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5"/>
  </p:notesMasterIdLst>
  <p:handoutMasterIdLst>
    <p:handoutMasterId r:id="rId36"/>
  </p:handoutMasterIdLst>
  <p:sldIdLst>
    <p:sldId id="256" r:id="rId2"/>
    <p:sldId id="384" r:id="rId3"/>
    <p:sldId id="339" r:id="rId4"/>
    <p:sldId id="289" r:id="rId5"/>
    <p:sldId id="380" r:id="rId6"/>
    <p:sldId id="345" r:id="rId7"/>
    <p:sldId id="329" r:id="rId8"/>
    <p:sldId id="347" r:id="rId9"/>
    <p:sldId id="348" r:id="rId10"/>
    <p:sldId id="349" r:id="rId11"/>
    <p:sldId id="350" r:id="rId12"/>
    <p:sldId id="351" r:id="rId13"/>
    <p:sldId id="352" r:id="rId14"/>
    <p:sldId id="353" r:id="rId15"/>
    <p:sldId id="355" r:id="rId16"/>
    <p:sldId id="356" r:id="rId17"/>
    <p:sldId id="357" r:id="rId18"/>
    <p:sldId id="358" r:id="rId19"/>
    <p:sldId id="359" r:id="rId20"/>
    <p:sldId id="360" r:id="rId21"/>
    <p:sldId id="361" r:id="rId22"/>
    <p:sldId id="362" r:id="rId23"/>
    <p:sldId id="363" r:id="rId24"/>
    <p:sldId id="365" r:id="rId25"/>
    <p:sldId id="364" r:id="rId26"/>
    <p:sldId id="366" r:id="rId27"/>
    <p:sldId id="367" r:id="rId28"/>
    <p:sldId id="368" r:id="rId29"/>
    <p:sldId id="381" r:id="rId30"/>
    <p:sldId id="369" r:id="rId31"/>
    <p:sldId id="370" r:id="rId32"/>
    <p:sldId id="375" r:id="rId33"/>
    <p:sldId id="373" r:id="rId34"/>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a:srgbClr val="0065B0"/>
    <a:srgbClr val="FF0505"/>
    <a:srgbClr val="EA0000"/>
    <a:srgbClr val="444444"/>
    <a:srgbClr val="0FCED3"/>
    <a:srgbClr val="D60093"/>
    <a:srgbClr val="CC3399"/>
    <a:srgbClr val="CC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9548" autoAdjust="0"/>
  </p:normalViewPr>
  <p:slideViewPr>
    <p:cSldViewPr>
      <p:cViewPr varScale="1">
        <p:scale>
          <a:sx n="115" d="100"/>
          <a:sy n="115" d="100"/>
        </p:scale>
        <p:origin x="859" y="72"/>
      </p:cViewPr>
      <p:guideLst>
        <p:guide orient="horz" pos="1620"/>
        <p:guide pos="2880"/>
      </p:guideLst>
    </p:cSldViewPr>
  </p:slideViewPr>
  <p:notesTextViewPr>
    <p:cViewPr>
      <p:scale>
        <a:sx n="100" d="100"/>
        <a:sy n="100" d="100"/>
      </p:scale>
      <p:origin x="0" y="0"/>
    </p:cViewPr>
  </p:notesTextViewPr>
  <p:sorterViewPr>
    <p:cViewPr>
      <p:scale>
        <a:sx n="70" d="100"/>
        <a:sy n="70" d="100"/>
      </p:scale>
      <p:origin x="0" y="0"/>
    </p:cViewPr>
  </p:sorterViewPr>
  <p:notesViewPr>
    <p:cSldViewPr>
      <p:cViewPr varScale="1">
        <p:scale>
          <a:sx n="53" d="100"/>
          <a:sy n="53" d="100"/>
        </p:scale>
        <p:origin x="-2940"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___________________Microsoft_Excel1.xlsx"/></Relationships>
</file>

<file path=ppt/charts/_rels/chart2.xml.rels><?xml version="1.0" encoding="UTF-8" standalone="yes"?>
<Relationships xmlns="http://schemas.openxmlformats.org/package/2006/relationships"><Relationship Id="rId1" Type="http://schemas.openxmlformats.org/officeDocument/2006/relationships/package" Target="../embeddings/___________________Microsoft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______________Microsoft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______________Microsoft_Excel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44920950180799"/>
          <c:y val="6.9859291285741004E-2"/>
          <c:w val="0.70551784182982402"/>
          <c:h val="0.86028141742851805"/>
        </c:manualLayout>
      </c:layout>
      <c:doughnutChart>
        <c:varyColors val="1"/>
        <c:ser>
          <c:idx val="0"/>
          <c:order val="0"/>
          <c:tx>
            <c:strRef>
              <c:f>Sheet1!$B$1</c:f>
              <c:strCache>
                <c:ptCount val="1"/>
                <c:pt idx="0">
                  <c:v>Sales</c:v>
                </c:pt>
              </c:strCache>
            </c:strRef>
          </c:tx>
          <c:spPr>
            <a:solidFill>
              <a:srgbClr val="FF5050"/>
            </a:solidFill>
            <a:ln>
              <a:noFill/>
            </a:ln>
          </c:spPr>
          <c:dPt>
            <c:idx val="0"/>
            <c:bubble3D val="0"/>
            <c:spPr>
              <a:solidFill>
                <a:srgbClr val="0070C0"/>
              </a:solidFill>
              <a:ln>
                <a:noFill/>
              </a:ln>
            </c:spPr>
          </c:dPt>
          <c:dPt>
            <c:idx val="1"/>
            <c:bubble3D val="0"/>
            <c:spPr>
              <a:solidFill>
                <a:srgbClr val="404040"/>
              </a:solidFill>
              <a:ln>
                <a:noFill/>
              </a:ln>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84"/>
      </c:doughnutChart>
      <c:spPr>
        <a:ln>
          <a:noFill/>
        </a:ln>
      </c:spPr>
    </c:plotArea>
    <c:plotVisOnly val="1"/>
    <c:dispBlanksAs val="gap"/>
    <c:showDLblsOverMax val="0"/>
  </c:chart>
  <c:txPr>
    <a:bodyPr/>
    <a:lstStyle/>
    <a:p>
      <a:pPr>
        <a:defRPr sz="1800"/>
      </a:pPr>
      <a:endParaRPr lang="el-G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44920950180799"/>
          <c:y val="6.9859291285741004E-2"/>
          <c:w val="0.70551784182982402"/>
          <c:h val="0.86028141742851805"/>
        </c:manualLayout>
      </c:layout>
      <c:doughnutChart>
        <c:varyColors val="1"/>
        <c:ser>
          <c:idx val="0"/>
          <c:order val="0"/>
          <c:tx>
            <c:strRef>
              <c:f>Sheet1!$B$1</c:f>
              <c:strCache>
                <c:ptCount val="1"/>
                <c:pt idx="0">
                  <c:v>Sales</c:v>
                </c:pt>
              </c:strCache>
            </c:strRef>
          </c:tx>
          <c:spPr>
            <a:solidFill>
              <a:srgbClr val="FF5050"/>
            </a:solidFill>
            <a:ln>
              <a:noFill/>
            </a:ln>
          </c:spPr>
          <c:dPt>
            <c:idx val="0"/>
            <c:bubble3D val="0"/>
            <c:spPr>
              <a:solidFill>
                <a:srgbClr val="0070C0"/>
              </a:solidFill>
              <a:ln>
                <a:noFill/>
              </a:ln>
            </c:spPr>
          </c:dPt>
          <c:dPt>
            <c:idx val="1"/>
            <c:bubble3D val="0"/>
            <c:spPr>
              <a:solidFill>
                <a:srgbClr val="404040"/>
              </a:solidFill>
              <a:ln>
                <a:noFill/>
              </a:ln>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el-G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244920950180799"/>
          <c:y val="6.9859291285741004E-2"/>
          <c:w val="0.70551784182982402"/>
          <c:h val="0.86028141742851805"/>
        </c:manualLayout>
      </c:layout>
      <c:doughnutChart>
        <c:varyColors val="1"/>
        <c:ser>
          <c:idx val="0"/>
          <c:order val="0"/>
          <c:tx>
            <c:strRef>
              <c:f>Sheet1!$B$1</c:f>
              <c:strCache>
                <c:ptCount val="1"/>
                <c:pt idx="0">
                  <c:v>Sales</c:v>
                </c:pt>
              </c:strCache>
            </c:strRef>
          </c:tx>
          <c:spPr>
            <a:solidFill>
              <a:srgbClr val="FF5050"/>
            </a:solidFill>
            <a:ln>
              <a:noFill/>
            </a:ln>
          </c:spPr>
          <c:dPt>
            <c:idx val="0"/>
            <c:bubble3D val="0"/>
            <c:spPr>
              <a:solidFill>
                <a:srgbClr val="0070C0"/>
              </a:solidFill>
              <a:ln>
                <a:noFill/>
              </a:ln>
            </c:spPr>
          </c:dPt>
          <c:dPt>
            <c:idx val="1"/>
            <c:bubble3D val="0"/>
            <c:spPr>
              <a:solidFill>
                <a:srgbClr val="404040"/>
              </a:solidFill>
              <a:ln>
                <a:noFill/>
              </a:ln>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84"/>
      </c:doughnutChart>
    </c:plotArea>
    <c:plotVisOnly val="1"/>
    <c:dispBlanksAs val="gap"/>
    <c:showDLblsOverMax val="0"/>
  </c:chart>
  <c:txPr>
    <a:bodyPr/>
    <a:lstStyle/>
    <a:p>
      <a:pPr>
        <a:defRPr sz="1800"/>
      </a:pPr>
      <a:endParaRPr lang="el-G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l-GR"/>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472108215418325"/>
          <c:y val="0.18122788162764239"/>
          <c:w val="0.70551784182982402"/>
          <c:h val="0.86028141742851805"/>
        </c:manualLayout>
      </c:layout>
      <c:doughnutChart>
        <c:varyColors val="1"/>
        <c:ser>
          <c:idx val="0"/>
          <c:order val="0"/>
          <c:tx>
            <c:strRef>
              <c:f>Sheet1!$B$1</c:f>
              <c:strCache>
                <c:ptCount val="1"/>
                <c:pt idx="0">
                  <c:v>Sales</c:v>
                </c:pt>
              </c:strCache>
            </c:strRef>
          </c:tx>
          <c:spPr>
            <a:solidFill>
              <a:srgbClr val="FF5050"/>
            </a:solidFill>
            <a:ln>
              <a:noFill/>
            </a:ln>
          </c:spPr>
          <c:dPt>
            <c:idx val="0"/>
            <c:bubble3D val="0"/>
            <c:spPr>
              <a:solidFill>
                <a:srgbClr val="0070C0"/>
              </a:solidFill>
              <a:ln>
                <a:noFill/>
              </a:ln>
            </c:spPr>
          </c:dPt>
          <c:dPt>
            <c:idx val="1"/>
            <c:bubble3D val="0"/>
            <c:spPr>
              <a:solidFill>
                <a:srgbClr val="404040"/>
              </a:solidFill>
              <a:ln>
                <a:noFill/>
              </a:ln>
            </c:spPr>
          </c:dPt>
          <c:cat>
            <c:strRef>
              <c:f>Sheet1!$A$2:$A$3</c:f>
              <c:strCache>
                <c:ptCount val="2"/>
                <c:pt idx="0">
                  <c:v>1st Qtr</c:v>
                </c:pt>
                <c:pt idx="1">
                  <c:v>2nd Qtr</c:v>
                </c:pt>
              </c:strCache>
            </c:strRef>
          </c:cat>
          <c:val>
            <c:numRef>
              <c:f>Sheet1!$B$2:$B$3</c:f>
              <c:numCache>
                <c:formatCode>General</c:formatCode>
                <c:ptCount val="2"/>
                <c:pt idx="0">
                  <c:v>50</c:v>
                </c:pt>
                <c:pt idx="1">
                  <c:v>50</c:v>
                </c:pt>
              </c:numCache>
            </c:numRef>
          </c:val>
        </c:ser>
        <c:dLbls>
          <c:showLegendKey val="0"/>
          <c:showVal val="0"/>
          <c:showCatName val="0"/>
          <c:showSerName val="0"/>
          <c:showPercent val="0"/>
          <c:showBubbleSize val="0"/>
          <c:showLeaderLines val="1"/>
        </c:dLbls>
        <c:firstSliceAng val="0"/>
        <c:holeSize val="84"/>
      </c:doughnutChart>
    </c:plotArea>
    <c:plotVisOnly val="1"/>
    <c:dispBlanksAs val="gap"/>
    <c:showDLblsOverMax val="0"/>
  </c:chart>
  <c:spPr>
    <a:ln>
      <a:noFill/>
    </a:ln>
  </c:spPr>
  <c:txPr>
    <a:bodyPr/>
    <a:lstStyle/>
    <a:p>
      <a:pPr>
        <a:defRPr sz="1800"/>
      </a:pPr>
      <a:endParaRPr lang="el-G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JM"/>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2BABB2A-1528-4AAF-9A21-F4370666C7B2}" type="datetimeFigureOut">
              <a:rPr lang="en-JM" smtClean="0"/>
              <a:pPr/>
              <a:t>02/03/2015</a:t>
            </a:fld>
            <a:endParaRPr lang="en-JM"/>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JM"/>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338927C-AB49-450F-8967-4AD52E2DC3DA}" type="slidenum">
              <a:rPr lang="en-JM" smtClean="0"/>
              <a:pPr/>
              <a:t>‹#›</a:t>
            </a:fld>
            <a:endParaRPr lang="en-JM"/>
          </a:p>
        </p:txBody>
      </p:sp>
    </p:spTree>
    <p:extLst>
      <p:ext uri="{BB962C8B-B14F-4D97-AF65-F5344CB8AC3E}">
        <p14:creationId xmlns:p14="http://schemas.microsoft.com/office/powerpoint/2010/main" val="35275178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JM"/>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6190015-6979-4CAF-87BC-D33F74A1F261}" type="datetimeFigureOut">
              <a:rPr lang="en-JM" smtClean="0"/>
              <a:pPr/>
              <a:t>02/03/2015</a:t>
            </a:fld>
            <a:endParaRPr lang="en-JM"/>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JM"/>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JM"/>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JM"/>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9CA0D8-6577-48B2-BA77-88519BAFBFDA}" type="slidenum">
              <a:rPr lang="en-JM" smtClean="0"/>
              <a:pPr/>
              <a:t>‹#›</a:t>
            </a:fld>
            <a:endParaRPr lang="en-JM"/>
          </a:p>
        </p:txBody>
      </p:sp>
    </p:spTree>
    <p:extLst>
      <p:ext uri="{BB962C8B-B14F-4D97-AF65-F5344CB8AC3E}">
        <p14:creationId xmlns:p14="http://schemas.microsoft.com/office/powerpoint/2010/main" val="15912032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62550"/>
          </a:xfrm>
          <a:prstGeom prst="rect">
            <a:avLst/>
          </a:prstGeom>
        </p:spPr>
      </p:pic>
      <p:sp>
        <p:nvSpPr>
          <p:cNvPr id="2" name="Title 1"/>
          <p:cNvSpPr>
            <a:spLocks noGrp="1"/>
          </p:cNvSpPr>
          <p:nvPr>
            <p:ph type="ctrTitle"/>
          </p:nvPr>
        </p:nvSpPr>
        <p:spPr>
          <a:xfrm>
            <a:off x="685800" y="1597820"/>
            <a:ext cx="7772400" cy="1102519"/>
          </a:xfrm>
        </p:spPr>
        <p:txBody>
          <a:bodyPr/>
          <a:lstStyle>
            <a:lvl1pPr algn="ctr">
              <a:defRPr/>
            </a:lvl1pPr>
          </a:lstStyle>
          <a:p>
            <a:r>
              <a:rPr lang="en-US" dirty="0" smtClean="0"/>
              <a:t>Click to edit Master title style</a:t>
            </a:r>
            <a:endParaRPr lang="en-JM" dirty="0"/>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rgbClr val="7F7F7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JM" dirty="0"/>
          </a:p>
        </p:txBody>
      </p:sp>
      <p:sp>
        <p:nvSpPr>
          <p:cNvPr id="5" name="Footer Placeholder 4"/>
          <p:cNvSpPr>
            <a:spLocks noGrp="1"/>
          </p:cNvSpPr>
          <p:nvPr>
            <p:ph type="ftr" sz="quarter" idx="11"/>
          </p:nvPr>
        </p:nvSpPr>
        <p:spPr/>
        <p:txBody>
          <a:bodyPr/>
          <a:lstStyle/>
          <a:p>
            <a:r>
              <a:rPr lang="en-JM" smtClean="0"/>
              <a:t>PUT THE NAME OF YOUR COMPANY HERE</a:t>
            </a:r>
            <a:endParaRPr lang="en-JM" dirty="0"/>
          </a:p>
        </p:txBody>
      </p:sp>
      <p:sp>
        <p:nvSpPr>
          <p:cNvPr id="6" name="Slide Number Placeholder 5"/>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5" name="Footer Placeholder 4"/>
          <p:cNvSpPr>
            <a:spLocks noGrp="1"/>
          </p:cNvSpPr>
          <p:nvPr>
            <p:ph type="ftr" sz="quarter" idx="11"/>
          </p:nvPr>
        </p:nvSpPr>
        <p:spPr/>
        <p:txBody>
          <a:bodyPr/>
          <a:lstStyle/>
          <a:p>
            <a:r>
              <a:rPr lang="en-JM" smtClean="0"/>
              <a:t>PUT THE NAME OF YOUR COMPANY HERE</a:t>
            </a:r>
            <a:endParaRPr lang="en-JM" dirty="0"/>
          </a:p>
        </p:txBody>
      </p:sp>
      <p:sp>
        <p:nvSpPr>
          <p:cNvPr id="6" name="Slide Number Placeholder 5"/>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600" b="0" cap="all"/>
            </a:lvl1pPr>
          </a:lstStyle>
          <a:p>
            <a:r>
              <a:rPr lang="en-US" smtClean="0"/>
              <a:t>Click to edit Master title style</a:t>
            </a:r>
            <a:endParaRPr lang="en-JM"/>
          </a:p>
        </p:txBody>
      </p:sp>
      <p:sp>
        <p:nvSpPr>
          <p:cNvPr id="3" name="Text Placeholder 2"/>
          <p:cNvSpPr>
            <a:spLocks noGrp="1"/>
          </p:cNvSpPr>
          <p:nvPr>
            <p:ph type="body" idx="1"/>
          </p:nvPr>
        </p:nvSpPr>
        <p:spPr>
          <a:xfrm>
            <a:off x="722313" y="2180035"/>
            <a:ext cx="7772400" cy="1125140"/>
          </a:xfrm>
        </p:spPr>
        <p:txBody>
          <a:bodyPr anchor="b">
            <a:normAutofit/>
          </a:bodyPr>
          <a:lstStyle>
            <a:lvl1pPr marL="0" indent="0">
              <a:buNone/>
              <a:defRPr sz="18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JM" smtClean="0"/>
              <a:t>PUT THE NAME OF YOUR COMPANY HERE</a:t>
            </a:r>
            <a:endParaRPr lang="en-JM"/>
          </a:p>
        </p:txBody>
      </p:sp>
      <p:sp>
        <p:nvSpPr>
          <p:cNvPr id="6" name="Slide Number Placeholder 5"/>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3" name="Content Placeholder 2"/>
          <p:cNvSpPr>
            <a:spLocks noGrp="1"/>
          </p:cNvSpPr>
          <p:nvPr>
            <p:ph sz="half" idx="1"/>
          </p:nvPr>
        </p:nvSpPr>
        <p:spPr>
          <a:xfrm>
            <a:off x="457200" y="1047750"/>
            <a:ext cx="4038600" cy="3394472"/>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4" name="Content Placeholder 3"/>
          <p:cNvSpPr>
            <a:spLocks noGrp="1"/>
          </p:cNvSpPr>
          <p:nvPr>
            <p:ph sz="half" idx="2"/>
          </p:nvPr>
        </p:nvSpPr>
        <p:spPr>
          <a:xfrm>
            <a:off x="4648200" y="1047750"/>
            <a:ext cx="4038600" cy="3394472"/>
          </a:xfrm>
        </p:spPr>
        <p:txBody>
          <a:bodyPr>
            <a:normAutofit/>
          </a:bodyPr>
          <a:lstStyle>
            <a:lvl1pPr>
              <a:defRPr sz="1400"/>
            </a:lvl1pPr>
            <a:lvl2pPr>
              <a:defRPr sz="14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JM"/>
          </a:p>
        </p:txBody>
      </p:sp>
      <p:sp>
        <p:nvSpPr>
          <p:cNvPr id="6" name="Footer Placeholder 5"/>
          <p:cNvSpPr>
            <a:spLocks noGrp="1"/>
          </p:cNvSpPr>
          <p:nvPr>
            <p:ph type="ftr" sz="quarter" idx="11"/>
          </p:nvPr>
        </p:nvSpPr>
        <p:spPr/>
        <p:txBody>
          <a:bodyPr/>
          <a:lstStyle/>
          <a:p>
            <a:r>
              <a:rPr lang="en-JM" smtClean="0"/>
              <a:t>PUT THE NAME OF YOUR COMPANY HERE</a:t>
            </a:r>
            <a:endParaRPr lang="en-JM"/>
          </a:p>
        </p:txBody>
      </p:sp>
      <p:sp>
        <p:nvSpPr>
          <p:cNvPr id="7" name="Slide Number Placeholder 6"/>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JM"/>
          </a:p>
        </p:txBody>
      </p:sp>
      <p:sp>
        <p:nvSpPr>
          <p:cNvPr id="3" name="Text Placeholder 2"/>
          <p:cNvSpPr>
            <a:spLocks noGrp="1"/>
          </p:cNvSpPr>
          <p:nvPr>
            <p:ph type="body" idx="1"/>
          </p:nvPr>
        </p:nvSpPr>
        <p:spPr>
          <a:xfrm>
            <a:off x="457200" y="971550"/>
            <a:ext cx="4040188" cy="479822"/>
          </a:xfrm>
        </p:spPr>
        <p:txBody>
          <a:bodyPr anchor="b">
            <a:normAutofit/>
          </a:bodyPr>
          <a:lstStyle>
            <a:lvl1pPr marL="0" indent="0">
              <a:buNone/>
              <a:defRPr sz="1700" b="0">
                <a:solidFill>
                  <a:srgbClr val="0070C0"/>
                </a:solidFill>
                <a:latin typeface="Bebas Neue"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451371"/>
            <a:ext cx="4040188" cy="2963466"/>
          </a:xfrm>
        </p:spPr>
        <p:txBody>
          <a:bodyPr>
            <a:normAutofit/>
          </a:bodyPr>
          <a:lstStyle>
            <a:lvl1pPr>
              <a:defRPr sz="1100"/>
            </a:lvl1pPr>
            <a:lvl2pPr>
              <a:defRPr sz="1100"/>
            </a:lvl2pPr>
            <a:lvl3pPr>
              <a:defRPr sz="11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5" name="Text Placeholder 4"/>
          <p:cNvSpPr>
            <a:spLocks noGrp="1"/>
          </p:cNvSpPr>
          <p:nvPr>
            <p:ph type="body" sz="quarter" idx="3"/>
          </p:nvPr>
        </p:nvSpPr>
        <p:spPr>
          <a:xfrm>
            <a:off x="4645028" y="971550"/>
            <a:ext cx="4041775" cy="479822"/>
          </a:xfrm>
        </p:spPr>
        <p:txBody>
          <a:bodyPr anchor="b">
            <a:normAutofit/>
          </a:bodyPr>
          <a:lstStyle>
            <a:lvl1pPr marL="0" indent="0">
              <a:buNone/>
              <a:defRPr sz="1700" b="0">
                <a:solidFill>
                  <a:srgbClr val="0070C0"/>
                </a:solidFill>
                <a:latin typeface="Bebas Neue"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8" y="1451371"/>
            <a:ext cx="4041775" cy="2963466"/>
          </a:xfrm>
        </p:spPr>
        <p:txBody>
          <a:bodyPr>
            <a:normAutofit/>
          </a:bodyPr>
          <a:lstStyle>
            <a:lvl1pPr>
              <a:defRPr sz="1100"/>
            </a:lvl1pPr>
            <a:lvl2pPr>
              <a:defRPr sz="1100"/>
            </a:lvl2pPr>
            <a:lvl3pPr>
              <a:defRPr sz="1100"/>
            </a:lvl3pPr>
            <a:lvl4pPr>
              <a:defRPr sz="1100"/>
            </a:lvl4pPr>
            <a:lvl5pPr>
              <a:defRPr sz="11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8" name="Footer Placeholder 7"/>
          <p:cNvSpPr>
            <a:spLocks noGrp="1"/>
          </p:cNvSpPr>
          <p:nvPr>
            <p:ph type="ftr" sz="quarter" idx="11"/>
          </p:nvPr>
        </p:nvSpPr>
        <p:spPr/>
        <p:txBody>
          <a:bodyPr/>
          <a:lstStyle/>
          <a:p>
            <a:r>
              <a:rPr lang="en-JM" smtClean="0"/>
              <a:t>PUT THE NAME OF YOUR COMPANY HERE</a:t>
            </a:r>
            <a:endParaRPr lang="en-JM"/>
          </a:p>
        </p:txBody>
      </p:sp>
      <p:sp>
        <p:nvSpPr>
          <p:cNvPr id="9" name="Slide Number Placeholder 8"/>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2" name="Text Placeholder 18"/>
          <p:cNvSpPr>
            <a:spLocks noGrp="1"/>
          </p:cNvSpPr>
          <p:nvPr>
            <p:ph type="body" sz="quarter" idx="15"/>
          </p:nvPr>
        </p:nvSpPr>
        <p:spPr>
          <a:xfrm>
            <a:off x="533400" y="13525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3" name="Text Placeholder 20"/>
          <p:cNvSpPr>
            <a:spLocks noGrp="1"/>
          </p:cNvSpPr>
          <p:nvPr>
            <p:ph type="body" sz="quarter" idx="16"/>
          </p:nvPr>
        </p:nvSpPr>
        <p:spPr>
          <a:xfrm>
            <a:off x="533400" y="15811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4" name="Text Placeholder 18"/>
          <p:cNvSpPr>
            <a:spLocks noGrp="1"/>
          </p:cNvSpPr>
          <p:nvPr>
            <p:ph type="body" sz="quarter" idx="17"/>
          </p:nvPr>
        </p:nvSpPr>
        <p:spPr>
          <a:xfrm>
            <a:off x="533400" y="24193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5" name="Text Placeholder 20"/>
          <p:cNvSpPr>
            <a:spLocks noGrp="1"/>
          </p:cNvSpPr>
          <p:nvPr>
            <p:ph type="body" sz="quarter" idx="18"/>
          </p:nvPr>
        </p:nvSpPr>
        <p:spPr>
          <a:xfrm>
            <a:off x="533400" y="26479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6" name="Text Placeholder 18"/>
          <p:cNvSpPr>
            <a:spLocks noGrp="1"/>
          </p:cNvSpPr>
          <p:nvPr>
            <p:ph type="body" sz="quarter" idx="19"/>
          </p:nvPr>
        </p:nvSpPr>
        <p:spPr>
          <a:xfrm>
            <a:off x="533400" y="34861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7" name="Text Placeholder 20"/>
          <p:cNvSpPr>
            <a:spLocks noGrp="1"/>
          </p:cNvSpPr>
          <p:nvPr>
            <p:ph type="body" sz="quarter" idx="20"/>
          </p:nvPr>
        </p:nvSpPr>
        <p:spPr>
          <a:xfrm>
            <a:off x="533400" y="37147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Tree>
    <p:extLst>
      <p:ext uri="{BB962C8B-B14F-4D97-AF65-F5344CB8AC3E}">
        <p14:creationId xmlns:p14="http://schemas.microsoft.com/office/powerpoint/2010/main" val="15446042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6" name="Text Placeholder 12"/>
          <p:cNvSpPr>
            <a:spLocks noGrp="1"/>
          </p:cNvSpPr>
          <p:nvPr>
            <p:ph type="body" sz="quarter" idx="16"/>
          </p:nvPr>
        </p:nvSpPr>
        <p:spPr>
          <a:xfrm>
            <a:off x="1009650" y="1882588"/>
            <a:ext cx="1352550" cy="1353312"/>
          </a:xfrm>
          <a:prstGeom prst="ellipse">
            <a:avLst/>
          </a:prstGeom>
          <a:solidFill>
            <a:schemeClr val="tx1">
              <a:lumMod val="85000"/>
              <a:lumOff val="15000"/>
            </a:schemeClr>
          </a:solidFill>
        </p:spPr>
        <p:txBody>
          <a:bodyPr anchor="ctr">
            <a:noAutofit/>
          </a:bodyPr>
          <a:lstStyle>
            <a:lvl1pPr marL="0" indent="0" algn="ctr">
              <a:buFontTx/>
              <a:buNone/>
              <a:defRPr sz="1200" b="0">
                <a:solidFill>
                  <a:schemeClr val="bg1"/>
                </a:solidFill>
                <a:latin typeface="Bebas Neue" pitchFamily="34" charset="0"/>
                <a:cs typeface="Arial" pitchFamily="34" charset="0"/>
              </a:defRPr>
            </a:lvl1pPr>
            <a:lvl2pPr marL="457200" indent="0">
              <a:buFontTx/>
              <a:buNone/>
              <a:defRPr sz="2000">
                <a:latin typeface="Bebas Neue" pitchFamily="34" charset="0"/>
              </a:defRPr>
            </a:lvl2pPr>
            <a:lvl3pPr marL="914400" indent="0">
              <a:buFontTx/>
              <a:buNone/>
              <a:defRPr sz="2000">
                <a:latin typeface="Bebas Neue" pitchFamily="34" charset="0"/>
              </a:defRPr>
            </a:lvl3pPr>
            <a:lvl4pPr marL="1371600" indent="0">
              <a:buFontTx/>
              <a:buNone/>
              <a:defRPr sz="2000">
                <a:latin typeface="Bebas Neue" pitchFamily="34" charset="0"/>
              </a:defRPr>
            </a:lvl4pPr>
            <a:lvl5pPr marL="1828800" indent="0">
              <a:buFontTx/>
              <a:buNone/>
              <a:defRPr sz="2000">
                <a:latin typeface="Bebas Neue" pitchFamily="34" charset="0"/>
              </a:defRPr>
            </a:lvl5pPr>
          </a:lstStyle>
          <a:p>
            <a:pPr lvl="0"/>
            <a:endParaRPr lang="en-JM" dirty="0"/>
          </a:p>
        </p:txBody>
      </p:sp>
      <p:sp>
        <p:nvSpPr>
          <p:cNvPr id="7" name="Text Placeholder 12"/>
          <p:cNvSpPr>
            <a:spLocks noGrp="1"/>
          </p:cNvSpPr>
          <p:nvPr>
            <p:ph type="body" sz="quarter" idx="17"/>
          </p:nvPr>
        </p:nvSpPr>
        <p:spPr>
          <a:xfrm>
            <a:off x="3905250" y="1888519"/>
            <a:ext cx="1352550" cy="1353312"/>
          </a:xfrm>
          <a:prstGeom prst="ellipse">
            <a:avLst/>
          </a:prstGeom>
          <a:solidFill>
            <a:schemeClr val="tx1">
              <a:lumMod val="85000"/>
              <a:lumOff val="15000"/>
            </a:schemeClr>
          </a:solidFill>
        </p:spPr>
        <p:txBody>
          <a:bodyPr anchor="ctr">
            <a:noAutofit/>
          </a:bodyPr>
          <a:lstStyle>
            <a:lvl1pPr marL="0" indent="0" algn="ctr">
              <a:buFontTx/>
              <a:buNone/>
              <a:defRPr sz="1200" b="0">
                <a:solidFill>
                  <a:schemeClr val="bg1"/>
                </a:solidFill>
                <a:latin typeface="Bebas Neue" pitchFamily="34" charset="0"/>
                <a:cs typeface="Arial" pitchFamily="34" charset="0"/>
              </a:defRPr>
            </a:lvl1pPr>
            <a:lvl2pPr marL="457200" indent="0">
              <a:buFontTx/>
              <a:buNone/>
              <a:defRPr sz="2000">
                <a:latin typeface="Bebas Neue" pitchFamily="34" charset="0"/>
              </a:defRPr>
            </a:lvl2pPr>
            <a:lvl3pPr marL="914400" indent="0">
              <a:buFontTx/>
              <a:buNone/>
              <a:defRPr sz="2000">
                <a:latin typeface="Bebas Neue" pitchFamily="34" charset="0"/>
              </a:defRPr>
            </a:lvl3pPr>
            <a:lvl4pPr marL="1371600" indent="0">
              <a:buFontTx/>
              <a:buNone/>
              <a:defRPr sz="2000">
                <a:latin typeface="Bebas Neue" pitchFamily="34" charset="0"/>
              </a:defRPr>
            </a:lvl4pPr>
            <a:lvl5pPr marL="1828800" indent="0">
              <a:buFontTx/>
              <a:buNone/>
              <a:defRPr sz="2000">
                <a:latin typeface="Bebas Neue" pitchFamily="34" charset="0"/>
              </a:defRPr>
            </a:lvl5pPr>
          </a:lstStyle>
          <a:p>
            <a:pPr lvl="0"/>
            <a:endParaRPr lang="en-JM" dirty="0"/>
          </a:p>
        </p:txBody>
      </p:sp>
      <p:sp>
        <p:nvSpPr>
          <p:cNvPr id="8" name="Text Placeholder 12"/>
          <p:cNvSpPr>
            <a:spLocks noGrp="1"/>
          </p:cNvSpPr>
          <p:nvPr>
            <p:ph type="body" sz="quarter" idx="18"/>
          </p:nvPr>
        </p:nvSpPr>
        <p:spPr>
          <a:xfrm>
            <a:off x="6800850" y="1888519"/>
            <a:ext cx="1352550" cy="1353312"/>
          </a:xfrm>
          <a:prstGeom prst="ellipse">
            <a:avLst/>
          </a:prstGeom>
          <a:solidFill>
            <a:schemeClr val="tx1">
              <a:lumMod val="85000"/>
              <a:lumOff val="15000"/>
            </a:schemeClr>
          </a:solidFill>
        </p:spPr>
        <p:txBody>
          <a:bodyPr anchor="ctr">
            <a:noAutofit/>
          </a:bodyPr>
          <a:lstStyle>
            <a:lvl1pPr marL="0" indent="0" algn="ctr">
              <a:buFontTx/>
              <a:buNone/>
              <a:defRPr sz="1200" b="0">
                <a:solidFill>
                  <a:schemeClr val="bg1"/>
                </a:solidFill>
                <a:latin typeface="Bebas Neue" pitchFamily="34" charset="0"/>
                <a:cs typeface="Arial" pitchFamily="34" charset="0"/>
              </a:defRPr>
            </a:lvl1pPr>
            <a:lvl2pPr marL="457200" indent="0">
              <a:buFontTx/>
              <a:buNone/>
              <a:defRPr sz="2000">
                <a:latin typeface="Bebas Neue" pitchFamily="34" charset="0"/>
              </a:defRPr>
            </a:lvl2pPr>
            <a:lvl3pPr marL="914400" indent="0">
              <a:buFontTx/>
              <a:buNone/>
              <a:defRPr sz="2000">
                <a:latin typeface="Bebas Neue" pitchFamily="34" charset="0"/>
              </a:defRPr>
            </a:lvl3pPr>
            <a:lvl4pPr marL="1371600" indent="0">
              <a:buFontTx/>
              <a:buNone/>
              <a:defRPr sz="2000">
                <a:latin typeface="Bebas Neue" pitchFamily="34" charset="0"/>
              </a:defRPr>
            </a:lvl4pPr>
            <a:lvl5pPr marL="1828800" indent="0">
              <a:buFontTx/>
              <a:buNone/>
              <a:defRPr sz="2000">
                <a:latin typeface="Bebas Neue" pitchFamily="34" charset="0"/>
              </a:defRPr>
            </a:lvl5pPr>
          </a:lstStyle>
          <a:p>
            <a:pPr lvl="0"/>
            <a:endParaRPr lang="en-JM" dirty="0"/>
          </a:p>
        </p:txBody>
      </p:sp>
      <p:sp>
        <p:nvSpPr>
          <p:cNvPr id="9" name="Text Placeholder 27"/>
          <p:cNvSpPr>
            <a:spLocks noGrp="1"/>
          </p:cNvSpPr>
          <p:nvPr>
            <p:ph type="body" sz="quarter" idx="19"/>
          </p:nvPr>
        </p:nvSpPr>
        <p:spPr>
          <a:xfrm>
            <a:off x="584200" y="3432175"/>
            <a:ext cx="2159000" cy="892175"/>
          </a:xfrm>
        </p:spPr>
        <p:txBody>
          <a:bodyPr>
            <a:normAutofit/>
          </a:bodyPr>
          <a:lstStyle>
            <a:lvl1pPr marL="0" indent="0" algn="ctr">
              <a:spcBef>
                <a:spcPts val="0"/>
              </a:spcBef>
              <a:buNone/>
              <a:defRPr sz="1200">
                <a:solidFill>
                  <a:schemeClr val="tx1">
                    <a:lumMod val="85000"/>
                    <a:lumOff val="15000"/>
                  </a:schemeClr>
                </a:solidFill>
                <a:latin typeface="Arial" pitchFamily="34" charset="0"/>
                <a:cs typeface="Arial" pitchFamily="34" charset="0"/>
              </a:defRPr>
            </a:lvl1pPr>
          </a:lstStyle>
          <a:p>
            <a:pPr lvl="0"/>
            <a:endParaRPr lang="en-JM" dirty="0"/>
          </a:p>
        </p:txBody>
      </p:sp>
      <p:sp>
        <p:nvSpPr>
          <p:cNvPr id="10" name="Text Placeholder 27"/>
          <p:cNvSpPr>
            <a:spLocks noGrp="1"/>
          </p:cNvSpPr>
          <p:nvPr>
            <p:ph type="body" sz="quarter" idx="20"/>
          </p:nvPr>
        </p:nvSpPr>
        <p:spPr>
          <a:xfrm>
            <a:off x="3505200" y="3432175"/>
            <a:ext cx="2159000" cy="892175"/>
          </a:xfrm>
        </p:spPr>
        <p:txBody>
          <a:bodyPr>
            <a:normAutofit/>
          </a:bodyPr>
          <a:lstStyle>
            <a:lvl1pPr marL="0" indent="0" algn="ctr">
              <a:spcBef>
                <a:spcPts val="0"/>
              </a:spcBef>
              <a:buNone/>
              <a:defRPr sz="1200">
                <a:solidFill>
                  <a:schemeClr val="tx1">
                    <a:lumMod val="85000"/>
                    <a:lumOff val="15000"/>
                  </a:schemeClr>
                </a:solidFill>
                <a:latin typeface="Arial" pitchFamily="34" charset="0"/>
                <a:cs typeface="Arial" pitchFamily="34" charset="0"/>
              </a:defRPr>
            </a:lvl1pPr>
          </a:lstStyle>
          <a:p>
            <a:pPr lvl="0"/>
            <a:endParaRPr lang="en-JM" dirty="0"/>
          </a:p>
        </p:txBody>
      </p:sp>
      <p:sp>
        <p:nvSpPr>
          <p:cNvPr id="11" name="Text Placeholder 27"/>
          <p:cNvSpPr>
            <a:spLocks noGrp="1"/>
          </p:cNvSpPr>
          <p:nvPr>
            <p:ph type="body" sz="quarter" idx="21"/>
          </p:nvPr>
        </p:nvSpPr>
        <p:spPr>
          <a:xfrm>
            <a:off x="6375400" y="3432175"/>
            <a:ext cx="2159000" cy="892175"/>
          </a:xfrm>
        </p:spPr>
        <p:txBody>
          <a:bodyPr>
            <a:normAutofit/>
          </a:bodyPr>
          <a:lstStyle>
            <a:lvl1pPr marL="0" indent="0" algn="ctr">
              <a:spcBef>
                <a:spcPts val="0"/>
              </a:spcBef>
              <a:buNone/>
              <a:defRPr sz="1200">
                <a:solidFill>
                  <a:schemeClr val="tx1">
                    <a:lumMod val="85000"/>
                    <a:lumOff val="15000"/>
                  </a:schemeClr>
                </a:solidFill>
                <a:latin typeface="Arial" pitchFamily="34" charset="0"/>
                <a:cs typeface="Arial" pitchFamily="34" charset="0"/>
              </a:defRPr>
            </a:lvl1pPr>
          </a:lstStyle>
          <a:p>
            <a:pPr lvl="0"/>
            <a:endParaRPr lang="en-JM" dirty="0"/>
          </a:p>
        </p:txBody>
      </p:sp>
      <p:sp>
        <p:nvSpPr>
          <p:cNvPr id="12" name="Content Placeholder 21"/>
          <p:cNvSpPr>
            <a:spLocks noGrp="1"/>
          </p:cNvSpPr>
          <p:nvPr>
            <p:ph sz="quarter" idx="13"/>
          </p:nvPr>
        </p:nvSpPr>
        <p:spPr>
          <a:xfrm>
            <a:off x="457200" y="990600"/>
            <a:ext cx="8229600" cy="514350"/>
          </a:xfrm>
        </p:spPr>
        <p:txBody>
          <a:bodyPr>
            <a:normAutofit/>
          </a:bodyPr>
          <a:lstStyle>
            <a:lvl1pPr>
              <a:buNone/>
              <a:defRPr sz="1200">
                <a:solidFill>
                  <a:schemeClr val="tx1">
                    <a:lumMod val="65000"/>
                    <a:lumOff val="35000"/>
                  </a:schemeClr>
                </a:solidFill>
              </a:defRPr>
            </a:lvl1pPr>
          </a:lstStyle>
          <a:p>
            <a:pPr lvl="0"/>
            <a:endParaRPr lang="en-JM" dirty="0"/>
          </a:p>
        </p:txBody>
      </p:sp>
    </p:spTree>
    <p:extLst>
      <p:ext uri="{BB962C8B-B14F-4D97-AF65-F5344CB8AC3E}">
        <p14:creationId xmlns:p14="http://schemas.microsoft.com/office/powerpoint/2010/main" val="25067079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376925"/>
            <a:ext cx="1962121" cy="2495550"/>
          </a:xfrm>
          <a:prstGeom prst="rect">
            <a:avLst/>
          </a:prstGeom>
        </p:spPr>
      </p:pic>
      <p:sp>
        <p:nvSpPr>
          <p:cNvPr id="7" name="Picture Placeholder 12"/>
          <p:cNvSpPr>
            <a:spLocks noGrp="1"/>
          </p:cNvSpPr>
          <p:nvPr>
            <p:ph type="pic" sz="quarter" idx="16"/>
          </p:nvPr>
        </p:nvSpPr>
        <p:spPr>
          <a:xfrm>
            <a:off x="1066800" y="1639761"/>
            <a:ext cx="1481328" cy="1905000"/>
          </a:xfrm>
        </p:spPr>
        <p:txBody>
          <a:bodyPr/>
          <a:lstStyle/>
          <a:p>
            <a:endParaRPr lang="en-JM"/>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600479" y="1354011"/>
            <a:ext cx="1962121" cy="2495550"/>
          </a:xfrm>
          <a:prstGeom prst="rect">
            <a:avLst/>
          </a:prstGeom>
        </p:spPr>
      </p:pic>
      <p:sp>
        <p:nvSpPr>
          <p:cNvPr id="9" name="Picture Placeholder 12"/>
          <p:cNvSpPr>
            <a:spLocks noGrp="1"/>
          </p:cNvSpPr>
          <p:nvPr>
            <p:ph type="pic" sz="quarter" idx="17"/>
          </p:nvPr>
        </p:nvSpPr>
        <p:spPr>
          <a:xfrm>
            <a:off x="3829079" y="1616847"/>
            <a:ext cx="1481328" cy="1905000"/>
          </a:xfrm>
        </p:spPr>
        <p:txBody>
          <a:bodyPr/>
          <a:lstStyle/>
          <a:p>
            <a:endParaRPr lang="en-JM"/>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419879" y="1354011"/>
            <a:ext cx="1962121" cy="2495550"/>
          </a:xfrm>
          <a:prstGeom prst="rect">
            <a:avLst/>
          </a:prstGeom>
        </p:spPr>
      </p:pic>
      <p:sp>
        <p:nvSpPr>
          <p:cNvPr id="11" name="Picture Placeholder 12"/>
          <p:cNvSpPr>
            <a:spLocks noGrp="1"/>
          </p:cNvSpPr>
          <p:nvPr>
            <p:ph type="pic" sz="quarter" idx="18"/>
          </p:nvPr>
        </p:nvSpPr>
        <p:spPr>
          <a:xfrm>
            <a:off x="6648479" y="1616847"/>
            <a:ext cx="1481328" cy="1905000"/>
          </a:xfrm>
        </p:spPr>
        <p:txBody>
          <a:bodyPr/>
          <a:lstStyle/>
          <a:p>
            <a:endParaRPr lang="en-JM"/>
          </a:p>
        </p:txBody>
      </p:sp>
      <p:sp>
        <p:nvSpPr>
          <p:cNvPr id="12" name="Text Placeholder 11"/>
          <p:cNvSpPr>
            <a:spLocks noGrp="1"/>
          </p:cNvSpPr>
          <p:nvPr>
            <p:ph type="body" sz="quarter" idx="19" hasCustomPrompt="1"/>
          </p:nvPr>
        </p:nvSpPr>
        <p:spPr>
          <a:xfrm>
            <a:off x="762000" y="3867150"/>
            <a:ext cx="2057400" cy="301752"/>
          </a:xfrm>
          <a:noFill/>
          <a:ln>
            <a:noFill/>
          </a:ln>
        </p:spPr>
        <p:txBody>
          <a:bodyPr anchor="ctr">
            <a:noAutofit/>
          </a:bodyPr>
          <a:lstStyle>
            <a:lvl1pPr marL="0" indent="0" algn="ctr">
              <a:buFontTx/>
              <a:buNone/>
              <a:defRPr sz="1400" baseline="0">
                <a:solidFill>
                  <a:schemeClr val="tx1">
                    <a:lumMod val="75000"/>
                    <a:lumOff val="25000"/>
                  </a:schemeClr>
                </a:solidFill>
                <a:latin typeface="Bebas Neue" pitchFamily="34" charset="0"/>
              </a:defRPr>
            </a:lvl1pPr>
            <a:lvl2pPr marL="457200" indent="0">
              <a:buFontTx/>
              <a:buNone/>
              <a:defRPr>
                <a:latin typeface="Bebas Neue" pitchFamily="34" charset="0"/>
              </a:defRPr>
            </a:lvl2pPr>
            <a:lvl3pPr marL="914400" indent="0">
              <a:buFontTx/>
              <a:buNone/>
              <a:defRPr>
                <a:latin typeface="Bebas Neue" pitchFamily="34" charset="0"/>
              </a:defRPr>
            </a:lvl3pPr>
            <a:lvl4pPr marL="1371600" indent="0">
              <a:buFontTx/>
              <a:buNone/>
              <a:defRPr>
                <a:latin typeface="Bebas Neue" pitchFamily="34" charset="0"/>
              </a:defRPr>
            </a:lvl4pPr>
            <a:lvl5pPr marL="1828800" indent="0">
              <a:buFontTx/>
              <a:buNone/>
              <a:defRPr>
                <a:latin typeface="Bebas Neue" pitchFamily="34" charset="0"/>
              </a:defRPr>
            </a:lvl5pPr>
          </a:lstStyle>
          <a:p>
            <a:pPr lvl="0"/>
            <a:r>
              <a:rPr lang="en-JM" dirty="0" smtClean="0"/>
              <a:t>INSERT HEADER IN THIS AREA</a:t>
            </a:r>
            <a:endParaRPr lang="en-JM" dirty="0"/>
          </a:p>
        </p:txBody>
      </p:sp>
      <p:sp>
        <p:nvSpPr>
          <p:cNvPr id="13" name="Text Placeholder 11"/>
          <p:cNvSpPr>
            <a:spLocks noGrp="1"/>
          </p:cNvSpPr>
          <p:nvPr>
            <p:ph type="body" sz="quarter" idx="20" hasCustomPrompt="1"/>
          </p:nvPr>
        </p:nvSpPr>
        <p:spPr>
          <a:xfrm>
            <a:off x="3581400" y="3867150"/>
            <a:ext cx="2057400" cy="301752"/>
          </a:xfrm>
          <a:noFill/>
          <a:ln>
            <a:noFill/>
          </a:ln>
        </p:spPr>
        <p:txBody>
          <a:bodyPr anchor="ctr">
            <a:noAutofit/>
          </a:bodyPr>
          <a:lstStyle>
            <a:lvl1pPr marL="0" indent="0" algn="ctr">
              <a:buFontTx/>
              <a:buNone/>
              <a:defRPr sz="1400" baseline="0">
                <a:solidFill>
                  <a:schemeClr val="tx1">
                    <a:lumMod val="75000"/>
                    <a:lumOff val="25000"/>
                  </a:schemeClr>
                </a:solidFill>
                <a:latin typeface="Bebas Neue" pitchFamily="34" charset="0"/>
              </a:defRPr>
            </a:lvl1pPr>
            <a:lvl2pPr marL="457200" indent="0">
              <a:buFontTx/>
              <a:buNone/>
              <a:defRPr>
                <a:latin typeface="Bebas Neue" pitchFamily="34" charset="0"/>
              </a:defRPr>
            </a:lvl2pPr>
            <a:lvl3pPr marL="914400" indent="0">
              <a:buFontTx/>
              <a:buNone/>
              <a:defRPr>
                <a:latin typeface="Bebas Neue" pitchFamily="34" charset="0"/>
              </a:defRPr>
            </a:lvl3pPr>
            <a:lvl4pPr marL="1371600" indent="0">
              <a:buFontTx/>
              <a:buNone/>
              <a:defRPr>
                <a:latin typeface="Bebas Neue" pitchFamily="34" charset="0"/>
              </a:defRPr>
            </a:lvl4pPr>
            <a:lvl5pPr marL="1828800" indent="0">
              <a:buFontTx/>
              <a:buNone/>
              <a:defRPr>
                <a:latin typeface="Bebas Neue" pitchFamily="34" charset="0"/>
              </a:defRPr>
            </a:lvl5pPr>
          </a:lstStyle>
          <a:p>
            <a:pPr lvl="0"/>
            <a:r>
              <a:rPr lang="en-JM" dirty="0" smtClean="0"/>
              <a:t>INSERT HEADER IN THIS AREA</a:t>
            </a:r>
            <a:endParaRPr lang="en-JM" dirty="0"/>
          </a:p>
        </p:txBody>
      </p:sp>
      <p:sp>
        <p:nvSpPr>
          <p:cNvPr id="14" name="Text Placeholder 11"/>
          <p:cNvSpPr>
            <a:spLocks noGrp="1"/>
          </p:cNvSpPr>
          <p:nvPr>
            <p:ph type="body" sz="quarter" idx="21" hasCustomPrompt="1"/>
          </p:nvPr>
        </p:nvSpPr>
        <p:spPr>
          <a:xfrm>
            <a:off x="6400800" y="3867150"/>
            <a:ext cx="2057400" cy="301752"/>
          </a:xfrm>
          <a:noFill/>
          <a:ln>
            <a:noFill/>
          </a:ln>
        </p:spPr>
        <p:txBody>
          <a:bodyPr anchor="ctr">
            <a:noAutofit/>
          </a:bodyPr>
          <a:lstStyle>
            <a:lvl1pPr marL="0" indent="0" algn="ctr">
              <a:buFontTx/>
              <a:buNone/>
              <a:defRPr sz="1400" baseline="0">
                <a:solidFill>
                  <a:schemeClr val="tx1">
                    <a:lumMod val="75000"/>
                    <a:lumOff val="25000"/>
                  </a:schemeClr>
                </a:solidFill>
                <a:latin typeface="Bebas Neue" pitchFamily="34" charset="0"/>
              </a:defRPr>
            </a:lvl1pPr>
            <a:lvl2pPr marL="457200" indent="0">
              <a:buFontTx/>
              <a:buNone/>
              <a:defRPr>
                <a:latin typeface="Bebas Neue" pitchFamily="34" charset="0"/>
              </a:defRPr>
            </a:lvl2pPr>
            <a:lvl3pPr marL="914400" indent="0">
              <a:buFontTx/>
              <a:buNone/>
              <a:defRPr>
                <a:latin typeface="Bebas Neue" pitchFamily="34" charset="0"/>
              </a:defRPr>
            </a:lvl3pPr>
            <a:lvl4pPr marL="1371600" indent="0">
              <a:buFontTx/>
              <a:buNone/>
              <a:defRPr>
                <a:latin typeface="Bebas Neue" pitchFamily="34" charset="0"/>
              </a:defRPr>
            </a:lvl4pPr>
            <a:lvl5pPr marL="1828800" indent="0">
              <a:buFontTx/>
              <a:buNone/>
              <a:defRPr>
                <a:latin typeface="Bebas Neue" pitchFamily="34" charset="0"/>
              </a:defRPr>
            </a:lvl5pPr>
          </a:lstStyle>
          <a:p>
            <a:pPr lvl="0"/>
            <a:r>
              <a:rPr lang="en-JM" dirty="0" smtClean="0"/>
              <a:t>INSERT HEADER IN THIS AREA</a:t>
            </a:r>
            <a:endParaRPr lang="en-JM" dirty="0"/>
          </a:p>
        </p:txBody>
      </p:sp>
    </p:spTree>
    <p:extLst>
      <p:ext uri="{BB962C8B-B14F-4D97-AF65-F5344CB8AC3E}">
        <p14:creationId xmlns:p14="http://schemas.microsoft.com/office/powerpoint/2010/main" val="12186118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456157" y="1078004"/>
            <a:ext cx="3925843" cy="3244322"/>
          </a:xfrm>
          <a:prstGeom prst="rect">
            <a:avLst/>
          </a:prstGeom>
        </p:spPr>
      </p:pic>
      <p:sp>
        <p:nvSpPr>
          <p:cNvPr id="7" name="Text Placeholder 18"/>
          <p:cNvSpPr>
            <a:spLocks noGrp="1"/>
          </p:cNvSpPr>
          <p:nvPr>
            <p:ph type="body" sz="quarter" idx="15"/>
          </p:nvPr>
        </p:nvSpPr>
        <p:spPr>
          <a:xfrm>
            <a:off x="1295400" y="12001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8" name="Text Placeholder 20"/>
          <p:cNvSpPr>
            <a:spLocks noGrp="1"/>
          </p:cNvSpPr>
          <p:nvPr>
            <p:ph type="body" sz="quarter" idx="16"/>
          </p:nvPr>
        </p:nvSpPr>
        <p:spPr>
          <a:xfrm>
            <a:off x="1295400" y="1428750"/>
            <a:ext cx="2743200" cy="5334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9" name="Text Placeholder 18"/>
          <p:cNvSpPr>
            <a:spLocks noGrp="1"/>
          </p:cNvSpPr>
          <p:nvPr>
            <p:ph type="body" sz="quarter" idx="17"/>
          </p:nvPr>
        </p:nvSpPr>
        <p:spPr>
          <a:xfrm>
            <a:off x="1295400" y="22669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0" name="Text Placeholder 20"/>
          <p:cNvSpPr>
            <a:spLocks noGrp="1"/>
          </p:cNvSpPr>
          <p:nvPr>
            <p:ph type="body" sz="quarter" idx="18"/>
          </p:nvPr>
        </p:nvSpPr>
        <p:spPr>
          <a:xfrm>
            <a:off x="1295400" y="2495550"/>
            <a:ext cx="2743200" cy="5334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1" name="Text Placeholder 18"/>
          <p:cNvSpPr>
            <a:spLocks noGrp="1"/>
          </p:cNvSpPr>
          <p:nvPr>
            <p:ph type="body" sz="quarter" idx="19"/>
          </p:nvPr>
        </p:nvSpPr>
        <p:spPr>
          <a:xfrm>
            <a:off x="1295400" y="33337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2" name="Text Placeholder 20"/>
          <p:cNvSpPr>
            <a:spLocks noGrp="1"/>
          </p:cNvSpPr>
          <p:nvPr>
            <p:ph type="body" sz="quarter" idx="20"/>
          </p:nvPr>
        </p:nvSpPr>
        <p:spPr>
          <a:xfrm>
            <a:off x="1295400" y="3562350"/>
            <a:ext cx="2743200" cy="5334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3" name="Picture Placeholder 24"/>
          <p:cNvSpPr>
            <a:spLocks noGrp="1"/>
          </p:cNvSpPr>
          <p:nvPr>
            <p:ph type="pic" sz="quarter" idx="28"/>
          </p:nvPr>
        </p:nvSpPr>
        <p:spPr>
          <a:xfrm>
            <a:off x="4709141" y="1352550"/>
            <a:ext cx="3429000" cy="1960213"/>
          </a:xfrm>
        </p:spPr>
        <p:txBody>
          <a:bodyPr/>
          <a:lstStyle/>
          <a:p>
            <a:endParaRPr lang="en-JM"/>
          </a:p>
        </p:txBody>
      </p:sp>
    </p:spTree>
    <p:extLst>
      <p:ext uri="{BB962C8B-B14F-4D97-AF65-F5344CB8AC3E}">
        <p14:creationId xmlns:p14="http://schemas.microsoft.com/office/powerpoint/2010/main" val="373891935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6" name="Text Placeholder 18"/>
          <p:cNvSpPr>
            <a:spLocks noGrp="1"/>
          </p:cNvSpPr>
          <p:nvPr>
            <p:ph type="body" sz="quarter" idx="15"/>
          </p:nvPr>
        </p:nvSpPr>
        <p:spPr>
          <a:xfrm>
            <a:off x="5791200" y="1373187"/>
            <a:ext cx="2667000" cy="665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8" name="Text Placeholder 18"/>
          <p:cNvSpPr>
            <a:spLocks noGrp="1"/>
          </p:cNvSpPr>
          <p:nvPr>
            <p:ph type="body" sz="quarter" idx="17"/>
          </p:nvPr>
        </p:nvSpPr>
        <p:spPr>
          <a:xfrm>
            <a:off x="5791200" y="2266950"/>
            <a:ext cx="2533650" cy="284163"/>
          </a:xfrm>
          <a:solidFill>
            <a:srgbClr val="0070C0"/>
          </a:solidFill>
          <a:ln>
            <a:noFill/>
          </a:ln>
        </p:spPr>
        <p:txBody>
          <a:bodyPr>
            <a:noAutofit/>
          </a:bodyPr>
          <a:lstStyle>
            <a:lvl1pPr marL="0" indent="0">
              <a:buFontTx/>
              <a:buNone/>
              <a:defRPr sz="1600" b="0">
                <a:solidFill>
                  <a:schemeClr val="bg1"/>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9" name="Text Placeholder 20"/>
          <p:cNvSpPr>
            <a:spLocks noGrp="1"/>
          </p:cNvSpPr>
          <p:nvPr>
            <p:ph type="body" sz="quarter" idx="18"/>
          </p:nvPr>
        </p:nvSpPr>
        <p:spPr>
          <a:xfrm>
            <a:off x="5791200" y="2551113"/>
            <a:ext cx="2819400" cy="5334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0" name="Text Placeholder 18"/>
          <p:cNvSpPr>
            <a:spLocks noGrp="1"/>
          </p:cNvSpPr>
          <p:nvPr>
            <p:ph type="body" sz="quarter" idx="19"/>
          </p:nvPr>
        </p:nvSpPr>
        <p:spPr>
          <a:xfrm>
            <a:off x="5791200" y="3354387"/>
            <a:ext cx="2514600" cy="284163"/>
          </a:xfrm>
          <a:solidFill>
            <a:srgbClr val="0070C0"/>
          </a:solidFill>
          <a:ln>
            <a:noFill/>
          </a:ln>
        </p:spPr>
        <p:txBody>
          <a:bodyPr>
            <a:noAutofit/>
          </a:bodyPr>
          <a:lstStyle>
            <a:lvl1pPr marL="0" indent="0">
              <a:buFontTx/>
              <a:buNone/>
              <a:defRPr sz="1600" b="0">
                <a:solidFill>
                  <a:schemeClr val="bg1"/>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1" name="Text Placeholder 20"/>
          <p:cNvSpPr>
            <a:spLocks noGrp="1"/>
          </p:cNvSpPr>
          <p:nvPr>
            <p:ph type="body" sz="quarter" idx="20"/>
          </p:nvPr>
        </p:nvSpPr>
        <p:spPr>
          <a:xfrm>
            <a:off x="5791200" y="3638550"/>
            <a:ext cx="2971800" cy="5334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81000" y="1323975"/>
            <a:ext cx="4917608" cy="2935663"/>
          </a:xfrm>
          <a:prstGeom prst="rect">
            <a:avLst/>
          </a:prstGeom>
        </p:spPr>
      </p:pic>
      <p:sp>
        <p:nvSpPr>
          <p:cNvPr id="13" name="Picture Placeholder 16"/>
          <p:cNvSpPr>
            <a:spLocks noGrp="1"/>
          </p:cNvSpPr>
          <p:nvPr>
            <p:ph type="pic" sz="quarter" idx="21"/>
          </p:nvPr>
        </p:nvSpPr>
        <p:spPr>
          <a:xfrm>
            <a:off x="1125304" y="1700784"/>
            <a:ext cx="3429000" cy="2065944"/>
          </a:xfrm>
        </p:spPr>
        <p:txBody>
          <a:bodyPr/>
          <a:lstStyle/>
          <a:p>
            <a:endParaRPr lang="en-JM"/>
          </a:p>
        </p:txBody>
      </p:sp>
    </p:spTree>
    <p:extLst>
      <p:ext uri="{BB962C8B-B14F-4D97-AF65-F5344CB8AC3E}">
        <p14:creationId xmlns:p14="http://schemas.microsoft.com/office/powerpoint/2010/main" val="20963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hree Column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cxnSp>
        <p:nvCxnSpPr>
          <p:cNvPr id="7" name="Straight Connector 6"/>
          <p:cNvCxnSpPr/>
          <p:nvPr userDrawn="1"/>
        </p:nvCxnSpPr>
        <p:spPr>
          <a:xfrm>
            <a:off x="3200400" y="1188809"/>
            <a:ext cx="0" cy="2686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6096000" y="1188809"/>
            <a:ext cx="0" cy="26860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3"/>
          </p:nvPr>
        </p:nvSpPr>
        <p:spPr>
          <a:xfrm>
            <a:off x="457200" y="1581150"/>
            <a:ext cx="2590800" cy="2362200"/>
          </a:xfrm>
        </p:spPr>
        <p:txBody>
          <a:bodyPr>
            <a:normAutofit/>
          </a:bodyPr>
          <a:lstStyle>
            <a:lvl1pPr>
              <a:buClr>
                <a:srgbClr val="0070C0"/>
              </a:buClr>
              <a:buSzPct val="120000"/>
              <a:buFont typeface="Courier New" pitchFamily="49" charset="0"/>
              <a:buChar char="o"/>
              <a:defRPr sz="1200"/>
            </a:lvl1pPr>
          </a:lstStyle>
          <a:p>
            <a:pPr lvl="0"/>
            <a:endParaRPr lang="en-JM" dirty="0"/>
          </a:p>
        </p:txBody>
      </p:sp>
      <p:sp>
        <p:nvSpPr>
          <p:cNvPr id="16" name="Text Placeholder 14"/>
          <p:cNvSpPr>
            <a:spLocks noGrp="1"/>
          </p:cNvSpPr>
          <p:nvPr>
            <p:ph type="body" sz="quarter" idx="14"/>
          </p:nvPr>
        </p:nvSpPr>
        <p:spPr>
          <a:xfrm>
            <a:off x="3352800" y="1581150"/>
            <a:ext cx="2590800" cy="2362200"/>
          </a:xfrm>
        </p:spPr>
        <p:txBody>
          <a:bodyPr>
            <a:normAutofit/>
          </a:bodyPr>
          <a:lstStyle>
            <a:lvl1pPr>
              <a:buClr>
                <a:srgbClr val="0070C0"/>
              </a:buClr>
              <a:buSzPct val="120000"/>
              <a:buFont typeface="Courier New" pitchFamily="49" charset="0"/>
              <a:buChar char="o"/>
              <a:defRPr sz="1200"/>
            </a:lvl1pPr>
          </a:lstStyle>
          <a:p>
            <a:pPr lvl="0"/>
            <a:endParaRPr lang="en-JM" dirty="0"/>
          </a:p>
        </p:txBody>
      </p:sp>
      <p:sp>
        <p:nvSpPr>
          <p:cNvPr id="17" name="Text Placeholder 14"/>
          <p:cNvSpPr>
            <a:spLocks noGrp="1"/>
          </p:cNvSpPr>
          <p:nvPr>
            <p:ph type="body" sz="quarter" idx="15"/>
          </p:nvPr>
        </p:nvSpPr>
        <p:spPr>
          <a:xfrm>
            <a:off x="6248400" y="1581150"/>
            <a:ext cx="2590800" cy="2362200"/>
          </a:xfrm>
        </p:spPr>
        <p:txBody>
          <a:bodyPr>
            <a:normAutofit/>
          </a:bodyPr>
          <a:lstStyle>
            <a:lvl1pPr>
              <a:buClr>
                <a:srgbClr val="0070C0"/>
              </a:buClr>
              <a:buSzPct val="120000"/>
              <a:buFont typeface="Courier New" pitchFamily="49" charset="0"/>
              <a:buChar char="o"/>
              <a:defRPr sz="1200"/>
            </a:lvl1pPr>
          </a:lstStyle>
          <a:p>
            <a:pPr lvl="0"/>
            <a:endParaRPr lang="en-JM" dirty="0"/>
          </a:p>
        </p:txBody>
      </p:sp>
      <p:sp>
        <p:nvSpPr>
          <p:cNvPr id="18" name="Content Placeholder 38"/>
          <p:cNvSpPr>
            <a:spLocks noGrp="1"/>
          </p:cNvSpPr>
          <p:nvPr>
            <p:ph sz="quarter" idx="37"/>
          </p:nvPr>
        </p:nvSpPr>
        <p:spPr>
          <a:xfrm>
            <a:off x="457200" y="1200150"/>
            <a:ext cx="20574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21" name="Content Placeholder 38"/>
          <p:cNvSpPr>
            <a:spLocks noGrp="1"/>
          </p:cNvSpPr>
          <p:nvPr>
            <p:ph sz="quarter" idx="38"/>
          </p:nvPr>
        </p:nvSpPr>
        <p:spPr>
          <a:xfrm>
            <a:off x="3352800" y="1200150"/>
            <a:ext cx="20574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23" name="Content Placeholder 38"/>
          <p:cNvSpPr>
            <a:spLocks noGrp="1"/>
          </p:cNvSpPr>
          <p:nvPr>
            <p:ph sz="quarter" idx="39"/>
          </p:nvPr>
        </p:nvSpPr>
        <p:spPr>
          <a:xfrm>
            <a:off x="6248400" y="1200150"/>
            <a:ext cx="20574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JM" smtClean="0"/>
              <a:t>PUT THE NAME OF YOUR COMPANY HERE</a:t>
            </a:r>
            <a:endParaRPr lang="en-JM"/>
          </a:p>
        </p:txBody>
      </p:sp>
      <p:sp>
        <p:nvSpPr>
          <p:cNvPr id="4" name="Slide Number Placeholder 3"/>
          <p:cNvSpPr>
            <a:spLocks noGrp="1"/>
          </p:cNvSpPr>
          <p:nvPr>
            <p:ph type="sldNum" sz="quarter" idx="12"/>
          </p:nvPr>
        </p:nvSpPr>
        <p:spPr/>
        <p:txBody>
          <a:bodyPr/>
          <a:lstStyle/>
          <a:p>
            <a:fld id="{8DF5134D-7C6B-4A7B-B28B-A8C75F870448}" type="slidenum">
              <a:rPr lang="en-JM" smtClean="0"/>
              <a:pPr/>
              <a:t>‹#›</a:t>
            </a:fld>
            <a:endParaRPr lang="en-JM"/>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62550"/>
          </a:xfrm>
          <a:prstGeom prst="rect">
            <a:avLst/>
          </a:prstGeom>
        </p:spPr>
      </p:pic>
      <p:sp>
        <p:nvSpPr>
          <p:cNvPr id="3" name="Footer Placeholder 2"/>
          <p:cNvSpPr>
            <a:spLocks noGrp="1"/>
          </p:cNvSpPr>
          <p:nvPr>
            <p:ph type="ftr" sz="quarter" idx="11"/>
          </p:nvPr>
        </p:nvSpPr>
        <p:spPr/>
        <p:txBody>
          <a:bodyPr/>
          <a:lstStyle/>
          <a:p>
            <a:r>
              <a:rPr lang="en-JM" smtClean="0"/>
              <a:t>PUT THE NAME OF YOUR COMPANY HERE</a:t>
            </a:r>
            <a:endParaRPr lang="en-JM"/>
          </a:p>
        </p:txBody>
      </p:sp>
      <p:sp>
        <p:nvSpPr>
          <p:cNvPr id="4" name="Slide Number Placeholder 3"/>
          <p:cNvSpPr>
            <a:spLocks noGrp="1"/>
          </p:cNvSpPr>
          <p:nvPr>
            <p:ph type="sldNum" sz="quarter" idx="12"/>
          </p:nvPr>
        </p:nvSpPr>
        <p:spPr/>
        <p:txBody>
          <a:bodyPr/>
          <a:lstStyle/>
          <a:p>
            <a:fld id="{8DF5134D-7C6B-4A7B-B28B-A8C75F870448}" type="slidenum">
              <a:rPr lang="en-JM" smtClean="0"/>
              <a:pPr/>
              <a:t>‹#›</a:t>
            </a:fld>
            <a:endParaRPr lang="en-JM"/>
          </a:p>
        </p:txBody>
      </p:sp>
    </p:spTree>
    <p:extLst>
      <p:ext uri="{BB962C8B-B14F-4D97-AF65-F5344CB8AC3E}">
        <p14:creationId xmlns:p14="http://schemas.microsoft.com/office/powerpoint/2010/main" val="226362272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JM" smtClean="0"/>
              <a:t>PUT THE NAME OF YOUR COMPANY HERE</a:t>
            </a:r>
            <a:endParaRPr lang="en-JM"/>
          </a:p>
        </p:txBody>
      </p:sp>
      <p:sp>
        <p:nvSpPr>
          <p:cNvPr id="4" name="Slide Number Placeholder 3"/>
          <p:cNvSpPr>
            <a:spLocks noGrp="1"/>
          </p:cNvSpPr>
          <p:nvPr>
            <p:ph type="sldNum" sz="quarter" idx="12"/>
          </p:nvPr>
        </p:nvSpPr>
        <p:spPr/>
        <p:txBody>
          <a:bodyPr/>
          <a:lstStyle/>
          <a:p>
            <a:fld id="{8DF5134D-7C6B-4A7B-B28B-A8C75F870448}" type="slidenum">
              <a:rPr lang="en-JM" smtClean="0"/>
              <a:pPr/>
              <a:t>‹#›</a:t>
            </a:fld>
            <a:endParaRPr lang="en-JM"/>
          </a:p>
        </p:txBody>
      </p:sp>
      <p:sp>
        <p:nvSpPr>
          <p:cNvPr id="5" name="Picture Placeholder 4"/>
          <p:cNvSpPr>
            <a:spLocks noGrp="1"/>
          </p:cNvSpPr>
          <p:nvPr>
            <p:ph type="pic" sz="quarter" idx="13"/>
          </p:nvPr>
        </p:nvSpPr>
        <p:spPr>
          <a:xfrm>
            <a:off x="0" y="0"/>
            <a:ext cx="9144000" cy="5162550"/>
          </a:xfrm>
        </p:spPr>
        <p:txBody>
          <a:bodyPr/>
          <a:lstStyle/>
          <a:p>
            <a:endParaRPr lang="en-JM"/>
          </a:p>
        </p:txBody>
      </p:sp>
    </p:spTree>
    <p:extLst>
      <p:ext uri="{BB962C8B-B14F-4D97-AF65-F5344CB8AC3E}">
        <p14:creationId xmlns:p14="http://schemas.microsoft.com/office/powerpoint/2010/main" val="66667029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dirty="0"/>
          </a:p>
        </p:txBody>
      </p:sp>
      <p:sp>
        <p:nvSpPr>
          <p:cNvPr id="30" name="Picture Placeholder 29"/>
          <p:cNvSpPr>
            <a:spLocks noGrp="1"/>
          </p:cNvSpPr>
          <p:nvPr>
            <p:ph type="pic" sz="quarter" idx="13"/>
          </p:nvPr>
        </p:nvSpPr>
        <p:spPr>
          <a:xfrm>
            <a:off x="533400" y="1200150"/>
            <a:ext cx="1828800" cy="1518666"/>
          </a:xfrm>
        </p:spPr>
        <p:txBody>
          <a:bodyPr>
            <a:normAutofit/>
          </a:bodyPr>
          <a:lstStyle>
            <a:lvl1pPr marL="0" indent="0" algn="ctr">
              <a:buFontTx/>
              <a:buNone/>
              <a:defRPr sz="1400"/>
            </a:lvl1pPr>
          </a:lstStyle>
          <a:p>
            <a:endParaRPr lang="en-JM" dirty="0"/>
          </a:p>
        </p:txBody>
      </p:sp>
      <p:sp>
        <p:nvSpPr>
          <p:cNvPr id="32" name="Picture Placeholder 29"/>
          <p:cNvSpPr>
            <a:spLocks noGrp="1"/>
          </p:cNvSpPr>
          <p:nvPr>
            <p:ph type="pic" sz="quarter" idx="14"/>
          </p:nvPr>
        </p:nvSpPr>
        <p:spPr>
          <a:xfrm>
            <a:off x="2590800" y="1200150"/>
            <a:ext cx="1828800" cy="1518666"/>
          </a:xfrm>
        </p:spPr>
        <p:txBody>
          <a:bodyPr>
            <a:normAutofit/>
          </a:bodyPr>
          <a:lstStyle>
            <a:lvl1pPr marL="0" indent="0" algn="ctr">
              <a:buFontTx/>
              <a:buNone/>
              <a:defRPr sz="1400"/>
            </a:lvl1pPr>
          </a:lstStyle>
          <a:p>
            <a:endParaRPr lang="en-JM"/>
          </a:p>
        </p:txBody>
      </p:sp>
      <p:sp>
        <p:nvSpPr>
          <p:cNvPr id="34" name="Picture Placeholder 29"/>
          <p:cNvSpPr>
            <a:spLocks noGrp="1"/>
          </p:cNvSpPr>
          <p:nvPr>
            <p:ph type="pic" sz="quarter" idx="15"/>
          </p:nvPr>
        </p:nvSpPr>
        <p:spPr>
          <a:xfrm>
            <a:off x="4648200" y="1200150"/>
            <a:ext cx="1828800" cy="1518666"/>
          </a:xfrm>
        </p:spPr>
        <p:txBody>
          <a:bodyPr>
            <a:normAutofit/>
          </a:bodyPr>
          <a:lstStyle>
            <a:lvl1pPr marL="0" indent="0" algn="ctr">
              <a:buFontTx/>
              <a:buNone/>
              <a:defRPr sz="1400"/>
            </a:lvl1pPr>
          </a:lstStyle>
          <a:p>
            <a:endParaRPr lang="en-JM"/>
          </a:p>
        </p:txBody>
      </p:sp>
      <p:sp>
        <p:nvSpPr>
          <p:cNvPr id="36" name="Picture Placeholder 29"/>
          <p:cNvSpPr>
            <a:spLocks noGrp="1"/>
          </p:cNvSpPr>
          <p:nvPr>
            <p:ph type="pic" sz="quarter" idx="16"/>
          </p:nvPr>
        </p:nvSpPr>
        <p:spPr>
          <a:xfrm>
            <a:off x="6705600" y="1200150"/>
            <a:ext cx="1828800" cy="1518666"/>
          </a:xfrm>
        </p:spPr>
        <p:txBody>
          <a:bodyPr>
            <a:normAutofit/>
          </a:bodyPr>
          <a:lstStyle>
            <a:lvl1pPr marL="0" indent="0" algn="ctr">
              <a:buFontTx/>
              <a:buNone/>
              <a:defRPr sz="1400"/>
            </a:lvl1pPr>
          </a:lstStyle>
          <a:p>
            <a:endParaRPr lang="en-JM"/>
          </a:p>
        </p:txBody>
      </p:sp>
      <p:sp>
        <p:nvSpPr>
          <p:cNvPr id="39" name="Content Placeholder 37"/>
          <p:cNvSpPr>
            <a:spLocks noGrp="1"/>
          </p:cNvSpPr>
          <p:nvPr>
            <p:ph sz="quarter" idx="18"/>
          </p:nvPr>
        </p:nvSpPr>
        <p:spPr>
          <a:xfrm>
            <a:off x="2514600" y="3238500"/>
            <a:ext cx="1901952" cy="323850"/>
          </a:xfrm>
        </p:spPr>
        <p:txBody>
          <a:bodyPr>
            <a:noAutofit/>
          </a:bodyPr>
          <a:lstStyle>
            <a:lvl1pPr>
              <a:buNone/>
              <a:defRPr sz="1600">
                <a:latin typeface="Bebas Neue" pitchFamily="34" charset="0"/>
              </a:defRPr>
            </a:lvl1pPr>
            <a:lvl2pPr>
              <a:defRPr sz="1600"/>
            </a:lvl2pPr>
            <a:lvl3pPr>
              <a:defRPr sz="1600"/>
            </a:lvl3pPr>
            <a:lvl4pPr>
              <a:defRPr sz="1600"/>
            </a:lvl4pPr>
            <a:lvl5pPr algn="ctr">
              <a:buNone/>
              <a:defRPr sz="1600"/>
            </a:lvl5pPr>
          </a:lstStyle>
          <a:p>
            <a:pPr lvl="0"/>
            <a:endParaRPr lang="en-JM" dirty="0"/>
          </a:p>
        </p:txBody>
      </p:sp>
      <p:sp>
        <p:nvSpPr>
          <p:cNvPr id="40" name="Content Placeholder 37"/>
          <p:cNvSpPr>
            <a:spLocks noGrp="1"/>
          </p:cNvSpPr>
          <p:nvPr>
            <p:ph sz="quarter" idx="19"/>
          </p:nvPr>
        </p:nvSpPr>
        <p:spPr>
          <a:xfrm>
            <a:off x="4572000" y="3238500"/>
            <a:ext cx="1901952" cy="323850"/>
          </a:xfrm>
        </p:spPr>
        <p:txBody>
          <a:bodyPr>
            <a:noAutofit/>
          </a:bodyPr>
          <a:lstStyle>
            <a:lvl1pPr>
              <a:buNone/>
              <a:defRPr sz="1600">
                <a:latin typeface="Bebas Neue" pitchFamily="34" charset="0"/>
              </a:defRPr>
            </a:lvl1pPr>
            <a:lvl2pPr>
              <a:defRPr sz="1600"/>
            </a:lvl2pPr>
            <a:lvl3pPr>
              <a:defRPr sz="1600"/>
            </a:lvl3pPr>
            <a:lvl4pPr>
              <a:defRPr sz="1600"/>
            </a:lvl4pPr>
            <a:lvl5pPr algn="ctr">
              <a:buNone/>
              <a:defRPr sz="1600"/>
            </a:lvl5pPr>
          </a:lstStyle>
          <a:p>
            <a:pPr lvl="0"/>
            <a:endParaRPr lang="en-JM" dirty="0"/>
          </a:p>
        </p:txBody>
      </p:sp>
      <p:sp>
        <p:nvSpPr>
          <p:cNvPr id="41" name="Content Placeholder 37"/>
          <p:cNvSpPr>
            <a:spLocks noGrp="1"/>
          </p:cNvSpPr>
          <p:nvPr>
            <p:ph sz="quarter" idx="20"/>
          </p:nvPr>
        </p:nvSpPr>
        <p:spPr>
          <a:xfrm>
            <a:off x="6629400" y="3238500"/>
            <a:ext cx="1901952" cy="323850"/>
          </a:xfrm>
        </p:spPr>
        <p:txBody>
          <a:bodyPr>
            <a:noAutofit/>
          </a:bodyPr>
          <a:lstStyle>
            <a:lvl1pPr>
              <a:buNone/>
              <a:defRPr sz="1600">
                <a:latin typeface="Bebas Neue" pitchFamily="34" charset="0"/>
              </a:defRPr>
            </a:lvl1pPr>
            <a:lvl2pPr>
              <a:defRPr sz="1600"/>
            </a:lvl2pPr>
            <a:lvl3pPr>
              <a:defRPr sz="1600"/>
            </a:lvl3pPr>
            <a:lvl4pPr>
              <a:defRPr sz="1600"/>
            </a:lvl4pPr>
            <a:lvl5pPr algn="ctr">
              <a:buNone/>
              <a:defRPr sz="1600"/>
            </a:lvl5pPr>
          </a:lstStyle>
          <a:p>
            <a:pPr lvl="0"/>
            <a:endParaRPr lang="en-JM" dirty="0"/>
          </a:p>
        </p:txBody>
      </p:sp>
      <p:sp>
        <p:nvSpPr>
          <p:cNvPr id="37" name="Content Placeholder 37"/>
          <p:cNvSpPr>
            <a:spLocks noGrp="1"/>
          </p:cNvSpPr>
          <p:nvPr>
            <p:ph sz="quarter" idx="21"/>
          </p:nvPr>
        </p:nvSpPr>
        <p:spPr>
          <a:xfrm>
            <a:off x="457200" y="3238500"/>
            <a:ext cx="1901952" cy="323850"/>
          </a:xfrm>
        </p:spPr>
        <p:txBody>
          <a:bodyPr>
            <a:noAutofit/>
          </a:bodyPr>
          <a:lstStyle>
            <a:lvl1pPr>
              <a:buNone/>
              <a:defRPr sz="1600">
                <a:latin typeface="Bebas Neue" pitchFamily="34" charset="0"/>
              </a:defRPr>
            </a:lvl1pPr>
            <a:lvl2pPr>
              <a:defRPr sz="1600"/>
            </a:lvl2pPr>
            <a:lvl3pPr>
              <a:defRPr sz="1600"/>
            </a:lvl3pPr>
            <a:lvl4pPr>
              <a:defRPr sz="1600"/>
            </a:lvl4pPr>
            <a:lvl5pPr algn="ctr">
              <a:buNone/>
              <a:defRPr sz="1600"/>
            </a:lvl5pPr>
          </a:lstStyle>
          <a:p>
            <a:pPr lvl="0"/>
            <a:endParaRPr lang="en-JM" dirty="0"/>
          </a:p>
        </p:txBody>
      </p:sp>
      <p:sp>
        <p:nvSpPr>
          <p:cNvPr id="25" name="Content Placeholder 37"/>
          <p:cNvSpPr>
            <a:spLocks noGrp="1"/>
          </p:cNvSpPr>
          <p:nvPr>
            <p:ph sz="quarter" idx="26"/>
          </p:nvPr>
        </p:nvSpPr>
        <p:spPr>
          <a:xfrm>
            <a:off x="2514600" y="3486150"/>
            <a:ext cx="1901952" cy="990600"/>
          </a:xfrm>
        </p:spPr>
        <p:txBody>
          <a:bodyPr>
            <a:noAutofit/>
          </a:bodyPr>
          <a:lstStyle>
            <a:lvl1pPr>
              <a:buNone/>
              <a:defRPr sz="1100"/>
            </a:lvl1pPr>
            <a:lvl2pPr>
              <a:defRPr sz="1600"/>
            </a:lvl2pPr>
            <a:lvl3pPr>
              <a:defRPr sz="1600"/>
            </a:lvl3pPr>
            <a:lvl4pPr>
              <a:defRPr sz="1600"/>
            </a:lvl4pPr>
            <a:lvl5pPr algn="ctr">
              <a:buNone/>
              <a:defRPr sz="1600"/>
            </a:lvl5pPr>
          </a:lstStyle>
          <a:p>
            <a:pPr lvl="0"/>
            <a:endParaRPr lang="en-JM" dirty="0"/>
          </a:p>
        </p:txBody>
      </p:sp>
      <p:sp>
        <p:nvSpPr>
          <p:cNvPr id="28" name="Content Placeholder 37"/>
          <p:cNvSpPr>
            <a:spLocks noGrp="1"/>
          </p:cNvSpPr>
          <p:nvPr>
            <p:ph sz="quarter" idx="27"/>
          </p:nvPr>
        </p:nvSpPr>
        <p:spPr>
          <a:xfrm>
            <a:off x="4572000" y="3486150"/>
            <a:ext cx="1901952" cy="990600"/>
          </a:xfrm>
        </p:spPr>
        <p:txBody>
          <a:bodyPr>
            <a:noAutofit/>
          </a:bodyPr>
          <a:lstStyle>
            <a:lvl1pPr>
              <a:buNone/>
              <a:defRPr sz="1100"/>
            </a:lvl1pPr>
            <a:lvl2pPr>
              <a:defRPr sz="1600"/>
            </a:lvl2pPr>
            <a:lvl3pPr>
              <a:defRPr sz="1600"/>
            </a:lvl3pPr>
            <a:lvl4pPr>
              <a:defRPr sz="1600"/>
            </a:lvl4pPr>
            <a:lvl5pPr algn="ctr">
              <a:buNone/>
              <a:defRPr sz="1600"/>
            </a:lvl5pPr>
          </a:lstStyle>
          <a:p>
            <a:pPr lvl="0"/>
            <a:endParaRPr lang="en-JM" dirty="0"/>
          </a:p>
        </p:txBody>
      </p:sp>
      <p:sp>
        <p:nvSpPr>
          <p:cNvPr id="29" name="Content Placeholder 37"/>
          <p:cNvSpPr>
            <a:spLocks noGrp="1"/>
          </p:cNvSpPr>
          <p:nvPr>
            <p:ph sz="quarter" idx="28"/>
          </p:nvPr>
        </p:nvSpPr>
        <p:spPr>
          <a:xfrm>
            <a:off x="6629400" y="3486150"/>
            <a:ext cx="1901952" cy="990600"/>
          </a:xfrm>
        </p:spPr>
        <p:txBody>
          <a:bodyPr>
            <a:noAutofit/>
          </a:bodyPr>
          <a:lstStyle>
            <a:lvl1pPr>
              <a:buNone/>
              <a:defRPr sz="1100"/>
            </a:lvl1pPr>
            <a:lvl2pPr>
              <a:defRPr sz="1600"/>
            </a:lvl2pPr>
            <a:lvl3pPr>
              <a:defRPr sz="1600"/>
            </a:lvl3pPr>
            <a:lvl4pPr>
              <a:defRPr sz="1600"/>
            </a:lvl4pPr>
            <a:lvl5pPr algn="ctr">
              <a:buNone/>
              <a:defRPr sz="1600"/>
            </a:lvl5pPr>
          </a:lstStyle>
          <a:p>
            <a:pPr lvl="0"/>
            <a:endParaRPr lang="en-JM" dirty="0"/>
          </a:p>
        </p:txBody>
      </p:sp>
      <p:sp>
        <p:nvSpPr>
          <p:cNvPr id="31" name="Content Placeholder 37"/>
          <p:cNvSpPr>
            <a:spLocks noGrp="1"/>
          </p:cNvSpPr>
          <p:nvPr>
            <p:ph sz="quarter" idx="29"/>
          </p:nvPr>
        </p:nvSpPr>
        <p:spPr>
          <a:xfrm>
            <a:off x="457200" y="3486150"/>
            <a:ext cx="1901952" cy="990600"/>
          </a:xfrm>
        </p:spPr>
        <p:txBody>
          <a:bodyPr>
            <a:noAutofit/>
          </a:bodyPr>
          <a:lstStyle>
            <a:lvl1pPr>
              <a:buNone/>
              <a:defRPr sz="1100"/>
            </a:lvl1pPr>
            <a:lvl2pPr>
              <a:defRPr sz="1600"/>
            </a:lvl2pPr>
            <a:lvl3pPr>
              <a:defRPr sz="1600"/>
            </a:lvl3pPr>
            <a:lvl4pPr>
              <a:defRPr sz="1600"/>
            </a:lvl4pPr>
            <a:lvl5pPr algn="ctr">
              <a:buNone/>
              <a:defRPr sz="1600"/>
            </a:lvl5pPr>
          </a:lstStyle>
          <a:p>
            <a:pPr lvl="0"/>
            <a:endParaRPr lang="en-JM" dirty="0"/>
          </a:p>
        </p:txBody>
      </p:sp>
      <p:sp>
        <p:nvSpPr>
          <p:cNvPr id="46" name="Text Placeholder 42"/>
          <p:cNvSpPr>
            <a:spLocks noGrp="1"/>
          </p:cNvSpPr>
          <p:nvPr>
            <p:ph type="body" sz="quarter" idx="25"/>
          </p:nvPr>
        </p:nvSpPr>
        <p:spPr>
          <a:xfrm>
            <a:off x="533400" y="2683764"/>
            <a:ext cx="1828800" cy="268986"/>
          </a:xfrm>
          <a:solidFill>
            <a:srgbClr val="0070C0"/>
          </a:solidFill>
        </p:spPr>
        <p:txBody>
          <a:bodyPr anchor="ctr">
            <a:noAutofit/>
          </a:bodyPr>
          <a:lstStyle>
            <a:lvl1pPr>
              <a:buNone/>
              <a:defRPr sz="1400">
                <a:solidFill>
                  <a:schemeClr val="bg1"/>
                </a:solidFill>
                <a:latin typeface="Bebas Neue" pitchFamily="34" charset="0"/>
              </a:defRPr>
            </a:lvl1pPr>
          </a:lstStyle>
          <a:p>
            <a:pPr lvl="0"/>
            <a:endParaRPr lang="en-JM" dirty="0"/>
          </a:p>
        </p:txBody>
      </p:sp>
      <p:sp>
        <p:nvSpPr>
          <p:cNvPr id="42" name="Text Placeholder 42"/>
          <p:cNvSpPr>
            <a:spLocks noGrp="1"/>
          </p:cNvSpPr>
          <p:nvPr>
            <p:ph type="body" sz="quarter" idx="30"/>
          </p:nvPr>
        </p:nvSpPr>
        <p:spPr>
          <a:xfrm>
            <a:off x="2590800" y="2683764"/>
            <a:ext cx="1828800" cy="268986"/>
          </a:xfrm>
          <a:solidFill>
            <a:srgbClr val="0070C0"/>
          </a:solidFill>
        </p:spPr>
        <p:txBody>
          <a:bodyPr anchor="ctr">
            <a:noAutofit/>
          </a:bodyPr>
          <a:lstStyle>
            <a:lvl1pPr>
              <a:buNone/>
              <a:defRPr sz="1400">
                <a:solidFill>
                  <a:schemeClr val="bg1"/>
                </a:solidFill>
                <a:latin typeface="Bebas Neue" pitchFamily="34" charset="0"/>
              </a:defRPr>
            </a:lvl1pPr>
          </a:lstStyle>
          <a:p>
            <a:pPr lvl="0"/>
            <a:endParaRPr lang="en-JM" dirty="0"/>
          </a:p>
        </p:txBody>
      </p:sp>
      <p:sp>
        <p:nvSpPr>
          <p:cNvPr id="47" name="Text Placeholder 42"/>
          <p:cNvSpPr>
            <a:spLocks noGrp="1"/>
          </p:cNvSpPr>
          <p:nvPr>
            <p:ph type="body" sz="quarter" idx="31"/>
          </p:nvPr>
        </p:nvSpPr>
        <p:spPr>
          <a:xfrm>
            <a:off x="4648200" y="2683764"/>
            <a:ext cx="1828800" cy="268986"/>
          </a:xfrm>
          <a:solidFill>
            <a:srgbClr val="0070C0"/>
          </a:solidFill>
        </p:spPr>
        <p:txBody>
          <a:bodyPr anchor="ctr">
            <a:noAutofit/>
          </a:bodyPr>
          <a:lstStyle>
            <a:lvl1pPr>
              <a:buNone/>
              <a:defRPr sz="1400">
                <a:solidFill>
                  <a:schemeClr val="bg1"/>
                </a:solidFill>
                <a:latin typeface="Bebas Neue" pitchFamily="34" charset="0"/>
              </a:defRPr>
            </a:lvl1pPr>
          </a:lstStyle>
          <a:p>
            <a:pPr lvl="0"/>
            <a:endParaRPr lang="en-JM" dirty="0"/>
          </a:p>
        </p:txBody>
      </p:sp>
      <p:sp>
        <p:nvSpPr>
          <p:cNvPr id="48" name="Text Placeholder 42"/>
          <p:cNvSpPr>
            <a:spLocks noGrp="1"/>
          </p:cNvSpPr>
          <p:nvPr>
            <p:ph type="body" sz="quarter" idx="32"/>
          </p:nvPr>
        </p:nvSpPr>
        <p:spPr>
          <a:xfrm>
            <a:off x="6705600" y="2683764"/>
            <a:ext cx="1828800" cy="268986"/>
          </a:xfrm>
          <a:solidFill>
            <a:srgbClr val="0070C0"/>
          </a:solidFill>
        </p:spPr>
        <p:txBody>
          <a:bodyPr anchor="ctr">
            <a:noAutofit/>
          </a:bodyPr>
          <a:lstStyle>
            <a:lvl1pPr>
              <a:buNone/>
              <a:defRPr sz="140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dirty="0"/>
          </a:p>
        </p:txBody>
      </p:sp>
      <p:sp>
        <p:nvSpPr>
          <p:cNvPr id="22" name="Content Placeholder 21"/>
          <p:cNvSpPr>
            <a:spLocks noGrp="1"/>
          </p:cNvSpPr>
          <p:nvPr>
            <p:ph sz="quarter" idx="13"/>
          </p:nvPr>
        </p:nvSpPr>
        <p:spPr>
          <a:xfrm>
            <a:off x="457200" y="990600"/>
            <a:ext cx="8229600" cy="514350"/>
          </a:xfrm>
        </p:spPr>
        <p:txBody>
          <a:bodyPr>
            <a:normAutofit/>
          </a:bodyPr>
          <a:lstStyle>
            <a:lvl1pPr>
              <a:buNone/>
              <a:defRPr sz="1300"/>
            </a:lvl1pPr>
          </a:lstStyle>
          <a:p>
            <a:pPr lvl="0"/>
            <a:endParaRPr lang="en-JM" dirty="0"/>
          </a:p>
        </p:txBody>
      </p:sp>
      <p:sp>
        <p:nvSpPr>
          <p:cNvPr id="26" name="Chart Placeholder 25"/>
          <p:cNvSpPr>
            <a:spLocks noGrp="1"/>
          </p:cNvSpPr>
          <p:nvPr>
            <p:ph type="chart" sz="quarter" idx="14"/>
          </p:nvPr>
        </p:nvSpPr>
        <p:spPr>
          <a:xfrm>
            <a:off x="304800" y="1657350"/>
            <a:ext cx="4572000" cy="2571750"/>
          </a:xfrm>
        </p:spPr>
        <p:txBody>
          <a:bodyPr>
            <a:normAutofit/>
          </a:bodyPr>
          <a:lstStyle>
            <a:lvl1pPr>
              <a:defRPr sz="1400"/>
            </a:lvl1pPr>
          </a:lstStyle>
          <a:p>
            <a:endParaRPr lang="en-JM"/>
          </a:p>
        </p:txBody>
      </p:sp>
      <p:sp>
        <p:nvSpPr>
          <p:cNvPr id="10" name="Text Placeholder 9"/>
          <p:cNvSpPr>
            <a:spLocks noGrp="1"/>
          </p:cNvSpPr>
          <p:nvPr>
            <p:ph type="body" sz="quarter" idx="15"/>
          </p:nvPr>
        </p:nvSpPr>
        <p:spPr>
          <a:xfrm>
            <a:off x="5562600" y="2266950"/>
            <a:ext cx="2667000" cy="1752600"/>
          </a:xfrm>
        </p:spPr>
        <p:txBody>
          <a:bodyPr>
            <a:normAutofit/>
          </a:bodyPr>
          <a:lstStyle>
            <a:lvl1pPr>
              <a:buNone/>
              <a:defRPr sz="1100"/>
            </a:lvl1pPr>
            <a:lvl2pPr>
              <a:defRPr sz="1300"/>
            </a:lvl2pPr>
            <a:lvl3pPr>
              <a:defRPr sz="1300"/>
            </a:lvl3pPr>
            <a:lvl4pPr>
              <a:defRPr sz="1300"/>
            </a:lvl4pPr>
            <a:lvl5pPr>
              <a:defRPr sz="1300"/>
            </a:lvl5pPr>
          </a:lstStyle>
          <a:p>
            <a:pPr lvl="0"/>
            <a:endParaRPr lang="en-JM" dirty="0"/>
          </a:p>
        </p:txBody>
      </p:sp>
      <p:sp>
        <p:nvSpPr>
          <p:cNvPr id="11" name="Content Placeholder 38"/>
          <p:cNvSpPr>
            <a:spLocks noGrp="1"/>
          </p:cNvSpPr>
          <p:nvPr>
            <p:ph sz="quarter" idx="37"/>
          </p:nvPr>
        </p:nvSpPr>
        <p:spPr>
          <a:xfrm>
            <a:off x="5562600" y="1885950"/>
            <a:ext cx="2438400" cy="285750"/>
          </a:xfrm>
          <a:solidFill>
            <a:srgbClr val="0070C0"/>
          </a:solidFill>
        </p:spPr>
        <p:txBody>
          <a:bodyPr anchor="ctr">
            <a:no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Graph Layout 3">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26" name="Chart Placeholder 25"/>
          <p:cNvSpPr>
            <a:spLocks noGrp="1"/>
          </p:cNvSpPr>
          <p:nvPr>
            <p:ph type="chart" sz="quarter" idx="14"/>
          </p:nvPr>
        </p:nvSpPr>
        <p:spPr>
          <a:xfrm>
            <a:off x="4343400" y="1123950"/>
            <a:ext cx="4343400" cy="3105150"/>
          </a:xfrm>
        </p:spPr>
        <p:txBody>
          <a:bodyPr>
            <a:normAutofit/>
          </a:bodyPr>
          <a:lstStyle>
            <a:lvl1pPr>
              <a:defRPr sz="1400"/>
            </a:lvl1pPr>
          </a:lstStyle>
          <a:p>
            <a:endParaRPr lang="en-JM" dirty="0"/>
          </a:p>
        </p:txBody>
      </p:sp>
      <p:sp>
        <p:nvSpPr>
          <p:cNvPr id="10" name="Text Placeholder 18"/>
          <p:cNvSpPr>
            <a:spLocks noGrp="1"/>
          </p:cNvSpPr>
          <p:nvPr>
            <p:ph type="body" sz="quarter" idx="15"/>
          </p:nvPr>
        </p:nvSpPr>
        <p:spPr>
          <a:xfrm>
            <a:off x="533400" y="13525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1" name="Text Placeholder 20"/>
          <p:cNvSpPr>
            <a:spLocks noGrp="1"/>
          </p:cNvSpPr>
          <p:nvPr>
            <p:ph type="body" sz="quarter" idx="16"/>
          </p:nvPr>
        </p:nvSpPr>
        <p:spPr>
          <a:xfrm>
            <a:off x="533400" y="15811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2" name="Text Placeholder 18"/>
          <p:cNvSpPr>
            <a:spLocks noGrp="1"/>
          </p:cNvSpPr>
          <p:nvPr>
            <p:ph type="body" sz="quarter" idx="17"/>
          </p:nvPr>
        </p:nvSpPr>
        <p:spPr>
          <a:xfrm>
            <a:off x="533400" y="24193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3" name="Text Placeholder 20"/>
          <p:cNvSpPr>
            <a:spLocks noGrp="1"/>
          </p:cNvSpPr>
          <p:nvPr>
            <p:ph type="body" sz="quarter" idx="18"/>
          </p:nvPr>
        </p:nvSpPr>
        <p:spPr>
          <a:xfrm>
            <a:off x="533400" y="26479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
        <p:nvSpPr>
          <p:cNvPr id="14" name="Text Placeholder 18"/>
          <p:cNvSpPr>
            <a:spLocks noGrp="1"/>
          </p:cNvSpPr>
          <p:nvPr>
            <p:ph type="body" sz="quarter" idx="19"/>
          </p:nvPr>
        </p:nvSpPr>
        <p:spPr>
          <a:xfrm>
            <a:off x="533400" y="3486150"/>
            <a:ext cx="2217906" cy="284163"/>
          </a:xfrm>
        </p:spPr>
        <p:txBody>
          <a:bodyPr>
            <a:noAutofit/>
          </a:bodyPr>
          <a:lstStyle>
            <a:lvl1pPr marL="0" indent="0">
              <a:buFontTx/>
              <a:buNone/>
              <a:defRPr sz="1600" b="0">
                <a:solidFill>
                  <a:srgbClr val="0070C0"/>
                </a:solidFill>
                <a:latin typeface="Bebas Neue" pitchFamily="34" charset="0"/>
              </a:defRPr>
            </a:lvl1pPr>
            <a:lvl2pPr marL="457200" indent="0">
              <a:buFontTx/>
              <a:buNone/>
              <a:defRPr sz="1600">
                <a:latin typeface="Bebas Neue" pitchFamily="34" charset="0"/>
              </a:defRPr>
            </a:lvl2pPr>
            <a:lvl3pPr marL="914400" indent="0">
              <a:buFontTx/>
              <a:buNone/>
              <a:defRPr sz="1600">
                <a:latin typeface="Bebas Neue" pitchFamily="34" charset="0"/>
              </a:defRPr>
            </a:lvl3pPr>
            <a:lvl4pPr marL="1371600" indent="0">
              <a:buFontTx/>
              <a:buNone/>
              <a:defRPr sz="1600">
                <a:latin typeface="Bebas Neue" pitchFamily="34" charset="0"/>
              </a:defRPr>
            </a:lvl4pPr>
            <a:lvl5pPr marL="1828800" indent="0">
              <a:buFontTx/>
              <a:buNone/>
              <a:defRPr sz="1600">
                <a:latin typeface="Bebas Neue" pitchFamily="34" charset="0"/>
              </a:defRPr>
            </a:lvl5pPr>
          </a:lstStyle>
          <a:p>
            <a:pPr lvl="0"/>
            <a:endParaRPr lang="en-JM" dirty="0"/>
          </a:p>
        </p:txBody>
      </p:sp>
      <p:sp>
        <p:nvSpPr>
          <p:cNvPr id="15" name="Text Placeholder 20"/>
          <p:cNvSpPr>
            <a:spLocks noGrp="1"/>
          </p:cNvSpPr>
          <p:nvPr>
            <p:ph type="body" sz="quarter" idx="20"/>
          </p:nvPr>
        </p:nvSpPr>
        <p:spPr>
          <a:xfrm>
            <a:off x="533400" y="3714750"/>
            <a:ext cx="2743200" cy="609600"/>
          </a:xfrm>
        </p:spPr>
        <p:txBody>
          <a:bodyPr>
            <a:normAutofit/>
          </a:bodyPr>
          <a:lstStyle>
            <a:lvl1pPr marL="0" indent="0">
              <a:spcBef>
                <a:spcPts val="0"/>
              </a:spcBef>
              <a:buFontTx/>
              <a:buNone/>
              <a:defRPr sz="1100">
                <a:solidFill>
                  <a:schemeClr val="tx1">
                    <a:lumMod val="85000"/>
                    <a:lumOff val="15000"/>
                  </a:schemeClr>
                </a:solidFill>
                <a:latin typeface="Arial" pitchFamily="34" charset="0"/>
                <a:cs typeface="Arial"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ph Layout Option 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22" name="Content Placeholder 21"/>
          <p:cNvSpPr>
            <a:spLocks noGrp="1"/>
          </p:cNvSpPr>
          <p:nvPr>
            <p:ph sz="quarter" idx="13"/>
          </p:nvPr>
        </p:nvSpPr>
        <p:spPr>
          <a:xfrm>
            <a:off x="457200" y="914400"/>
            <a:ext cx="8229600" cy="514350"/>
          </a:xfrm>
        </p:spPr>
        <p:txBody>
          <a:bodyPr>
            <a:normAutofit/>
          </a:bodyPr>
          <a:lstStyle>
            <a:lvl1pPr>
              <a:buNone/>
              <a:defRPr sz="1200"/>
            </a:lvl1pPr>
          </a:lstStyle>
          <a:p>
            <a:pPr lvl="0"/>
            <a:endParaRPr lang="en-JM" dirty="0"/>
          </a:p>
        </p:txBody>
      </p:sp>
      <p:sp>
        <p:nvSpPr>
          <p:cNvPr id="26" name="Chart Placeholder 25"/>
          <p:cNvSpPr>
            <a:spLocks noGrp="1"/>
          </p:cNvSpPr>
          <p:nvPr>
            <p:ph type="chart" sz="quarter" idx="14"/>
          </p:nvPr>
        </p:nvSpPr>
        <p:spPr>
          <a:xfrm>
            <a:off x="304800" y="1657350"/>
            <a:ext cx="4572000" cy="2571750"/>
          </a:xfrm>
        </p:spPr>
        <p:txBody>
          <a:bodyPr>
            <a:normAutofit/>
          </a:bodyPr>
          <a:lstStyle>
            <a:lvl1pPr>
              <a:defRPr sz="1400"/>
            </a:lvl1pPr>
          </a:lstStyle>
          <a:p>
            <a:endParaRPr lang="en-JM"/>
          </a:p>
        </p:txBody>
      </p:sp>
      <p:sp>
        <p:nvSpPr>
          <p:cNvPr id="23" name="Text Placeholder 22"/>
          <p:cNvSpPr>
            <a:spLocks noGrp="1"/>
          </p:cNvSpPr>
          <p:nvPr>
            <p:ph type="body" sz="quarter" idx="15"/>
          </p:nvPr>
        </p:nvSpPr>
        <p:spPr>
          <a:xfrm>
            <a:off x="5867400" y="18097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24" name="Text Placeholder 22"/>
          <p:cNvSpPr>
            <a:spLocks noGrp="1"/>
          </p:cNvSpPr>
          <p:nvPr>
            <p:ph type="body" sz="quarter" idx="16"/>
          </p:nvPr>
        </p:nvSpPr>
        <p:spPr>
          <a:xfrm>
            <a:off x="5867400" y="24193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25" name="Text Placeholder 22"/>
          <p:cNvSpPr>
            <a:spLocks noGrp="1"/>
          </p:cNvSpPr>
          <p:nvPr>
            <p:ph type="body" sz="quarter" idx="17"/>
          </p:nvPr>
        </p:nvSpPr>
        <p:spPr>
          <a:xfrm>
            <a:off x="5867400" y="30289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27" name="Text Placeholder 22"/>
          <p:cNvSpPr>
            <a:spLocks noGrp="1"/>
          </p:cNvSpPr>
          <p:nvPr>
            <p:ph type="body" sz="quarter" idx="18"/>
          </p:nvPr>
        </p:nvSpPr>
        <p:spPr>
          <a:xfrm>
            <a:off x="5867400" y="36385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28" name="Content Placeholder 38"/>
          <p:cNvSpPr>
            <a:spLocks noGrp="1"/>
          </p:cNvSpPr>
          <p:nvPr>
            <p:ph sz="quarter" idx="37"/>
          </p:nvPr>
        </p:nvSpPr>
        <p:spPr>
          <a:xfrm>
            <a:off x="5029200" y="1935748"/>
            <a:ext cx="6858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29" name="Content Placeholder 38"/>
          <p:cNvSpPr>
            <a:spLocks noGrp="1"/>
          </p:cNvSpPr>
          <p:nvPr>
            <p:ph sz="quarter" idx="38"/>
          </p:nvPr>
        </p:nvSpPr>
        <p:spPr>
          <a:xfrm>
            <a:off x="5029200" y="2564398"/>
            <a:ext cx="6858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30" name="Content Placeholder 38"/>
          <p:cNvSpPr>
            <a:spLocks noGrp="1"/>
          </p:cNvSpPr>
          <p:nvPr>
            <p:ph sz="quarter" idx="39"/>
          </p:nvPr>
        </p:nvSpPr>
        <p:spPr>
          <a:xfrm>
            <a:off x="5029200" y="3173998"/>
            <a:ext cx="6858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31" name="Content Placeholder 38"/>
          <p:cNvSpPr>
            <a:spLocks noGrp="1"/>
          </p:cNvSpPr>
          <p:nvPr>
            <p:ph sz="quarter" idx="40"/>
          </p:nvPr>
        </p:nvSpPr>
        <p:spPr>
          <a:xfrm>
            <a:off x="5029200" y="3783598"/>
            <a:ext cx="6858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mart Art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JM"/>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22" name="Content Placeholder 21"/>
          <p:cNvSpPr>
            <a:spLocks noGrp="1"/>
          </p:cNvSpPr>
          <p:nvPr>
            <p:ph sz="quarter" idx="13"/>
          </p:nvPr>
        </p:nvSpPr>
        <p:spPr>
          <a:xfrm>
            <a:off x="457200" y="914400"/>
            <a:ext cx="8229600" cy="514350"/>
          </a:xfrm>
        </p:spPr>
        <p:txBody>
          <a:bodyPr>
            <a:normAutofit/>
          </a:bodyPr>
          <a:lstStyle>
            <a:lvl1pPr>
              <a:buNone/>
              <a:defRPr sz="1200"/>
            </a:lvl1pPr>
          </a:lstStyle>
          <a:p>
            <a:pPr lvl="0"/>
            <a:endParaRPr lang="en-JM" dirty="0"/>
          </a:p>
        </p:txBody>
      </p:sp>
      <p:sp>
        <p:nvSpPr>
          <p:cNvPr id="9" name="SmartArt Placeholder 8"/>
          <p:cNvSpPr>
            <a:spLocks noGrp="1"/>
          </p:cNvSpPr>
          <p:nvPr>
            <p:ph type="dgm" sz="quarter" idx="15"/>
          </p:nvPr>
        </p:nvSpPr>
        <p:spPr>
          <a:xfrm>
            <a:off x="381000" y="1600200"/>
            <a:ext cx="4419600" cy="2628900"/>
          </a:xfrm>
        </p:spPr>
        <p:txBody>
          <a:bodyPr>
            <a:normAutofit/>
          </a:bodyPr>
          <a:lstStyle>
            <a:lvl1pPr>
              <a:defRPr sz="1400"/>
            </a:lvl1pPr>
          </a:lstStyle>
          <a:p>
            <a:endParaRPr lang="en-JM"/>
          </a:p>
        </p:txBody>
      </p:sp>
      <p:sp>
        <p:nvSpPr>
          <p:cNvPr id="8" name="Text Placeholder 22"/>
          <p:cNvSpPr>
            <a:spLocks noGrp="1"/>
          </p:cNvSpPr>
          <p:nvPr>
            <p:ph type="body" sz="quarter" idx="16"/>
          </p:nvPr>
        </p:nvSpPr>
        <p:spPr>
          <a:xfrm>
            <a:off x="5867400" y="18097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10" name="Text Placeholder 22"/>
          <p:cNvSpPr>
            <a:spLocks noGrp="1"/>
          </p:cNvSpPr>
          <p:nvPr>
            <p:ph type="body" sz="quarter" idx="17"/>
          </p:nvPr>
        </p:nvSpPr>
        <p:spPr>
          <a:xfrm>
            <a:off x="5867400" y="24193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11" name="Text Placeholder 22"/>
          <p:cNvSpPr>
            <a:spLocks noGrp="1"/>
          </p:cNvSpPr>
          <p:nvPr>
            <p:ph type="body" sz="quarter" idx="18"/>
          </p:nvPr>
        </p:nvSpPr>
        <p:spPr>
          <a:xfrm>
            <a:off x="5867400" y="30289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12" name="Text Placeholder 22"/>
          <p:cNvSpPr>
            <a:spLocks noGrp="1"/>
          </p:cNvSpPr>
          <p:nvPr>
            <p:ph type="body" sz="quarter" idx="19"/>
          </p:nvPr>
        </p:nvSpPr>
        <p:spPr>
          <a:xfrm>
            <a:off x="5867400" y="3638550"/>
            <a:ext cx="2667000" cy="533400"/>
          </a:xfrm>
        </p:spPr>
        <p:txBody>
          <a:bodyPr>
            <a:normAutofit/>
          </a:bodyPr>
          <a:lstStyle>
            <a:lvl1pPr>
              <a:buNone/>
              <a:defRPr sz="1100">
                <a:solidFill>
                  <a:schemeClr val="tx1">
                    <a:lumMod val="85000"/>
                    <a:lumOff val="15000"/>
                  </a:schemeClr>
                </a:solidFill>
              </a:defRPr>
            </a:lvl1pPr>
          </a:lstStyle>
          <a:p>
            <a:pPr lvl="0"/>
            <a:endParaRPr lang="en-JM" dirty="0"/>
          </a:p>
        </p:txBody>
      </p:sp>
      <p:sp>
        <p:nvSpPr>
          <p:cNvPr id="13" name="Content Placeholder 38"/>
          <p:cNvSpPr>
            <a:spLocks noGrp="1"/>
          </p:cNvSpPr>
          <p:nvPr>
            <p:ph sz="quarter" idx="37"/>
          </p:nvPr>
        </p:nvSpPr>
        <p:spPr>
          <a:xfrm>
            <a:off x="5105400" y="1935748"/>
            <a:ext cx="6096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14" name="Content Placeholder 38"/>
          <p:cNvSpPr>
            <a:spLocks noGrp="1"/>
          </p:cNvSpPr>
          <p:nvPr>
            <p:ph sz="quarter" idx="38"/>
          </p:nvPr>
        </p:nvSpPr>
        <p:spPr>
          <a:xfrm>
            <a:off x="5105400" y="2564398"/>
            <a:ext cx="6096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15" name="Content Placeholder 38"/>
          <p:cNvSpPr>
            <a:spLocks noGrp="1"/>
          </p:cNvSpPr>
          <p:nvPr>
            <p:ph sz="quarter" idx="39"/>
          </p:nvPr>
        </p:nvSpPr>
        <p:spPr>
          <a:xfrm>
            <a:off x="5105400" y="3173998"/>
            <a:ext cx="6096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
        <p:nvSpPr>
          <p:cNvPr id="16" name="Content Placeholder 38"/>
          <p:cNvSpPr>
            <a:spLocks noGrp="1"/>
          </p:cNvSpPr>
          <p:nvPr>
            <p:ph sz="quarter" idx="40"/>
          </p:nvPr>
        </p:nvSpPr>
        <p:spPr>
          <a:xfrm>
            <a:off x="5105400" y="3783598"/>
            <a:ext cx="609600" cy="338554"/>
          </a:xfrm>
          <a:solidFill>
            <a:srgbClr val="0070C0"/>
          </a:solidFill>
          <a:ln>
            <a:noFill/>
          </a:ln>
        </p:spPr>
        <p:txBody>
          <a:bodyPr wrap="none" tIns="0" anchor="ctr">
            <a:norm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omething About Us">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533400" y="990600"/>
            <a:ext cx="8001000" cy="2495550"/>
          </a:xfrm>
          <a:ln w="38100">
            <a:solidFill>
              <a:schemeClr val="bg1">
                <a:lumMod val="95000"/>
              </a:schemeClr>
            </a:solidFill>
            <a:miter lim="800000"/>
          </a:ln>
          <a:effectLst/>
        </p:spPr>
        <p:txBody>
          <a:bodyPr>
            <a:normAutofit/>
          </a:bodyPr>
          <a:lstStyle>
            <a:lvl1pPr>
              <a:defRPr sz="1400"/>
            </a:lvl1pPr>
          </a:lstStyle>
          <a:p>
            <a:endParaRPr lang="en-JM"/>
          </a:p>
        </p:txBody>
      </p:sp>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a:xfrm>
            <a:off x="457200" y="4781550"/>
            <a:ext cx="6019800" cy="292894"/>
          </a:xfrm>
        </p:spPr>
        <p:txBody>
          <a:bodyPr/>
          <a:lstStyle>
            <a:lvl1pPr>
              <a:defRPr sz="1400"/>
            </a:lvl1pPr>
          </a:lstStyle>
          <a:p>
            <a:r>
              <a:rPr lang="en-JM" smtClean="0"/>
              <a:t>PUT THE NAME OF YOUR COMPANY HERE</a:t>
            </a:r>
            <a:endParaRPr lang="en-JM" dirty="0"/>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1" name="Content Placeholder 10"/>
          <p:cNvSpPr>
            <a:spLocks noGrp="1"/>
          </p:cNvSpPr>
          <p:nvPr>
            <p:ph sz="quarter" idx="13"/>
          </p:nvPr>
        </p:nvSpPr>
        <p:spPr>
          <a:xfrm>
            <a:off x="4800600" y="3714750"/>
            <a:ext cx="3810000" cy="685800"/>
          </a:xfrm>
        </p:spPr>
        <p:txBody>
          <a:bodyPr>
            <a:noAutofit/>
          </a:bodyPr>
          <a:lstStyle>
            <a:lvl1pPr algn="r">
              <a:buNone/>
              <a:defRPr sz="1100"/>
            </a:lvl1pPr>
            <a:lvl2pPr>
              <a:defRPr sz="1600"/>
            </a:lvl2pPr>
            <a:lvl3pPr>
              <a:defRPr sz="1600"/>
            </a:lvl3pPr>
            <a:lvl4pPr>
              <a:defRPr sz="1600"/>
            </a:lvl4pPr>
            <a:lvl5pPr>
              <a:buNone/>
              <a:defRPr sz="1600"/>
            </a:lvl5pPr>
          </a:lstStyle>
          <a:p>
            <a:pPr lvl="0"/>
            <a:endParaRPr lang="en-JM" dirty="0"/>
          </a:p>
        </p:txBody>
      </p:sp>
      <p:sp>
        <p:nvSpPr>
          <p:cNvPr id="14" name="Content Placeholder 38"/>
          <p:cNvSpPr>
            <a:spLocks noGrp="1"/>
          </p:cNvSpPr>
          <p:nvPr>
            <p:ph sz="quarter" idx="36"/>
          </p:nvPr>
        </p:nvSpPr>
        <p:spPr>
          <a:xfrm>
            <a:off x="533400" y="3733800"/>
            <a:ext cx="2438400" cy="285750"/>
          </a:xfrm>
          <a:solidFill>
            <a:schemeClr val="tx1">
              <a:lumMod val="85000"/>
              <a:lumOff val="15000"/>
            </a:schemeClr>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5" name="Content Placeholder 38"/>
          <p:cNvSpPr>
            <a:spLocks noGrp="1"/>
          </p:cNvSpPr>
          <p:nvPr>
            <p:ph sz="quarter" idx="37"/>
          </p:nvPr>
        </p:nvSpPr>
        <p:spPr>
          <a:xfrm>
            <a:off x="533400" y="4019550"/>
            <a:ext cx="29718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Image Gallery">
    <p:spTree>
      <p:nvGrpSpPr>
        <p:cNvPr id="1" name=""/>
        <p:cNvGrpSpPr/>
        <p:nvPr/>
      </p:nvGrpSpPr>
      <p:grpSpPr>
        <a:xfrm>
          <a:off x="0" y="0"/>
          <a:ext cx="0" cy="0"/>
          <a:chOff x="0" y="0"/>
          <a:chExt cx="0" cy="0"/>
        </a:xfrm>
      </p:grpSpPr>
      <p:sp>
        <p:nvSpPr>
          <p:cNvPr id="20" name="Picture Placeholder 19"/>
          <p:cNvSpPr>
            <a:spLocks noGrp="1"/>
          </p:cNvSpPr>
          <p:nvPr>
            <p:ph type="pic" sz="quarter" idx="13"/>
          </p:nvPr>
        </p:nvSpPr>
        <p:spPr>
          <a:xfrm>
            <a:off x="533400" y="1123950"/>
            <a:ext cx="2286000" cy="1143000"/>
          </a:xfrm>
          <a:ln w="28575">
            <a:noFill/>
            <a:miter lim="800000"/>
          </a:ln>
          <a:effectLst/>
        </p:spPr>
        <p:txBody>
          <a:bodyPr>
            <a:normAutofit/>
          </a:bodyPr>
          <a:lstStyle>
            <a:lvl1pPr marL="0" indent="0" algn="ctr">
              <a:buFontTx/>
              <a:buNone/>
              <a:defRPr sz="1400"/>
            </a:lvl1pPr>
          </a:lstStyle>
          <a:p>
            <a:endParaRPr lang="en-JM"/>
          </a:p>
        </p:txBody>
      </p:sp>
      <p:sp>
        <p:nvSpPr>
          <p:cNvPr id="14" name="Picture Placeholder 19"/>
          <p:cNvSpPr>
            <a:spLocks noGrp="1"/>
          </p:cNvSpPr>
          <p:nvPr>
            <p:ph type="pic" sz="quarter" idx="26"/>
          </p:nvPr>
        </p:nvSpPr>
        <p:spPr>
          <a:xfrm>
            <a:off x="3124200" y="1123950"/>
            <a:ext cx="2286000" cy="1143000"/>
          </a:xfrm>
          <a:ln w="28575">
            <a:noFill/>
            <a:miter lim="800000"/>
          </a:ln>
          <a:effectLst/>
        </p:spPr>
        <p:txBody>
          <a:bodyPr>
            <a:normAutofit/>
          </a:bodyPr>
          <a:lstStyle>
            <a:lvl1pPr marL="0" indent="0" algn="ctr">
              <a:buFontTx/>
              <a:buNone/>
              <a:defRPr sz="1400"/>
            </a:lvl1pPr>
          </a:lstStyle>
          <a:p>
            <a:endParaRPr lang="en-JM"/>
          </a:p>
        </p:txBody>
      </p:sp>
      <p:sp>
        <p:nvSpPr>
          <p:cNvPr id="15" name="Picture Placeholder 19"/>
          <p:cNvSpPr>
            <a:spLocks noGrp="1"/>
          </p:cNvSpPr>
          <p:nvPr>
            <p:ph type="pic" sz="quarter" idx="27"/>
          </p:nvPr>
        </p:nvSpPr>
        <p:spPr>
          <a:xfrm>
            <a:off x="5715000" y="1123950"/>
            <a:ext cx="2286000" cy="1143000"/>
          </a:xfrm>
          <a:ln w="28575">
            <a:noFill/>
            <a:miter lim="800000"/>
          </a:ln>
          <a:effectLst/>
        </p:spPr>
        <p:txBody>
          <a:bodyPr>
            <a:normAutofit/>
          </a:bodyPr>
          <a:lstStyle>
            <a:lvl1pPr marL="0" indent="0" algn="ctr">
              <a:buFontTx/>
              <a:buNone/>
              <a:defRPr sz="1400"/>
            </a:lvl1pPr>
          </a:lstStyle>
          <a:p>
            <a:endParaRPr lang="en-JM"/>
          </a:p>
        </p:txBody>
      </p:sp>
      <p:sp>
        <p:nvSpPr>
          <p:cNvPr id="16" name="Picture Placeholder 19"/>
          <p:cNvSpPr>
            <a:spLocks noGrp="1"/>
          </p:cNvSpPr>
          <p:nvPr>
            <p:ph type="pic" sz="quarter" idx="28"/>
          </p:nvPr>
        </p:nvSpPr>
        <p:spPr>
          <a:xfrm>
            <a:off x="533400" y="2876550"/>
            <a:ext cx="2286000" cy="1143000"/>
          </a:xfrm>
          <a:ln w="28575">
            <a:noFill/>
            <a:miter lim="800000"/>
          </a:ln>
          <a:effectLst/>
        </p:spPr>
        <p:txBody>
          <a:bodyPr>
            <a:normAutofit/>
          </a:bodyPr>
          <a:lstStyle>
            <a:lvl1pPr marL="0" indent="0" algn="ctr">
              <a:buFontTx/>
              <a:buNone/>
              <a:defRPr sz="1400"/>
            </a:lvl1pPr>
          </a:lstStyle>
          <a:p>
            <a:endParaRPr lang="en-JM"/>
          </a:p>
        </p:txBody>
      </p:sp>
      <p:sp>
        <p:nvSpPr>
          <p:cNvPr id="17" name="Picture Placeholder 19"/>
          <p:cNvSpPr>
            <a:spLocks noGrp="1"/>
          </p:cNvSpPr>
          <p:nvPr>
            <p:ph type="pic" sz="quarter" idx="29"/>
          </p:nvPr>
        </p:nvSpPr>
        <p:spPr>
          <a:xfrm>
            <a:off x="3124200" y="2876550"/>
            <a:ext cx="2286000" cy="1143000"/>
          </a:xfrm>
          <a:ln w="28575">
            <a:noFill/>
            <a:miter lim="800000"/>
          </a:ln>
          <a:effectLst/>
        </p:spPr>
        <p:txBody>
          <a:bodyPr>
            <a:normAutofit/>
          </a:bodyPr>
          <a:lstStyle>
            <a:lvl1pPr marL="0" indent="0" algn="ctr">
              <a:buFontTx/>
              <a:buNone/>
              <a:defRPr sz="1400"/>
            </a:lvl1pPr>
          </a:lstStyle>
          <a:p>
            <a:endParaRPr lang="en-JM" dirty="0"/>
          </a:p>
        </p:txBody>
      </p:sp>
      <p:sp>
        <p:nvSpPr>
          <p:cNvPr id="18" name="Picture Placeholder 19"/>
          <p:cNvSpPr>
            <a:spLocks noGrp="1"/>
          </p:cNvSpPr>
          <p:nvPr>
            <p:ph type="pic" sz="quarter" idx="30"/>
          </p:nvPr>
        </p:nvSpPr>
        <p:spPr>
          <a:xfrm>
            <a:off x="5715000" y="2876550"/>
            <a:ext cx="2286000" cy="1143000"/>
          </a:xfrm>
          <a:ln w="28575">
            <a:noFill/>
            <a:miter lim="800000"/>
          </a:ln>
          <a:effectLst/>
        </p:spPr>
        <p:txBody>
          <a:bodyPr>
            <a:normAutofit/>
          </a:bodyPr>
          <a:lstStyle>
            <a:lvl1pPr marL="0" indent="0" algn="ctr">
              <a:buFontTx/>
              <a:buNone/>
              <a:defRPr sz="1400"/>
            </a:lvl1pPr>
          </a:lstStyle>
          <a:p>
            <a:endParaRPr lang="en-JM"/>
          </a:p>
        </p:txBody>
      </p:sp>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29" name="Text Placeholder 28"/>
          <p:cNvSpPr>
            <a:spLocks noGrp="1"/>
          </p:cNvSpPr>
          <p:nvPr>
            <p:ph type="body" sz="quarter" idx="31"/>
          </p:nvPr>
        </p:nvSpPr>
        <p:spPr>
          <a:xfrm>
            <a:off x="533400" y="22669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
        <p:nvSpPr>
          <p:cNvPr id="30" name="Text Placeholder 28"/>
          <p:cNvSpPr>
            <a:spLocks noGrp="1"/>
          </p:cNvSpPr>
          <p:nvPr>
            <p:ph type="body" sz="quarter" idx="37"/>
          </p:nvPr>
        </p:nvSpPr>
        <p:spPr>
          <a:xfrm>
            <a:off x="3124200" y="22669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
        <p:nvSpPr>
          <p:cNvPr id="31" name="Text Placeholder 28"/>
          <p:cNvSpPr>
            <a:spLocks noGrp="1"/>
          </p:cNvSpPr>
          <p:nvPr>
            <p:ph type="body" sz="quarter" idx="38"/>
          </p:nvPr>
        </p:nvSpPr>
        <p:spPr>
          <a:xfrm>
            <a:off x="5715000" y="22669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
        <p:nvSpPr>
          <p:cNvPr id="47" name="Text Placeholder 28"/>
          <p:cNvSpPr>
            <a:spLocks noGrp="1"/>
          </p:cNvSpPr>
          <p:nvPr>
            <p:ph type="body" sz="quarter" idx="39"/>
          </p:nvPr>
        </p:nvSpPr>
        <p:spPr>
          <a:xfrm>
            <a:off x="533400" y="40195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
        <p:nvSpPr>
          <p:cNvPr id="48" name="Text Placeholder 28"/>
          <p:cNvSpPr>
            <a:spLocks noGrp="1"/>
          </p:cNvSpPr>
          <p:nvPr>
            <p:ph type="body" sz="quarter" idx="40"/>
          </p:nvPr>
        </p:nvSpPr>
        <p:spPr>
          <a:xfrm>
            <a:off x="3124200" y="40195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
        <p:nvSpPr>
          <p:cNvPr id="49" name="Text Placeholder 28"/>
          <p:cNvSpPr>
            <a:spLocks noGrp="1"/>
          </p:cNvSpPr>
          <p:nvPr>
            <p:ph type="body" sz="quarter" idx="41"/>
          </p:nvPr>
        </p:nvSpPr>
        <p:spPr>
          <a:xfrm>
            <a:off x="5715000" y="4019550"/>
            <a:ext cx="2286000" cy="274320"/>
          </a:xfrm>
          <a:solidFill>
            <a:srgbClr val="0070C0"/>
          </a:solidFill>
        </p:spPr>
        <p:txBody>
          <a:bodyPr>
            <a:noAutofit/>
          </a:bodyPr>
          <a:lstStyle>
            <a:lvl1pPr>
              <a:buFontTx/>
              <a:buNone/>
              <a:defRPr sz="140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ur Servic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7" name="Rectangle 6"/>
          <p:cNvSpPr/>
          <p:nvPr/>
        </p:nvSpPr>
        <p:spPr>
          <a:xfrm>
            <a:off x="533400" y="1029611"/>
            <a:ext cx="7772400" cy="399140"/>
          </a:xfrm>
          <a:prstGeom prst="rect">
            <a:avLst/>
          </a:prstGeom>
          <a:solidFill>
            <a:schemeClr val="bg1">
              <a:lumMod val="95000"/>
            </a:schemeClr>
          </a:solidFill>
          <a:ln w="6350">
            <a:solidFill>
              <a:schemeClr val="bg1">
                <a:lumMod val="85000"/>
              </a:schemeClr>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sp>
        <p:nvSpPr>
          <p:cNvPr id="28" name="Picture Placeholder 27"/>
          <p:cNvSpPr>
            <a:spLocks noGrp="1"/>
          </p:cNvSpPr>
          <p:nvPr userDrawn="1">
            <p:ph type="pic" sz="quarter" idx="13"/>
          </p:nvPr>
        </p:nvSpPr>
        <p:spPr>
          <a:xfrm>
            <a:off x="533400" y="1885950"/>
            <a:ext cx="762000" cy="718705"/>
          </a:xfrm>
          <a:prstGeom prst="roundRect">
            <a:avLst/>
          </a:prstGeom>
          <a:effectLst>
            <a:reflection blurRad="6350" stA="52000" endA="300" endPos="35000" dir="5400000" sy="-100000" algn="bl" rotWithShape="0"/>
          </a:effectLst>
        </p:spPr>
        <p:txBody>
          <a:bodyPr>
            <a:normAutofit/>
          </a:bodyPr>
          <a:lstStyle>
            <a:lvl1pPr>
              <a:defRPr sz="400"/>
            </a:lvl1pPr>
          </a:lstStyle>
          <a:p>
            <a:endParaRPr lang="en-JM" dirty="0"/>
          </a:p>
        </p:txBody>
      </p:sp>
      <p:sp>
        <p:nvSpPr>
          <p:cNvPr id="29" name="Picture Placeholder 27"/>
          <p:cNvSpPr>
            <a:spLocks noGrp="1"/>
          </p:cNvSpPr>
          <p:nvPr userDrawn="1">
            <p:ph type="pic" sz="quarter" idx="14"/>
          </p:nvPr>
        </p:nvSpPr>
        <p:spPr>
          <a:xfrm>
            <a:off x="533400" y="3257550"/>
            <a:ext cx="762000" cy="718705"/>
          </a:xfrm>
          <a:prstGeom prst="roundRect">
            <a:avLst/>
          </a:prstGeom>
          <a:effectLst>
            <a:reflection blurRad="6350" stA="52000" endA="300" endPos="35000" dir="5400000" sy="-100000" algn="bl" rotWithShape="0"/>
          </a:effectLst>
        </p:spPr>
        <p:txBody>
          <a:bodyPr>
            <a:normAutofit/>
          </a:bodyPr>
          <a:lstStyle>
            <a:lvl1pPr>
              <a:defRPr sz="400"/>
            </a:lvl1pPr>
          </a:lstStyle>
          <a:p>
            <a:endParaRPr lang="en-JM" dirty="0"/>
          </a:p>
        </p:txBody>
      </p:sp>
      <p:sp>
        <p:nvSpPr>
          <p:cNvPr id="30" name="Picture Placeholder 27"/>
          <p:cNvSpPr>
            <a:spLocks noGrp="1"/>
          </p:cNvSpPr>
          <p:nvPr userDrawn="1">
            <p:ph type="pic" sz="quarter" idx="15"/>
          </p:nvPr>
        </p:nvSpPr>
        <p:spPr>
          <a:xfrm>
            <a:off x="4724400" y="3257550"/>
            <a:ext cx="762000" cy="718705"/>
          </a:xfrm>
          <a:prstGeom prst="roundRect">
            <a:avLst/>
          </a:prstGeom>
          <a:effectLst>
            <a:reflection blurRad="6350" stA="52000" endA="300" endPos="35000" dir="5400000" sy="-100000" algn="bl" rotWithShape="0"/>
          </a:effectLst>
        </p:spPr>
        <p:txBody>
          <a:bodyPr>
            <a:normAutofit/>
          </a:bodyPr>
          <a:lstStyle>
            <a:lvl1pPr>
              <a:defRPr sz="400"/>
            </a:lvl1pPr>
          </a:lstStyle>
          <a:p>
            <a:endParaRPr lang="en-JM" dirty="0"/>
          </a:p>
        </p:txBody>
      </p:sp>
      <p:sp>
        <p:nvSpPr>
          <p:cNvPr id="31" name="Picture Placeholder 27"/>
          <p:cNvSpPr>
            <a:spLocks noGrp="1"/>
          </p:cNvSpPr>
          <p:nvPr userDrawn="1">
            <p:ph type="pic" sz="quarter" idx="16"/>
          </p:nvPr>
        </p:nvSpPr>
        <p:spPr>
          <a:xfrm>
            <a:off x="4724400" y="1885950"/>
            <a:ext cx="762000" cy="718705"/>
          </a:xfrm>
          <a:prstGeom prst="roundRect">
            <a:avLst/>
          </a:prstGeom>
          <a:effectLst>
            <a:reflection blurRad="6350" stA="52000" endA="300" endPos="35000" dir="5400000" sy="-100000" algn="bl" rotWithShape="0"/>
          </a:effectLst>
        </p:spPr>
        <p:txBody>
          <a:bodyPr>
            <a:normAutofit/>
          </a:bodyPr>
          <a:lstStyle>
            <a:lvl1pPr>
              <a:defRPr sz="400"/>
            </a:lvl1pPr>
          </a:lstStyle>
          <a:p>
            <a:endParaRPr lang="en-JM" dirty="0"/>
          </a:p>
        </p:txBody>
      </p:sp>
      <p:sp>
        <p:nvSpPr>
          <p:cNvPr id="33" name="Text Placeholder 32"/>
          <p:cNvSpPr>
            <a:spLocks noGrp="1"/>
          </p:cNvSpPr>
          <p:nvPr userDrawn="1">
            <p:ph type="body" sz="quarter" idx="17"/>
          </p:nvPr>
        </p:nvSpPr>
        <p:spPr>
          <a:xfrm>
            <a:off x="1371600" y="1809750"/>
            <a:ext cx="2209800" cy="228600"/>
          </a:xfrm>
        </p:spPr>
        <p:txBody>
          <a:bodyPr anchor="t">
            <a:noAutofit/>
          </a:bodyPr>
          <a:lstStyle>
            <a:lvl1pPr>
              <a:buNone/>
              <a:defRPr sz="1600" b="0">
                <a:solidFill>
                  <a:srgbClr val="0070C0"/>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35" name="Content Placeholder 34"/>
          <p:cNvSpPr>
            <a:spLocks noGrp="1"/>
          </p:cNvSpPr>
          <p:nvPr userDrawn="1">
            <p:ph sz="quarter" idx="18"/>
          </p:nvPr>
        </p:nvSpPr>
        <p:spPr>
          <a:xfrm>
            <a:off x="1371600" y="2076450"/>
            <a:ext cx="2971800" cy="800100"/>
          </a:xfrm>
        </p:spPr>
        <p:txBody>
          <a:bodyPr>
            <a:noAutofit/>
          </a:bodyPr>
          <a:lstStyle>
            <a:lvl1pPr marL="342900" marR="0" indent="-342900" algn="l" defTabSz="914400" rtl="0" eaLnBrk="1" fontAlgn="auto" latinLnBrk="0" hangingPunct="1">
              <a:lnSpc>
                <a:spcPct val="100000"/>
              </a:lnSpc>
              <a:spcBef>
                <a:spcPts val="0"/>
              </a:spcBef>
              <a:spcAft>
                <a:spcPts val="0"/>
              </a:spcAft>
              <a:buClrTx/>
              <a:buSzTx/>
              <a:buFont typeface="Arial" pitchFamily="34" charset="0"/>
              <a:buNone/>
              <a:tabLst/>
              <a:defRPr sz="1100"/>
            </a:lvl1pPr>
            <a:lvl2pPr>
              <a:defRPr sz="1600"/>
            </a:lvl2pPr>
            <a:lvl3pPr>
              <a:defRPr sz="1600"/>
            </a:lvl3pPr>
            <a:lvl4pPr>
              <a:defRPr sz="1600"/>
            </a:lvl4pPr>
            <a:lvl5pPr>
              <a:defRPr sz="1600"/>
            </a:lvl5pPr>
          </a:lstStyle>
          <a:p>
            <a:pPr lvl="0"/>
            <a:endParaRPr lang="en-JM" dirty="0"/>
          </a:p>
        </p:txBody>
      </p:sp>
      <p:sp>
        <p:nvSpPr>
          <p:cNvPr id="36" name="Text Placeholder 32"/>
          <p:cNvSpPr>
            <a:spLocks noGrp="1"/>
          </p:cNvSpPr>
          <p:nvPr userDrawn="1">
            <p:ph type="body" sz="quarter" idx="19"/>
          </p:nvPr>
        </p:nvSpPr>
        <p:spPr>
          <a:xfrm>
            <a:off x="5562600" y="1809750"/>
            <a:ext cx="2209800" cy="228600"/>
          </a:xfrm>
        </p:spPr>
        <p:txBody>
          <a:bodyPr anchor="t">
            <a:noAutofit/>
          </a:bodyPr>
          <a:lstStyle>
            <a:lvl1pPr>
              <a:buNone/>
              <a:defRPr sz="1600" b="0">
                <a:solidFill>
                  <a:srgbClr val="0070C0"/>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37" name="Content Placeholder 34"/>
          <p:cNvSpPr>
            <a:spLocks noGrp="1"/>
          </p:cNvSpPr>
          <p:nvPr userDrawn="1">
            <p:ph sz="quarter" idx="20"/>
          </p:nvPr>
        </p:nvSpPr>
        <p:spPr>
          <a:xfrm>
            <a:off x="5562600" y="2076450"/>
            <a:ext cx="2971800" cy="8001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38" name="Text Placeholder 32"/>
          <p:cNvSpPr>
            <a:spLocks noGrp="1"/>
          </p:cNvSpPr>
          <p:nvPr userDrawn="1">
            <p:ph type="body" sz="quarter" idx="21"/>
          </p:nvPr>
        </p:nvSpPr>
        <p:spPr>
          <a:xfrm>
            <a:off x="1371600" y="3181350"/>
            <a:ext cx="2209800" cy="228600"/>
          </a:xfrm>
        </p:spPr>
        <p:txBody>
          <a:bodyPr anchor="t">
            <a:noAutofit/>
          </a:bodyPr>
          <a:lstStyle>
            <a:lvl1pPr>
              <a:buNone/>
              <a:defRPr sz="1600" b="0">
                <a:solidFill>
                  <a:srgbClr val="0070C0"/>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39" name="Content Placeholder 34"/>
          <p:cNvSpPr>
            <a:spLocks noGrp="1"/>
          </p:cNvSpPr>
          <p:nvPr userDrawn="1">
            <p:ph sz="quarter" idx="22"/>
          </p:nvPr>
        </p:nvSpPr>
        <p:spPr>
          <a:xfrm>
            <a:off x="1371600" y="3448050"/>
            <a:ext cx="2971800" cy="8001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40" name="Text Placeholder 32"/>
          <p:cNvSpPr>
            <a:spLocks noGrp="1"/>
          </p:cNvSpPr>
          <p:nvPr userDrawn="1">
            <p:ph type="body" sz="quarter" idx="23"/>
          </p:nvPr>
        </p:nvSpPr>
        <p:spPr>
          <a:xfrm>
            <a:off x="5562600" y="3181350"/>
            <a:ext cx="2209800" cy="228600"/>
          </a:xfrm>
        </p:spPr>
        <p:txBody>
          <a:bodyPr anchor="t">
            <a:noAutofit/>
          </a:bodyPr>
          <a:lstStyle>
            <a:lvl1pPr>
              <a:buNone/>
              <a:defRPr sz="1600" b="0">
                <a:solidFill>
                  <a:srgbClr val="0070C0"/>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41" name="Content Placeholder 34"/>
          <p:cNvSpPr>
            <a:spLocks noGrp="1"/>
          </p:cNvSpPr>
          <p:nvPr userDrawn="1">
            <p:ph sz="quarter" idx="24"/>
          </p:nvPr>
        </p:nvSpPr>
        <p:spPr>
          <a:xfrm>
            <a:off x="5562600" y="3448050"/>
            <a:ext cx="2971800" cy="8001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26" name="Text Placeholder 25"/>
          <p:cNvSpPr>
            <a:spLocks noGrp="1"/>
          </p:cNvSpPr>
          <p:nvPr>
            <p:ph type="body" sz="quarter" idx="25"/>
          </p:nvPr>
        </p:nvSpPr>
        <p:spPr>
          <a:xfrm>
            <a:off x="533400" y="1047750"/>
            <a:ext cx="1905000" cy="381000"/>
          </a:xfrm>
        </p:spPr>
        <p:txBody>
          <a:bodyPr anchor="ctr">
            <a:normAutofit/>
          </a:bodyPr>
          <a:lstStyle>
            <a:lvl1pPr algn="ctr">
              <a:buNone/>
              <a:defRPr sz="1400">
                <a:latin typeface="Bebas Neue" pitchFamily="34" charset="0"/>
              </a:defRPr>
            </a:lvl1pPr>
          </a:lstStyle>
          <a:p>
            <a:pPr lvl="0"/>
            <a:endParaRPr lang="en-JM" dirty="0"/>
          </a:p>
        </p:txBody>
      </p:sp>
      <p:sp>
        <p:nvSpPr>
          <p:cNvPr id="27" name="Text Placeholder 25"/>
          <p:cNvSpPr>
            <a:spLocks noGrp="1"/>
          </p:cNvSpPr>
          <p:nvPr>
            <p:ph type="body" sz="quarter" idx="26"/>
          </p:nvPr>
        </p:nvSpPr>
        <p:spPr>
          <a:xfrm>
            <a:off x="2590800" y="1047750"/>
            <a:ext cx="2057400" cy="381000"/>
          </a:xfrm>
        </p:spPr>
        <p:txBody>
          <a:bodyPr anchor="ctr">
            <a:normAutofit/>
          </a:bodyPr>
          <a:lstStyle>
            <a:lvl1pPr algn="ctr">
              <a:buNone/>
              <a:defRPr sz="1400">
                <a:latin typeface="Bebas Neue" pitchFamily="34" charset="0"/>
              </a:defRPr>
            </a:lvl1pPr>
          </a:lstStyle>
          <a:p>
            <a:pPr lvl="0"/>
            <a:endParaRPr lang="en-JM" dirty="0"/>
          </a:p>
        </p:txBody>
      </p:sp>
      <p:sp>
        <p:nvSpPr>
          <p:cNvPr id="32" name="Text Placeholder 25"/>
          <p:cNvSpPr>
            <a:spLocks noGrp="1"/>
          </p:cNvSpPr>
          <p:nvPr>
            <p:ph type="body" sz="quarter" idx="27"/>
          </p:nvPr>
        </p:nvSpPr>
        <p:spPr>
          <a:xfrm>
            <a:off x="4724400" y="1047750"/>
            <a:ext cx="1524000" cy="381000"/>
          </a:xfrm>
        </p:spPr>
        <p:txBody>
          <a:bodyPr anchor="ctr">
            <a:normAutofit/>
          </a:bodyPr>
          <a:lstStyle>
            <a:lvl1pPr algn="ctr">
              <a:buNone/>
              <a:defRPr sz="1400">
                <a:latin typeface="Bebas Neue" pitchFamily="34" charset="0"/>
              </a:defRPr>
            </a:lvl1pPr>
          </a:lstStyle>
          <a:p>
            <a:pPr lvl="0"/>
            <a:endParaRPr lang="en-JM" dirty="0"/>
          </a:p>
        </p:txBody>
      </p:sp>
      <p:sp>
        <p:nvSpPr>
          <p:cNvPr id="34" name="Text Placeholder 25"/>
          <p:cNvSpPr>
            <a:spLocks noGrp="1"/>
          </p:cNvSpPr>
          <p:nvPr>
            <p:ph type="body" sz="quarter" idx="28"/>
          </p:nvPr>
        </p:nvSpPr>
        <p:spPr>
          <a:xfrm>
            <a:off x="6400800" y="1047750"/>
            <a:ext cx="1828800" cy="381000"/>
          </a:xfrm>
        </p:spPr>
        <p:txBody>
          <a:bodyPr anchor="ctr">
            <a:normAutofit/>
          </a:bodyPr>
          <a:lstStyle>
            <a:lvl1pPr algn="ctr">
              <a:buNone/>
              <a:defRPr sz="1400">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 Column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4" name="Content Placeholder 13"/>
          <p:cNvSpPr>
            <a:spLocks noGrp="1"/>
          </p:cNvSpPr>
          <p:nvPr>
            <p:ph sz="quarter" idx="13"/>
          </p:nvPr>
        </p:nvSpPr>
        <p:spPr>
          <a:xfrm>
            <a:off x="533400" y="1428750"/>
            <a:ext cx="2362200" cy="2800350"/>
          </a:xfrm>
        </p:spPr>
        <p:txBody>
          <a:bodyPr>
            <a:normAutofit/>
          </a:bodyPr>
          <a:lstStyle>
            <a:lvl1pPr>
              <a:buNone/>
              <a:defRPr sz="1100"/>
            </a:lvl1pPr>
          </a:lstStyle>
          <a:p>
            <a:pPr lvl="0"/>
            <a:endParaRPr lang="en-JM" dirty="0"/>
          </a:p>
        </p:txBody>
      </p:sp>
      <p:sp>
        <p:nvSpPr>
          <p:cNvPr id="12" name="Content Placeholder 38"/>
          <p:cNvSpPr>
            <a:spLocks noGrp="1"/>
          </p:cNvSpPr>
          <p:nvPr>
            <p:ph sz="quarter" idx="39"/>
          </p:nvPr>
        </p:nvSpPr>
        <p:spPr>
          <a:xfrm>
            <a:off x="533400" y="1047750"/>
            <a:ext cx="210312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7" name="Content Placeholder 38"/>
          <p:cNvSpPr>
            <a:spLocks noGrp="1"/>
          </p:cNvSpPr>
          <p:nvPr>
            <p:ph sz="quarter" idx="40"/>
          </p:nvPr>
        </p:nvSpPr>
        <p:spPr>
          <a:xfrm>
            <a:off x="3352800" y="1047750"/>
            <a:ext cx="21336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8" name="Content Placeholder 38"/>
          <p:cNvSpPr>
            <a:spLocks noGrp="1"/>
          </p:cNvSpPr>
          <p:nvPr>
            <p:ph sz="quarter" idx="41"/>
          </p:nvPr>
        </p:nvSpPr>
        <p:spPr>
          <a:xfrm>
            <a:off x="6248400" y="1047750"/>
            <a:ext cx="21336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20" name="Content Placeholder 13"/>
          <p:cNvSpPr>
            <a:spLocks noGrp="1"/>
          </p:cNvSpPr>
          <p:nvPr>
            <p:ph sz="quarter" idx="42"/>
          </p:nvPr>
        </p:nvSpPr>
        <p:spPr>
          <a:xfrm>
            <a:off x="3352800" y="1428750"/>
            <a:ext cx="2362200" cy="2800350"/>
          </a:xfrm>
        </p:spPr>
        <p:txBody>
          <a:bodyPr>
            <a:normAutofit/>
          </a:bodyPr>
          <a:lstStyle>
            <a:lvl1pPr>
              <a:buNone/>
              <a:defRPr sz="1100"/>
            </a:lvl1pPr>
          </a:lstStyle>
          <a:p>
            <a:pPr lvl="0"/>
            <a:endParaRPr lang="en-JM" dirty="0"/>
          </a:p>
        </p:txBody>
      </p:sp>
      <p:sp>
        <p:nvSpPr>
          <p:cNvPr id="21" name="Content Placeholder 13"/>
          <p:cNvSpPr>
            <a:spLocks noGrp="1"/>
          </p:cNvSpPr>
          <p:nvPr>
            <p:ph sz="quarter" idx="43"/>
          </p:nvPr>
        </p:nvSpPr>
        <p:spPr>
          <a:xfrm>
            <a:off x="6248400" y="1428750"/>
            <a:ext cx="2362200" cy="2800350"/>
          </a:xfrm>
        </p:spPr>
        <p:txBody>
          <a:bodyPr>
            <a:normAutofit/>
          </a:bodyPr>
          <a:lstStyle>
            <a:lvl1pPr>
              <a:buNone/>
              <a:defRPr sz="1100"/>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 Column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1" name="Content Placeholder 10"/>
          <p:cNvSpPr>
            <a:spLocks noGrp="1"/>
          </p:cNvSpPr>
          <p:nvPr>
            <p:ph sz="quarter" idx="13"/>
          </p:nvPr>
        </p:nvSpPr>
        <p:spPr>
          <a:xfrm>
            <a:off x="609599" y="1504950"/>
            <a:ext cx="3654357" cy="2952750"/>
          </a:xfrm>
        </p:spPr>
        <p:txBody>
          <a:bodyPr>
            <a:norm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12" name="Content Placeholder 10"/>
          <p:cNvSpPr>
            <a:spLocks noGrp="1"/>
          </p:cNvSpPr>
          <p:nvPr>
            <p:ph sz="quarter" idx="14"/>
          </p:nvPr>
        </p:nvSpPr>
        <p:spPr>
          <a:xfrm>
            <a:off x="4800600" y="1504950"/>
            <a:ext cx="3733800" cy="2971800"/>
          </a:xfrm>
        </p:spPr>
        <p:txBody>
          <a:bodyPr>
            <a:norm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19" name="Content Placeholder 38"/>
          <p:cNvSpPr>
            <a:spLocks noGrp="1"/>
          </p:cNvSpPr>
          <p:nvPr>
            <p:ph sz="quarter" idx="39"/>
          </p:nvPr>
        </p:nvSpPr>
        <p:spPr>
          <a:xfrm>
            <a:off x="609600" y="1047750"/>
            <a:ext cx="28194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4" name="Content Placeholder 38"/>
          <p:cNvSpPr>
            <a:spLocks noGrp="1"/>
          </p:cNvSpPr>
          <p:nvPr>
            <p:ph sz="quarter" idx="40"/>
          </p:nvPr>
        </p:nvSpPr>
        <p:spPr>
          <a:xfrm>
            <a:off x="4800600" y="1047750"/>
            <a:ext cx="2819400" cy="285750"/>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se Study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0" name="Text Placeholder 9"/>
          <p:cNvSpPr>
            <a:spLocks noGrp="1"/>
          </p:cNvSpPr>
          <p:nvPr>
            <p:ph type="body" sz="quarter" idx="13"/>
          </p:nvPr>
        </p:nvSpPr>
        <p:spPr>
          <a:xfrm>
            <a:off x="457200" y="990600"/>
            <a:ext cx="8229600" cy="514350"/>
          </a:xfrm>
        </p:spPr>
        <p:txBody>
          <a:bodyPr>
            <a:noAutofit/>
          </a:bodyPr>
          <a:lstStyle>
            <a:lvl1pPr>
              <a:buNone/>
              <a:defRPr sz="1200"/>
            </a:lvl1pPr>
            <a:lvl2pPr>
              <a:defRPr sz="1600"/>
            </a:lvl2pPr>
            <a:lvl3pPr>
              <a:defRPr sz="1600"/>
            </a:lvl3pPr>
            <a:lvl4pPr>
              <a:defRPr sz="1600"/>
            </a:lvl4pPr>
            <a:lvl5pPr>
              <a:defRPr sz="1600"/>
            </a:lvl5pPr>
          </a:lstStyle>
          <a:p>
            <a:pPr lvl="0"/>
            <a:endParaRPr lang="en-JM" dirty="0"/>
          </a:p>
        </p:txBody>
      </p:sp>
      <p:sp>
        <p:nvSpPr>
          <p:cNvPr id="12" name="Picture Placeholder 11"/>
          <p:cNvSpPr>
            <a:spLocks noGrp="1"/>
          </p:cNvSpPr>
          <p:nvPr>
            <p:ph type="pic" sz="quarter" idx="14"/>
          </p:nvPr>
        </p:nvSpPr>
        <p:spPr>
          <a:xfrm>
            <a:off x="533400" y="1790700"/>
            <a:ext cx="4419600" cy="2457450"/>
          </a:xfrm>
          <a:ln w="38100">
            <a:solidFill>
              <a:schemeClr val="bg1"/>
            </a:solidFill>
            <a:miter lim="800000"/>
          </a:ln>
          <a:effectLst/>
        </p:spPr>
        <p:txBody>
          <a:bodyPr>
            <a:normAutofit/>
          </a:bodyPr>
          <a:lstStyle>
            <a:lvl1pPr>
              <a:defRPr sz="1400"/>
            </a:lvl1pPr>
          </a:lstStyle>
          <a:p>
            <a:endParaRPr lang="en-JM"/>
          </a:p>
        </p:txBody>
      </p:sp>
      <p:sp>
        <p:nvSpPr>
          <p:cNvPr id="16" name="Text Placeholder 13"/>
          <p:cNvSpPr>
            <a:spLocks noGrp="1"/>
          </p:cNvSpPr>
          <p:nvPr>
            <p:ph type="body" sz="quarter" idx="17"/>
          </p:nvPr>
        </p:nvSpPr>
        <p:spPr>
          <a:xfrm>
            <a:off x="5257800" y="3790950"/>
            <a:ext cx="3429000" cy="4572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
        <p:nvSpPr>
          <p:cNvPr id="17" name="Text Placeholder 13"/>
          <p:cNvSpPr>
            <a:spLocks noGrp="1"/>
          </p:cNvSpPr>
          <p:nvPr>
            <p:ph type="body" sz="quarter" idx="18"/>
          </p:nvPr>
        </p:nvSpPr>
        <p:spPr>
          <a:xfrm>
            <a:off x="5257800" y="2419350"/>
            <a:ext cx="3429000" cy="12192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
        <p:nvSpPr>
          <p:cNvPr id="18" name="Text Placeholder 13"/>
          <p:cNvSpPr>
            <a:spLocks noGrp="1"/>
          </p:cNvSpPr>
          <p:nvPr>
            <p:ph type="body" sz="quarter" idx="19"/>
          </p:nvPr>
        </p:nvSpPr>
        <p:spPr>
          <a:xfrm>
            <a:off x="5257800" y="1733550"/>
            <a:ext cx="3429000" cy="4572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and Bullet List">
    <p:spTree>
      <p:nvGrpSpPr>
        <p:cNvPr id="1" name=""/>
        <p:cNvGrpSpPr/>
        <p:nvPr/>
      </p:nvGrpSpPr>
      <p:grpSpPr>
        <a:xfrm>
          <a:off x="0" y="0"/>
          <a:ext cx="0" cy="0"/>
          <a:chOff x="0" y="0"/>
          <a:chExt cx="0" cy="0"/>
        </a:xfrm>
      </p:grpSpPr>
      <p:sp>
        <p:nvSpPr>
          <p:cNvPr id="13" name="Picture Placeholder 12"/>
          <p:cNvSpPr>
            <a:spLocks noGrp="1"/>
          </p:cNvSpPr>
          <p:nvPr>
            <p:ph type="pic" sz="quarter" idx="14"/>
          </p:nvPr>
        </p:nvSpPr>
        <p:spPr>
          <a:xfrm>
            <a:off x="0" y="1047750"/>
            <a:ext cx="9144000" cy="2819400"/>
          </a:xfrm>
        </p:spPr>
        <p:txBody>
          <a:bodyPr>
            <a:normAutofit/>
          </a:bodyPr>
          <a:lstStyle>
            <a:lvl1pPr>
              <a:defRPr sz="1400"/>
            </a:lvl1pPr>
          </a:lstStyle>
          <a:p>
            <a:endParaRPr lang="en-JM"/>
          </a:p>
        </p:txBody>
      </p:sp>
      <p:sp>
        <p:nvSpPr>
          <p:cNvPr id="2" name="Title 1"/>
          <p:cNvSpPr>
            <a:spLocks noGrp="1"/>
          </p:cNvSpPr>
          <p:nvPr>
            <p:ph type="title"/>
          </p:nvPr>
        </p:nvSpPr>
        <p:spPr>
          <a:xfrm>
            <a:off x="457200" y="438150"/>
            <a:ext cx="7620000" cy="422672"/>
          </a:xfrm>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1" name="Content Placeholder 10"/>
          <p:cNvSpPr>
            <a:spLocks noGrp="1"/>
          </p:cNvSpPr>
          <p:nvPr>
            <p:ph sz="quarter" idx="13"/>
          </p:nvPr>
        </p:nvSpPr>
        <p:spPr>
          <a:xfrm>
            <a:off x="304800" y="4019550"/>
            <a:ext cx="8534400" cy="533400"/>
          </a:xfrm>
        </p:spPr>
        <p:txBody>
          <a:bodyPr>
            <a:normAutofit/>
          </a:bodyPr>
          <a:lstStyle>
            <a:lvl1pPr>
              <a:buClr>
                <a:srgbClr val="0FCED3"/>
              </a:buClr>
              <a:buFontTx/>
              <a:buNone/>
              <a:defRPr sz="1100"/>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Project Layout">
    <p:spTree>
      <p:nvGrpSpPr>
        <p:cNvPr id="1" name=""/>
        <p:cNvGrpSpPr/>
        <p:nvPr/>
      </p:nvGrpSpPr>
      <p:grpSpPr>
        <a:xfrm>
          <a:off x="0" y="0"/>
          <a:ext cx="0" cy="0"/>
          <a:chOff x="0" y="0"/>
          <a:chExt cx="0" cy="0"/>
        </a:xfrm>
      </p:grpSpPr>
      <p:sp>
        <p:nvSpPr>
          <p:cNvPr id="14" name="Picture Placeholder 13"/>
          <p:cNvSpPr>
            <a:spLocks noGrp="1"/>
          </p:cNvSpPr>
          <p:nvPr>
            <p:ph type="pic" sz="quarter" idx="13"/>
          </p:nvPr>
        </p:nvSpPr>
        <p:spPr>
          <a:xfrm>
            <a:off x="0" y="1123950"/>
            <a:ext cx="5181600" cy="3276600"/>
          </a:xfrm>
          <a:effectLst/>
        </p:spPr>
        <p:txBody>
          <a:bodyPr>
            <a:normAutofit/>
          </a:bodyPr>
          <a:lstStyle>
            <a:lvl1pPr>
              <a:defRPr sz="1400"/>
            </a:lvl1pPr>
          </a:lstStyle>
          <a:p>
            <a:endParaRPr lang="en-JM"/>
          </a:p>
        </p:txBody>
      </p:sp>
      <p:sp>
        <p:nvSpPr>
          <p:cNvPr id="2" name="Title 1"/>
          <p:cNvSpPr>
            <a:spLocks noGrp="1"/>
          </p:cNvSpPr>
          <p:nvPr>
            <p:ph type="title"/>
          </p:nvPr>
        </p:nvSpPr>
        <p:spPr>
          <a:xfrm>
            <a:off x="457200" y="438150"/>
            <a:ext cx="7620000" cy="422672"/>
          </a:xfrm>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dirty="0" smtClean="0"/>
              <a:t>PUT THE NAME OF YOUR COMPANY HERE</a:t>
            </a:r>
            <a:endParaRPr lang="en-JM" dirty="0"/>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1" name="Content Placeholder 38"/>
          <p:cNvSpPr>
            <a:spLocks noGrp="1"/>
          </p:cNvSpPr>
          <p:nvPr>
            <p:ph sz="quarter" idx="37"/>
          </p:nvPr>
        </p:nvSpPr>
        <p:spPr>
          <a:xfrm>
            <a:off x="5410200" y="1498854"/>
            <a:ext cx="2971800" cy="310896"/>
          </a:xfrm>
          <a:solidFill>
            <a:srgbClr val="0070C0"/>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0" name="Content Placeholder 38"/>
          <p:cNvSpPr>
            <a:spLocks noGrp="1"/>
          </p:cNvSpPr>
          <p:nvPr>
            <p:ph sz="quarter" idx="36"/>
          </p:nvPr>
        </p:nvSpPr>
        <p:spPr>
          <a:xfrm>
            <a:off x="5410200" y="1143000"/>
            <a:ext cx="2438400" cy="361950"/>
          </a:xfrm>
          <a:solidFill>
            <a:schemeClr val="tx1">
              <a:lumMod val="85000"/>
              <a:lumOff val="15000"/>
            </a:schemeClr>
          </a:solidFill>
          <a:ln>
            <a:noFill/>
          </a:ln>
        </p:spPr>
        <p:txBody>
          <a:bodyPr anchor="ctr">
            <a:noAutofit/>
          </a:bodyPr>
          <a:lstStyle>
            <a:lvl1pPr algn="l">
              <a:buNone/>
              <a:defRPr sz="1600" b="0">
                <a:solidFill>
                  <a:schemeClr val="bg1"/>
                </a:solidFill>
                <a:latin typeface="Bebas Neue" pitchFamily="34" charset="0"/>
              </a:defRPr>
            </a:lvl1pPr>
          </a:lstStyle>
          <a:p>
            <a:pPr lvl="0"/>
            <a:endParaRPr lang="en-JM" dirty="0"/>
          </a:p>
        </p:txBody>
      </p:sp>
      <p:sp>
        <p:nvSpPr>
          <p:cNvPr id="17" name="Text Placeholder 13"/>
          <p:cNvSpPr>
            <a:spLocks noGrp="1"/>
          </p:cNvSpPr>
          <p:nvPr>
            <p:ph type="body" sz="quarter" idx="19"/>
          </p:nvPr>
        </p:nvSpPr>
        <p:spPr>
          <a:xfrm>
            <a:off x="5410200" y="2114550"/>
            <a:ext cx="3429000" cy="4572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
        <p:nvSpPr>
          <p:cNvPr id="18" name="Text Placeholder 13"/>
          <p:cNvSpPr>
            <a:spLocks noGrp="1"/>
          </p:cNvSpPr>
          <p:nvPr>
            <p:ph type="body" sz="quarter" idx="41"/>
          </p:nvPr>
        </p:nvSpPr>
        <p:spPr>
          <a:xfrm>
            <a:off x="5410200" y="2724150"/>
            <a:ext cx="3429000" cy="11430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
        <p:nvSpPr>
          <p:cNvPr id="19" name="Text Placeholder 13"/>
          <p:cNvSpPr>
            <a:spLocks noGrp="1"/>
          </p:cNvSpPr>
          <p:nvPr>
            <p:ph type="body" sz="quarter" idx="42"/>
          </p:nvPr>
        </p:nvSpPr>
        <p:spPr>
          <a:xfrm>
            <a:off x="5410200" y="3943350"/>
            <a:ext cx="3429000" cy="457200"/>
          </a:xfrm>
          <a:solidFill>
            <a:schemeClr val="bg1">
              <a:lumMod val="95000"/>
            </a:schemeClr>
          </a:solidFill>
          <a:ln>
            <a:solidFill>
              <a:schemeClr val="bg1">
                <a:lumMod val="85000"/>
              </a:schemeClr>
            </a:solidFill>
          </a:ln>
          <a:effectLst>
            <a:innerShdw blurRad="114300">
              <a:schemeClr val="bg1"/>
            </a:innerShdw>
          </a:effectLst>
        </p:spPr>
        <p:txBody>
          <a:bodyPr>
            <a:normAutofit/>
          </a:bodyPr>
          <a:lstStyle>
            <a:lvl1pPr>
              <a:buNone/>
              <a:defRPr sz="1100"/>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able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0" name="Table Placeholder 9"/>
          <p:cNvSpPr>
            <a:spLocks noGrp="1"/>
          </p:cNvSpPr>
          <p:nvPr>
            <p:ph type="tbl" sz="quarter" idx="13"/>
          </p:nvPr>
        </p:nvSpPr>
        <p:spPr>
          <a:xfrm>
            <a:off x="533400" y="1619250"/>
            <a:ext cx="7848600" cy="2286000"/>
          </a:xfrm>
        </p:spPr>
        <p:txBody>
          <a:bodyPr>
            <a:normAutofit/>
          </a:bodyPr>
          <a:lstStyle>
            <a:lvl1pPr>
              <a:defRPr sz="1400"/>
            </a:lvl1pPr>
          </a:lstStyle>
          <a:p>
            <a:endParaRPr lang="en-JM"/>
          </a:p>
        </p:txBody>
      </p:sp>
      <p:sp>
        <p:nvSpPr>
          <p:cNvPr id="12" name="Text Placeholder 11"/>
          <p:cNvSpPr>
            <a:spLocks noGrp="1"/>
          </p:cNvSpPr>
          <p:nvPr>
            <p:ph type="body" sz="quarter" idx="14"/>
          </p:nvPr>
        </p:nvSpPr>
        <p:spPr>
          <a:xfrm>
            <a:off x="457200" y="1085850"/>
            <a:ext cx="8229600" cy="285750"/>
          </a:xfrm>
        </p:spPr>
        <p:txBody>
          <a:bodyPr>
            <a:noAutofit/>
          </a:bodyPr>
          <a:lstStyle>
            <a:lvl1pPr algn="l">
              <a:buNone/>
              <a:defRPr sz="1400" b="0">
                <a:latin typeface="Bebas Neue"/>
                <a:cs typeface="Bebas Neue"/>
              </a:defRPr>
            </a:lvl1pPr>
            <a:lvl2pPr>
              <a:defRPr sz="1800" b="1"/>
            </a:lvl2pPr>
            <a:lvl3pPr>
              <a:defRPr sz="1800" b="1"/>
            </a:lvl3pPr>
            <a:lvl4pPr>
              <a:defRPr sz="1800" b="1"/>
            </a:lvl4pPr>
            <a:lvl5pPr>
              <a:defRPr sz="1800" b="1"/>
            </a:lvl5pPr>
          </a:lstStyle>
          <a:p>
            <a:pPr lvl="0"/>
            <a:endParaRPr lang="en-JM" dirty="0"/>
          </a:p>
        </p:txBody>
      </p:sp>
      <p:sp>
        <p:nvSpPr>
          <p:cNvPr id="14" name="Text Placeholder 13"/>
          <p:cNvSpPr>
            <a:spLocks noGrp="1"/>
          </p:cNvSpPr>
          <p:nvPr>
            <p:ph type="body" sz="quarter" idx="15"/>
          </p:nvPr>
        </p:nvSpPr>
        <p:spPr>
          <a:xfrm>
            <a:off x="533400" y="4019550"/>
            <a:ext cx="7924800" cy="4572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4 Area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21" name="Text Placeholder 20"/>
          <p:cNvSpPr>
            <a:spLocks noGrp="1"/>
          </p:cNvSpPr>
          <p:nvPr userDrawn="1">
            <p:ph type="body" sz="quarter" idx="13"/>
          </p:nvPr>
        </p:nvSpPr>
        <p:spPr>
          <a:xfrm>
            <a:off x="533400" y="1543050"/>
            <a:ext cx="3048000" cy="9144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22" name="Text Placeholder 20"/>
          <p:cNvSpPr>
            <a:spLocks noGrp="1"/>
          </p:cNvSpPr>
          <p:nvPr userDrawn="1">
            <p:ph type="body" sz="quarter" idx="14"/>
          </p:nvPr>
        </p:nvSpPr>
        <p:spPr>
          <a:xfrm>
            <a:off x="4343400" y="1543050"/>
            <a:ext cx="3048000" cy="9144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23" name="Text Placeholder 20"/>
          <p:cNvSpPr>
            <a:spLocks noGrp="1"/>
          </p:cNvSpPr>
          <p:nvPr userDrawn="1">
            <p:ph type="body" sz="quarter" idx="15"/>
          </p:nvPr>
        </p:nvSpPr>
        <p:spPr>
          <a:xfrm>
            <a:off x="533400" y="3371850"/>
            <a:ext cx="3048000" cy="9144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24" name="Text Placeholder 20"/>
          <p:cNvSpPr>
            <a:spLocks noGrp="1"/>
          </p:cNvSpPr>
          <p:nvPr userDrawn="1">
            <p:ph type="body" sz="quarter" idx="16"/>
          </p:nvPr>
        </p:nvSpPr>
        <p:spPr>
          <a:xfrm>
            <a:off x="4343400" y="3371850"/>
            <a:ext cx="3048000" cy="914400"/>
          </a:xfrm>
        </p:spPr>
        <p:txBody>
          <a:bodyPr>
            <a:noAutofit/>
          </a:bodyPr>
          <a:lstStyle>
            <a:lvl1pPr>
              <a:buNone/>
              <a:defRPr sz="1100"/>
            </a:lvl1pPr>
            <a:lvl2pPr>
              <a:defRPr sz="1600"/>
            </a:lvl2pPr>
            <a:lvl3pPr>
              <a:defRPr sz="1600"/>
            </a:lvl3pPr>
            <a:lvl4pPr>
              <a:defRPr sz="1600"/>
            </a:lvl4pPr>
            <a:lvl5pPr>
              <a:defRPr sz="1600"/>
            </a:lvl5pPr>
          </a:lstStyle>
          <a:p>
            <a:pPr lvl="0"/>
            <a:endParaRPr lang="en-JM" dirty="0"/>
          </a:p>
        </p:txBody>
      </p:sp>
      <p:sp>
        <p:nvSpPr>
          <p:cNvPr id="26" name="Text Placeholder 25"/>
          <p:cNvSpPr>
            <a:spLocks noGrp="1"/>
          </p:cNvSpPr>
          <p:nvPr userDrawn="1">
            <p:ph type="body" sz="quarter" idx="17"/>
          </p:nvPr>
        </p:nvSpPr>
        <p:spPr>
          <a:xfrm>
            <a:off x="533400" y="1123950"/>
            <a:ext cx="2438400" cy="285750"/>
          </a:xfrm>
          <a:solidFill>
            <a:srgbClr val="0070C0"/>
          </a:solidFill>
          <a:ln>
            <a:noFill/>
          </a:ln>
        </p:spPr>
        <p:txBody>
          <a:bodyPr>
            <a:noAutofit/>
          </a:bodyPr>
          <a:lstStyle>
            <a:lvl1pPr>
              <a:buNone/>
              <a:defRPr sz="1500" b="0">
                <a:solidFill>
                  <a:schemeClr val="bg1"/>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27" name="Text Placeholder 25"/>
          <p:cNvSpPr>
            <a:spLocks noGrp="1"/>
          </p:cNvSpPr>
          <p:nvPr userDrawn="1">
            <p:ph type="body" sz="quarter" idx="18"/>
          </p:nvPr>
        </p:nvSpPr>
        <p:spPr>
          <a:xfrm>
            <a:off x="4343400" y="1123950"/>
            <a:ext cx="2514600" cy="285750"/>
          </a:xfrm>
          <a:solidFill>
            <a:srgbClr val="0070C0"/>
          </a:solidFill>
          <a:ln>
            <a:noFill/>
          </a:ln>
        </p:spPr>
        <p:txBody>
          <a:bodyPr>
            <a:noAutofit/>
          </a:bodyPr>
          <a:lstStyle>
            <a:lvl1pPr>
              <a:buNone/>
              <a:defRPr sz="1500" b="0">
                <a:solidFill>
                  <a:schemeClr val="bg1"/>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29" name="Text Placeholder 25"/>
          <p:cNvSpPr>
            <a:spLocks noGrp="1"/>
          </p:cNvSpPr>
          <p:nvPr userDrawn="1">
            <p:ph type="body" sz="quarter" idx="20"/>
          </p:nvPr>
        </p:nvSpPr>
        <p:spPr>
          <a:xfrm>
            <a:off x="533400" y="2971800"/>
            <a:ext cx="2590800" cy="285750"/>
          </a:xfrm>
          <a:solidFill>
            <a:srgbClr val="0070C0"/>
          </a:solidFill>
          <a:ln>
            <a:noFill/>
          </a:ln>
        </p:spPr>
        <p:txBody>
          <a:bodyPr>
            <a:noAutofit/>
          </a:bodyPr>
          <a:lstStyle>
            <a:lvl1pPr>
              <a:buNone/>
              <a:defRPr sz="1500" b="0">
                <a:solidFill>
                  <a:schemeClr val="bg1"/>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
        <p:nvSpPr>
          <p:cNvPr id="28" name="Text Placeholder 25"/>
          <p:cNvSpPr>
            <a:spLocks noGrp="1"/>
          </p:cNvSpPr>
          <p:nvPr userDrawn="1">
            <p:ph type="body" sz="quarter" idx="19"/>
          </p:nvPr>
        </p:nvSpPr>
        <p:spPr>
          <a:xfrm>
            <a:off x="4343400" y="2971800"/>
            <a:ext cx="2514600" cy="285750"/>
          </a:xfrm>
          <a:solidFill>
            <a:srgbClr val="0070C0"/>
          </a:solidFill>
          <a:ln>
            <a:noFill/>
          </a:ln>
        </p:spPr>
        <p:txBody>
          <a:bodyPr>
            <a:noAutofit/>
          </a:bodyPr>
          <a:lstStyle>
            <a:lvl1pPr>
              <a:buNone/>
              <a:defRPr sz="1500" b="0">
                <a:solidFill>
                  <a:schemeClr val="bg1"/>
                </a:solidFill>
                <a:latin typeface="Bebas Neue" pitchFamily="34" charset="0"/>
              </a:defRPr>
            </a:lvl1pPr>
            <a:lvl2pPr>
              <a:defRPr sz="1600" b="1">
                <a:solidFill>
                  <a:srgbClr val="CC3399"/>
                </a:solidFill>
              </a:defRPr>
            </a:lvl2pPr>
            <a:lvl3pPr>
              <a:defRPr sz="1600" b="1">
                <a:solidFill>
                  <a:srgbClr val="CC3399"/>
                </a:solidFill>
              </a:defRPr>
            </a:lvl3pPr>
            <a:lvl4pPr>
              <a:defRPr sz="1600" b="1">
                <a:solidFill>
                  <a:srgbClr val="CC3399"/>
                </a:solidFill>
              </a:defRPr>
            </a:lvl4pPr>
            <a:lvl5pPr>
              <a:defRPr sz="1600" b="1">
                <a:solidFill>
                  <a:srgbClr val="CC3399"/>
                </a:solidFill>
              </a:defRPr>
            </a:lvl5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ntact 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JM" dirty="0"/>
          </a:p>
        </p:txBody>
      </p:sp>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9" name="Picture Placeholder 8"/>
          <p:cNvSpPr>
            <a:spLocks noGrp="1"/>
          </p:cNvSpPr>
          <p:nvPr>
            <p:ph type="pic" sz="quarter" idx="13"/>
          </p:nvPr>
        </p:nvSpPr>
        <p:spPr>
          <a:xfrm>
            <a:off x="533400" y="1619250"/>
            <a:ext cx="4343400" cy="2476500"/>
          </a:xfrm>
          <a:ln w="38100">
            <a:solidFill>
              <a:schemeClr val="bg1"/>
            </a:solidFill>
            <a:miter lim="800000"/>
          </a:ln>
          <a:effectLst/>
        </p:spPr>
        <p:txBody>
          <a:bodyPr>
            <a:normAutofit/>
          </a:bodyPr>
          <a:lstStyle>
            <a:lvl1pPr>
              <a:defRPr sz="1400"/>
            </a:lvl1pPr>
          </a:lstStyle>
          <a:p>
            <a:endParaRPr lang="en-JM"/>
          </a:p>
        </p:txBody>
      </p:sp>
      <p:sp>
        <p:nvSpPr>
          <p:cNvPr id="11" name="Text Placeholder 10"/>
          <p:cNvSpPr>
            <a:spLocks noGrp="1"/>
          </p:cNvSpPr>
          <p:nvPr>
            <p:ph type="body" sz="quarter" idx="14"/>
          </p:nvPr>
        </p:nvSpPr>
        <p:spPr>
          <a:xfrm>
            <a:off x="457200" y="1009650"/>
            <a:ext cx="8077200" cy="342900"/>
          </a:xfrm>
        </p:spPr>
        <p:txBody>
          <a:bodyPr>
            <a:noAutofit/>
          </a:bodyPr>
          <a:lstStyle>
            <a:lvl1pPr>
              <a:buNone/>
              <a:defRPr sz="1200">
                <a:solidFill>
                  <a:schemeClr val="tx1">
                    <a:lumMod val="65000"/>
                    <a:lumOff val="35000"/>
                  </a:schemeClr>
                </a:solidFill>
              </a:defRPr>
            </a:lvl1pPr>
            <a:lvl2pPr>
              <a:defRPr sz="1600"/>
            </a:lvl2pPr>
            <a:lvl3pPr>
              <a:defRPr sz="1600"/>
            </a:lvl3pPr>
            <a:lvl4pPr>
              <a:defRPr sz="1600"/>
            </a:lvl4pPr>
            <a:lvl5pPr>
              <a:defRPr sz="1600"/>
            </a:lvl5pPr>
          </a:lstStyle>
          <a:p>
            <a:pPr lvl="0"/>
            <a:endParaRPr lang="en-JM" dirty="0"/>
          </a:p>
        </p:txBody>
      </p:sp>
      <p:sp>
        <p:nvSpPr>
          <p:cNvPr id="8" name="Text Placeholder 7"/>
          <p:cNvSpPr>
            <a:spLocks noGrp="1"/>
          </p:cNvSpPr>
          <p:nvPr>
            <p:ph type="body" sz="quarter" idx="15"/>
          </p:nvPr>
        </p:nvSpPr>
        <p:spPr>
          <a:xfrm>
            <a:off x="6172200" y="1733550"/>
            <a:ext cx="2438400" cy="304800"/>
          </a:xfrm>
        </p:spPr>
        <p:txBody>
          <a:bodyPr>
            <a:normAutofit/>
          </a:bodyPr>
          <a:lstStyle>
            <a:lvl1pPr>
              <a:buNone/>
              <a:defRPr sz="1100"/>
            </a:lvl1pPr>
          </a:lstStyle>
          <a:p>
            <a:pPr lvl="0"/>
            <a:endParaRPr lang="en-JM" dirty="0"/>
          </a:p>
        </p:txBody>
      </p:sp>
      <p:sp>
        <p:nvSpPr>
          <p:cNvPr id="10" name="Text Placeholder 7"/>
          <p:cNvSpPr>
            <a:spLocks noGrp="1"/>
          </p:cNvSpPr>
          <p:nvPr>
            <p:ph type="body" sz="quarter" idx="16"/>
          </p:nvPr>
        </p:nvSpPr>
        <p:spPr>
          <a:xfrm>
            <a:off x="6172200" y="2038350"/>
            <a:ext cx="2438400" cy="304800"/>
          </a:xfrm>
        </p:spPr>
        <p:txBody>
          <a:bodyPr>
            <a:normAutofit/>
          </a:bodyPr>
          <a:lstStyle>
            <a:lvl1pPr>
              <a:buNone/>
              <a:defRPr sz="1100"/>
            </a:lvl1pPr>
          </a:lstStyle>
          <a:p>
            <a:pPr lvl="0"/>
            <a:endParaRPr lang="en-JM" dirty="0"/>
          </a:p>
        </p:txBody>
      </p:sp>
      <p:sp>
        <p:nvSpPr>
          <p:cNvPr id="12" name="Text Placeholder 7"/>
          <p:cNvSpPr>
            <a:spLocks noGrp="1"/>
          </p:cNvSpPr>
          <p:nvPr>
            <p:ph type="body" sz="quarter" idx="17"/>
          </p:nvPr>
        </p:nvSpPr>
        <p:spPr>
          <a:xfrm>
            <a:off x="6172200" y="2343150"/>
            <a:ext cx="2438400" cy="304800"/>
          </a:xfrm>
        </p:spPr>
        <p:txBody>
          <a:bodyPr>
            <a:normAutofit/>
          </a:bodyPr>
          <a:lstStyle>
            <a:lvl1pPr>
              <a:buNone/>
              <a:defRPr sz="1100"/>
            </a:lvl1pPr>
          </a:lstStyle>
          <a:p>
            <a:pPr lvl="0"/>
            <a:endParaRPr lang="en-JM" dirty="0"/>
          </a:p>
        </p:txBody>
      </p:sp>
      <p:sp>
        <p:nvSpPr>
          <p:cNvPr id="13" name="Text Placeholder 7"/>
          <p:cNvSpPr>
            <a:spLocks noGrp="1"/>
          </p:cNvSpPr>
          <p:nvPr>
            <p:ph type="body" sz="quarter" idx="18"/>
          </p:nvPr>
        </p:nvSpPr>
        <p:spPr>
          <a:xfrm>
            <a:off x="6172200" y="2647950"/>
            <a:ext cx="2438400" cy="304800"/>
          </a:xfrm>
        </p:spPr>
        <p:txBody>
          <a:bodyPr>
            <a:normAutofit/>
          </a:bodyPr>
          <a:lstStyle>
            <a:lvl1pPr>
              <a:buNone/>
              <a:defRPr sz="1100"/>
            </a:lvl1pPr>
          </a:lstStyle>
          <a:p>
            <a:pPr lvl="0"/>
            <a:endParaRPr lang="en-JM" dirty="0"/>
          </a:p>
        </p:txBody>
      </p:sp>
      <p:sp>
        <p:nvSpPr>
          <p:cNvPr id="14" name="Text Placeholder 7"/>
          <p:cNvSpPr>
            <a:spLocks noGrp="1"/>
          </p:cNvSpPr>
          <p:nvPr>
            <p:ph type="body" sz="quarter" idx="19"/>
          </p:nvPr>
        </p:nvSpPr>
        <p:spPr>
          <a:xfrm>
            <a:off x="5867400" y="3181350"/>
            <a:ext cx="2743200" cy="304800"/>
          </a:xfrm>
        </p:spPr>
        <p:txBody>
          <a:bodyPr>
            <a:normAutofit/>
          </a:bodyPr>
          <a:lstStyle>
            <a:lvl1pPr>
              <a:buNone/>
              <a:defRPr sz="1100"/>
            </a:lvl1pPr>
          </a:lstStyle>
          <a:p>
            <a:pPr lvl="0"/>
            <a:endParaRPr lang="en-JM" dirty="0"/>
          </a:p>
        </p:txBody>
      </p:sp>
      <p:sp>
        <p:nvSpPr>
          <p:cNvPr id="15" name="Text Placeholder 7"/>
          <p:cNvSpPr>
            <a:spLocks noGrp="1"/>
          </p:cNvSpPr>
          <p:nvPr>
            <p:ph type="body" sz="quarter" idx="20"/>
          </p:nvPr>
        </p:nvSpPr>
        <p:spPr>
          <a:xfrm>
            <a:off x="5867400" y="3486150"/>
            <a:ext cx="2743200" cy="304800"/>
          </a:xfrm>
        </p:spPr>
        <p:txBody>
          <a:bodyPr>
            <a:normAutofit/>
          </a:bodyPr>
          <a:lstStyle>
            <a:lvl1pPr>
              <a:buNone/>
              <a:defRPr sz="1100"/>
            </a:lvl1pPr>
          </a:lstStyle>
          <a:p>
            <a:pPr lvl="0"/>
            <a:endParaRPr lang="en-JM" dirty="0"/>
          </a:p>
        </p:txBody>
      </p:sp>
      <p:sp>
        <p:nvSpPr>
          <p:cNvPr id="16" name="Text Placeholder 7"/>
          <p:cNvSpPr>
            <a:spLocks noGrp="1"/>
          </p:cNvSpPr>
          <p:nvPr>
            <p:ph type="body" sz="quarter" idx="21"/>
          </p:nvPr>
        </p:nvSpPr>
        <p:spPr>
          <a:xfrm>
            <a:off x="5105400" y="1733550"/>
            <a:ext cx="990600" cy="304800"/>
          </a:xfrm>
        </p:spPr>
        <p:txBody>
          <a:bodyPr>
            <a:normAutofit/>
          </a:bodyPr>
          <a:lstStyle>
            <a:lvl1pPr algn="r">
              <a:buNone/>
              <a:defRPr sz="1400">
                <a:solidFill>
                  <a:srgbClr val="0070C0"/>
                </a:solidFill>
                <a:latin typeface="Bebas Neue" pitchFamily="34" charset="0"/>
              </a:defRPr>
            </a:lvl1pPr>
          </a:lstStyle>
          <a:p>
            <a:pPr lvl="0"/>
            <a:endParaRPr lang="en-JM" dirty="0"/>
          </a:p>
        </p:txBody>
      </p:sp>
      <p:sp>
        <p:nvSpPr>
          <p:cNvPr id="17" name="Text Placeholder 7"/>
          <p:cNvSpPr>
            <a:spLocks noGrp="1"/>
          </p:cNvSpPr>
          <p:nvPr>
            <p:ph type="body" sz="quarter" idx="22"/>
          </p:nvPr>
        </p:nvSpPr>
        <p:spPr>
          <a:xfrm>
            <a:off x="5105400" y="2038350"/>
            <a:ext cx="990600" cy="304800"/>
          </a:xfrm>
        </p:spPr>
        <p:txBody>
          <a:bodyPr>
            <a:normAutofit/>
          </a:bodyPr>
          <a:lstStyle>
            <a:lvl1pPr algn="r">
              <a:buNone/>
              <a:defRPr sz="1400">
                <a:solidFill>
                  <a:srgbClr val="0070C0"/>
                </a:solidFill>
                <a:latin typeface="Bebas Neue" pitchFamily="34" charset="0"/>
              </a:defRPr>
            </a:lvl1pPr>
          </a:lstStyle>
          <a:p>
            <a:pPr lvl="0"/>
            <a:endParaRPr lang="en-JM" dirty="0"/>
          </a:p>
        </p:txBody>
      </p:sp>
      <p:sp>
        <p:nvSpPr>
          <p:cNvPr id="18" name="Text Placeholder 7"/>
          <p:cNvSpPr>
            <a:spLocks noGrp="1"/>
          </p:cNvSpPr>
          <p:nvPr>
            <p:ph type="body" sz="quarter" idx="23"/>
          </p:nvPr>
        </p:nvSpPr>
        <p:spPr>
          <a:xfrm>
            <a:off x="5105400" y="2343150"/>
            <a:ext cx="990600" cy="304800"/>
          </a:xfrm>
        </p:spPr>
        <p:txBody>
          <a:bodyPr>
            <a:normAutofit/>
          </a:bodyPr>
          <a:lstStyle>
            <a:lvl1pPr algn="r">
              <a:buNone/>
              <a:defRPr sz="1400">
                <a:solidFill>
                  <a:srgbClr val="0070C0"/>
                </a:solidFill>
                <a:latin typeface="Bebas Neue" pitchFamily="34" charset="0"/>
              </a:defRPr>
            </a:lvl1pPr>
          </a:lstStyle>
          <a:p>
            <a:pPr lvl="0"/>
            <a:endParaRPr lang="en-JM" dirty="0"/>
          </a:p>
        </p:txBody>
      </p:sp>
      <p:sp>
        <p:nvSpPr>
          <p:cNvPr id="19" name="Text Placeholder 7"/>
          <p:cNvSpPr>
            <a:spLocks noGrp="1"/>
          </p:cNvSpPr>
          <p:nvPr>
            <p:ph type="body" sz="quarter" idx="24"/>
          </p:nvPr>
        </p:nvSpPr>
        <p:spPr>
          <a:xfrm>
            <a:off x="5105400" y="2647950"/>
            <a:ext cx="990600" cy="304800"/>
          </a:xfrm>
        </p:spPr>
        <p:txBody>
          <a:bodyPr>
            <a:normAutofit/>
          </a:bodyPr>
          <a:lstStyle>
            <a:lvl1pPr algn="r">
              <a:buNone/>
              <a:defRPr sz="1400">
                <a:solidFill>
                  <a:srgbClr val="0070C0"/>
                </a:solidFill>
                <a:latin typeface="Bebas Neue" pitchFamily="34" charset="0"/>
              </a:defRPr>
            </a:lvl1pPr>
          </a:lstStyle>
          <a:p>
            <a:pPr lvl="0"/>
            <a:endParaRPr lang="en-JM"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62550"/>
          </a:xfrm>
          <a:prstGeom prst="rect">
            <a:avLst/>
          </a:prstGeom>
        </p:spPr>
      </p:pic>
      <p:sp>
        <p:nvSpPr>
          <p:cNvPr id="4" name="Footer Placeholder 3"/>
          <p:cNvSpPr>
            <a:spLocks noGrp="1"/>
          </p:cNvSpPr>
          <p:nvPr>
            <p:ph type="ftr" sz="quarter" idx="11"/>
          </p:nvPr>
        </p:nvSpPr>
        <p:spPr/>
        <p:txBody>
          <a:bodyPr/>
          <a:lstStyle/>
          <a:p>
            <a:r>
              <a:rPr lang="en-JM" smtClean="0"/>
              <a:t>PUT THE NAME OF YOUR COMPANY HERE</a:t>
            </a:r>
            <a:endParaRPr lang="en-JM"/>
          </a:p>
        </p:txBody>
      </p:sp>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12" name="Text Placeholder 8"/>
          <p:cNvSpPr>
            <a:spLocks noGrp="1"/>
          </p:cNvSpPr>
          <p:nvPr>
            <p:ph type="body" sz="quarter" idx="13"/>
          </p:nvPr>
        </p:nvSpPr>
        <p:spPr>
          <a:xfrm>
            <a:off x="381000" y="1657350"/>
            <a:ext cx="8153400" cy="1219200"/>
          </a:xfrm>
        </p:spPr>
        <p:txBody>
          <a:bodyPr>
            <a:normAutofit/>
          </a:bodyPr>
          <a:lstStyle>
            <a:lvl1pPr algn="l">
              <a:buNone/>
              <a:defRPr sz="6000">
                <a:latin typeface="Bebas Neue" pitchFamily="34" charset="0"/>
              </a:defRPr>
            </a:lvl1pPr>
          </a:lstStyle>
          <a:p>
            <a:pPr lvl="0"/>
            <a:endParaRPr lang="en-JM" dirty="0"/>
          </a:p>
        </p:txBody>
      </p:sp>
      <p:sp>
        <p:nvSpPr>
          <p:cNvPr id="16" name="Text Placeholder 10"/>
          <p:cNvSpPr>
            <a:spLocks noGrp="1"/>
          </p:cNvSpPr>
          <p:nvPr>
            <p:ph type="body" sz="quarter" idx="14"/>
          </p:nvPr>
        </p:nvSpPr>
        <p:spPr>
          <a:xfrm>
            <a:off x="457200" y="2952750"/>
            <a:ext cx="6477000" cy="571500"/>
          </a:xfrm>
        </p:spPr>
        <p:txBody>
          <a:bodyPr>
            <a:noAutofit/>
          </a:bodyPr>
          <a:lstStyle>
            <a:lvl1pPr algn="l">
              <a:buNone/>
              <a:defRPr sz="1400"/>
            </a:lvl1pPr>
            <a:lvl2pPr>
              <a:defRPr sz="1800"/>
            </a:lvl2pPr>
            <a:lvl3pPr>
              <a:defRPr sz="1800"/>
            </a:lvl3pPr>
            <a:lvl4pPr>
              <a:defRPr sz="1800"/>
            </a:lvl4pPr>
            <a:lvl5pPr>
              <a:defRPr sz="1800"/>
            </a:lvl5pPr>
          </a:lstStyle>
          <a:p>
            <a:pPr lvl="0"/>
            <a:endParaRPr lang="en-JM" dirty="0"/>
          </a:p>
        </p:txBody>
      </p:sp>
      <p:sp>
        <p:nvSpPr>
          <p:cNvPr id="17" name="Rectangle 16"/>
          <p:cNvSpPr/>
          <p:nvPr userDrawn="1"/>
        </p:nvSpPr>
        <p:spPr>
          <a:xfrm>
            <a:off x="0" y="1695450"/>
            <a:ext cx="228600" cy="1295400"/>
          </a:xfrm>
          <a:prstGeom prst="rect">
            <a:avLst/>
          </a:prstGeom>
          <a:solidFill>
            <a:srgbClr val="0070C0"/>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600" dirty="0">
              <a:solidFill>
                <a:schemeClr val="tx1">
                  <a:lumMod val="95000"/>
                  <a:lumOff val="5000"/>
                </a:schemeClr>
              </a:solidFill>
              <a:latin typeface="Bebas Neue" pitchFamily="34" charset="0"/>
            </a:endParaRPr>
          </a:p>
        </p:txBody>
      </p:sp>
      <p:cxnSp>
        <p:nvCxnSpPr>
          <p:cNvPr id="18" name="Straight Connector 17"/>
          <p:cNvCxnSpPr/>
          <p:nvPr userDrawn="1"/>
        </p:nvCxnSpPr>
        <p:spPr bwMode="auto">
          <a:xfrm>
            <a:off x="0" y="2297112"/>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bwMode="auto">
          <a:xfrm>
            <a:off x="0" y="2343150"/>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pic>
        <p:nvPicPr>
          <p:cNvPr id="20" name="Picture 1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162550"/>
          </a:xfrm>
          <a:prstGeom prst="rect">
            <a:avLst/>
          </a:prstGeom>
        </p:spPr>
      </p:pic>
      <p:sp>
        <p:nvSpPr>
          <p:cNvPr id="5" name="Slide Number Placeholder 4"/>
          <p:cNvSpPr>
            <a:spLocks noGrp="1"/>
          </p:cNvSpPr>
          <p:nvPr>
            <p:ph type="sldNum" sz="quarter" idx="12"/>
          </p:nvPr>
        </p:nvSpPr>
        <p:spPr/>
        <p:txBody>
          <a:bodyPr/>
          <a:lstStyle/>
          <a:p>
            <a:fld id="{8DF5134D-7C6B-4A7B-B28B-A8C75F870448}" type="slidenum">
              <a:rPr lang="en-JM" smtClean="0"/>
              <a:pPr/>
              <a:t>‹#›</a:t>
            </a:fld>
            <a:endParaRPr lang="en-JM"/>
          </a:p>
        </p:txBody>
      </p:sp>
      <p:sp>
        <p:nvSpPr>
          <p:cNvPr id="9" name="Text Placeholder 8"/>
          <p:cNvSpPr>
            <a:spLocks noGrp="1"/>
          </p:cNvSpPr>
          <p:nvPr>
            <p:ph type="body" sz="quarter" idx="13"/>
          </p:nvPr>
        </p:nvSpPr>
        <p:spPr>
          <a:xfrm>
            <a:off x="381000" y="1657350"/>
            <a:ext cx="8153400" cy="1219200"/>
          </a:xfrm>
        </p:spPr>
        <p:txBody>
          <a:bodyPr>
            <a:normAutofit/>
          </a:bodyPr>
          <a:lstStyle>
            <a:lvl1pPr algn="l">
              <a:buNone/>
              <a:defRPr sz="6000">
                <a:latin typeface="Bebas Neue" pitchFamily="34" charset="0"/>
              </a:defRPr>
            </a:lvl1pPr>
          </a:lstStyle>
          <a:p>
            <a:pPr lvl="0"/>
            <a:endParaRPr lang="en-JM" dirty="0"/>
          </a:p>
        </p:txBody>
      </p:sp>
      <p:sp>
        <p:nvSpPr>
          <p:cNvPr id="11" name="Text Placeholder 10"/>
          <p:cNvSpPr>
            <a:spLocks noGrp="1"/>
          </p:cNvSpPr>
          <p:nvPr>
            <p:ph type="body" sz="quarter" idx="14"/>
          </p:nvPr>
        </p:nvSpPr>
        <p:spPr>
          <a:xfrm>
            <a:off x="457200" y="2952750"/>
            <a:ext cx="6477000" cy="571500"/>
          </a:xfrm>
        </p:spPr>
        <p:txBody>
          <a:bodyPr>
            <a:noAutofit/>
          </a:bodyPr>
          <a:lstStyle>
            <a:lvl1pPr algn="l">
              <a:buNone/>
              <a:defRPr sz="1400"/>
            </a:lvl1pPr>
            <a:lvl2pPr>
              <a:defRPr sz="1800"/>
            </a:lvl2pPr>
            <a:lvl3pPr>
              <a:defRPr sz="1800"/>
            </a:lvl3pPr>
            <a:lvl4pPr>
              <a:defRPr sz="1800"/>
            </a:lvl4pPr>
            <a:lvl5pPr>
              <a:defRPr sz="1800"/>
            </a:lvl5pPr>
          </a:lstStyle>
          <a:p>
            <a:pPr lvl="0"/>
            <a:endParaRPr lang="en-JM" dirty="0"/>
          </a:p>
        </p:txBody>
      </p:sp>
      <p:sp>
        <p:nvSpPr>
          <p:cNvPr id="15" name="Rectangle 14"/>
          <p:cNvSpPr/>
          <p:nvPr userDrawn="1"/>
        </p:nvSpPr>
        <p:spPr>
          <a:xfrm>
            <a:off x="0" y="1695450"/>
            <a:ext cx="228600" cy="1295400"/>
          </a:xfrm>
          <a:prstGeom prst="rect">
            <a:avLst/>
          </a:prstGeom>
          <a:solidFill>
            <a:srgbClr val="0070C0"/>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600" dirty="0">
              <a:solidFill>
                <a:schemeClr val="tx1">
                  <a:lumMod val="95000"/>
                  <a:lumOff val="5000"/>
                </a:schemeClr>
              </a:solidFill>
              <a:latin typeface="Bebas Neue" pitchFamily="34" charset="0"/>
            </a:endParaRPr>
          </a:p>
        </p:txBody>
      </p:sp>
      <p:cxnSp>
        <p:nvCxnSpPr>
          <p:cNvPr id="13" name="Straight Connector 12"/>
          <p:cNvCxnSpPr/>
          <p:nvPr userDrawn="1"/>
        </p:nvCxnSpPr>
        <p:spPr bwMode="auto">
          <a:xfrm>
            <a:off x="0" y="2297112"/>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bwMode="auto">
          <a:xfrm>
            <a:off x="0" y="2343150"/>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Oval 15">
            <a:hlinkClick r:id="" action="ppaction://hlinkshowjump?jump=nextslide" highlightClick="1"/>
          </p:cNvPr>
          <p:cNvSpPr/>
          <p:nvPr userDrawn="1"/>
        </p:nvSpPr>
        <p:spPr>
          <a:xfrm>
            <a:off x="8382000" y="4781550"/>
            <a:ext cx="274320" cy="27432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00" b="1" dirty="0">
              <a:solidFill>
                <a:schemeClr val="bg1">
                  <a:lumMod val="75000"/>
                </a:schemeClr>
              </a:solidFill>
            </a:endParaRPr>
          </a:p>
        </p:txBody>
      </p:sp>
      <p:sp>
        <p:nvSpPr>
          <p:cNvPr id="17" name="Oval 16">
            <a:hlinkClick r:id="" action="ppaction://hlinkshowjump?jump=previousslide" highlightClick="1"/>
          </p:cNvPr>
          <p:cNvSpPr/>
          <p:nvPr userDrawn="1"/>
        </p:nvSpPr>
        <p:spPr>
          <a:xfrm>
            <a:off x="8036087" y="4781550"/>
            <a:ext cx="274320" cy="27432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00" b="1" dirty="0">
              <a:solidFill>
                <a:schemeClr val="bg1">
                  <a:lumMod val="75000"/>
                </a:schemeClr>
              </a:solidFill>
            </a:endParaRPr>
          </a:p>
        </p:txBody>
      </p:sp>
      <p:sp>
        <p:nvSpPr>
          <p:cNvPr id="18" name="Chevron 17"/>
          <p:cNvSpPr/>
          <p:nvPr userDrawn="1"/>
        </p:nvSpPr>
        <p:spPr>
          <a:xfrm flipH="1">
            <a:off x="8122955" y="4863846"/>
            <a:ext cx="82296" cy="100584"/>
          </a:xfrm>
          <a:prstGeom prst="chevron">
            <a:avLst>
              <a:gd name="adj" fmla="val 79255"/>
            </a:avLst>
          </a:prstGeom>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sp>
        <p:nvSpPr>
          <p:cNvPr id="19" name="Chevron 18"/>
          <p:cNvSpPr/>
          <p:nvPr userDrawn="1"/>
        </p:nvSpPr>
        <p:spPr>
          <a:xfrm>
            <a:off x="8473440" y="4863846"/>
            <a:ext cx="82296" cy="100584"/>
          </a:xfrm>
          <a:prstGeom prst="chevron">
            <a:avLst>
              <a:gd name="adj" fmla="val 79255"/>
            </a:avLst>
          </a:prstGeom>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spTree>
    <p:extLst>
      <p:ext uri="{BB962C8B-B14F-4D97-AF65-F5344CB8AC3E}">
        <p14:creationId xmlns:p14="http://schemas.microsoft.com/office/powerpoint/2010/main" val="21777134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8"/>
          <p:cNvPicPr>
            <a:picLocks noChangeAspect="1"/>
          </p:cNvPicPr>
          <p:nvPr userDrawn="1"/>
        </p:nvPicPr>
        <p:blipFill>
          <a:blip r:embed="rId35">
            <a:extLst>
              <a:ext uri="{28A0092B-C50C-407E-A947-70E740481C1C}">
                <a14:useLocalDpi xmlns:a14="http://schemas.microsoft.com/office/drawing/2010/main" val="0"/>
              </a:ext>
            </a:extLst>
          </a:blip>
          <a:stretch>
            <a:fillRect/>
          </a:stretch>
        </p:blipFill>
        <p:spPr>
          <a:xfrm>
            <a:off x="0" y="0"/>
            <a:ext cx="9144000" cy="5162550"/>
          </a:xfrm>
          <a:prstGeom prst="rect">
            <a:avLst/>
          </a:prstGeom>
        </p:spPr>
      </p:pic>
      <p:sp>
        <p:nvSpPr>
          <p:cNvPr id="2" name="Title Placeholder 1"/>
          <p:cNvSpPr>
            <a:spLocks noGrp="1"/>
          </p:cNvSpPr>
          <p:nvPr>
            <p:ph type="title"/>
          </p:nvPr>
        </p:nvSpPr>
        <p:spPr>
          <a:xfrm>
            <a:off x="457200" y="438150"/>
            <a:ext cx="7620000" cy="422672"/>
          </a:xfrm>
          <a:prstGeom prst="rect">
            <a:avLst/>
          </a:prstGeom>
        </p:spPr>
        <p:txBody>
          <a:bodyPr vert="horz" lIns="91440" tIns="45720" rIns="91440" bIns="45720" rtlCol="0" anchor="ctr">
            <a:noAutofit/>
          </a:bodyPr>
          <a:lstStyle/>
          <a:p>
            <a:r>
              <a:rPr lang="en-US" dirty="0" smtClean="0"/>
              <a:t>Click to edit Master title style</a:t>
            </a:r>
            <a:endParaRPr lang="en-JM" dirty="0"/>
          </a:p>
        </p:txBody>
      </p:sp>
      <p:sp>
        <p:nvSpPr>
          <p:cNvPr id="3" name="Text Placeholder 2"/>
          <p:cNvSpPr>
            <a:spLocks noGrp="1"/>
          </p:cNvSpPr>
          <p:nvPr>
            <p:ph type="body" idx="1"/>
          </p:nvPr>
        </p:nvSpPr>
        <p:spPr>
          <a:xfrm>
            <a:off x="457200" y="102870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JM" dirty="0"/>
          </a:p>
        </p:txBody>
      </p:sp>
      <p:sp>
        <p:nvSpPr>
          <p:cNvPr id="6" name="Slide Number Placeholder 5"/>
          <p:cNvSpPr>
            <a:spLocks noGrp="1"/>
          </p:cNvSpPr>
          <p:nvPr>
            <p:ph type="sldNum" sz="quarter" idx="4"/>
          </p:nvPr>
        </p:nvSpPr>
        <p:spPr>
          <a:xfrm>
            <a:off x="8305800" y="285750"/>
            <a:ext cx="4572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8DF5134D-7C6B-4A7B-B28B-A8C75F870448}" type="slidenum">
              <a:rPr lang="en-JM" smtClean="0"/>
              <a:pPr/>
              <a:t>‹#›</a:t>
            </a:fld>
            <a:endParaRPr lang="en-JM"/>
          </a:p>
        </p:txBody>
      </p:sp>
      <p:sp>
        <p:nvSpPr>
          <p:cNvPr id="8" name="Rectangle 7"/>
          <p:cNvSpPr/>
          <p:nvPr/>
        </p:nvSpPr>
        <p:spPr>
          <a:xfrm>
            <a:off x="0" y="419100"/>
            <a:ext cx="152400" cy="40005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cxnSp>
        <p:nvCxnSpPr>
          <p:cNvPr id="16" name="Straight Connector 15"/>
          <p:cNvCxnSpPr/>
          <p:nvPr userDrawn="1"/>
        </p:nvCxnSpPr>
        <p:spPr bwMode="auto">
          <a:xfrm>
            <a:off x="0" y="601662"/>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userDrawn="1"/>
        </p:nvCxnSpPr>
        <p:spPr bwMode="auto">
          <a:xfrm>
            <a:off x="0" y="647700"/>
            <a:ext cx="1016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Rectangle 6"/>
          <p:cNvSpPr/>
          <p:nvPr userDrawn="1"/>
        </p:nvSpPr>
        <p:spPr>
          <a:xfrm>
            <a:off x="0" y="4694551"/>
            <a:ext cx="9144000" cy="467999"/>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Oval 13">
            <a:hlinkClick r:id="" action="ppaction://hlinkshowjump?jump=nextslide" highlightClick="1"/>
          </p:cNvPr>
          <p:cNvSpPr/>
          <p:nvPr/>
        </p:nvSpPr>
        <p:spPr>
          <a:xfrm>
            <a:off x="8382000" y="4781550"/>
            <a:ext cx="274320" cy="27432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00" b="1" dirty="0">
              <a:solidFill>
                <a:schemeClr val="bg1">
                  <a:lumMod val="75000"/>
                </a:schemeClr>
              </a:solidFill>
            </a:endParaRPr>
          </a:p>
        </p:txBody>
      </p:sp>
      <p:sp>
        <p:nvSpPr>
          <p:cNvPr id="15" name="Oval 14">
            <a:hlinkClick r:id="" action="ppaction://hlinkshowjump?jump=previousslide" highlightClick="1"/>
          </p:cNvPr>
          <p:cNvSpPr/>
          <p:nvPr/>
        </p:nvSpPr>
        <p:spPr>
          <a:xfrm>
            <a:off x="8036087" y="4781550"/>
            <a:ext cx="274320" cy="27432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400" b="1" dirty="0">
              <a:solidFill>
                <a:schemeClr val="bg1">
                  <a:lumMod val="75000"/>
                </a:schemeClr>
              </a:solidFill>
            </a:endParaRPr>
          </a:p>
        </p:txBody>
      </p:sp>
      <p:sp>
        <p:nvSpPr>
          <p:cNvPr id="18" name="Chevron 17"/>
          <p:cNvSpPr/>
          <p:nvPr userDrawn="1"/>
        </p:nvSpPr>
        <p:spPr>
          <a:xfrm flipH="1">
            <a:off x="8122955" y="4863846"/>
            <a:ext cx="82296" cy="100584"/>
          </a:xfrm>
          <a:prstGeom prst="chevron">
            <a:avLst>
              <a:gd name="adj" fmla="val 79255"/>
            </a:avLst>
          </a:prstGeom>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sp>
        <p:nvSpPr>
          <p:cNvPr id="19" name="Chevron 18"/>
          <p:cNvSpPr/>
          <p:nvPr userDrawn="1"/>
        </p:nvSpPr>
        <p:spPr>
          <a:xfrm>
            <a:off x="8473440" y="4863846"/>
            <a:ext cx="82296" cy="100584"/>
          </a:xfrm>
          <a:prstGeom prst="chevron">
            <a:avLst>
              <a:gd name="adj" fmla="val 79255"/>
            </a:avLst>
          </a:prstGeom>
          <a:ln w="127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sp>
        <p:nvSpPr>
          <p:cNvPr id="5" name="Footer Placeholder 4"/>
          <p:cNvSpPr>
            <a:spLocks noGrp="1"/>
          </p:cNvSpPr>
          <p:nvPr>
            <p:ph type="ftr" sz="quarter" idx="3"/>
          </p:nvPr>
        </p:nvSpPr>
        <p:spPr>
          <a:xfrm>
            <a:off x="457200" y="4781550"/>
            <a:ext cx="6629400" cy="292894"/>
          </a:xfrm>
          <a:prstGeom prst="rect">
            <a:avLst/>
          </a:prstGeom>
        </p:spPr>
        <p:txBody>
          <a:bodyPr vert="horz" lIns="91440" tIns="45720" rIns="91440" bIns="45720" rtlCol="0" anchor="ctr"/>
          <a:lstStyle>
            <a:lvl1pPr algn="l">
              <a:defRPr sz="1400" b="0">
                <a:solidFill>
                  <a:srgbClr val="7F7F7F"/>
                </a:solidFill>
                <a:latin typeface="Bebas Neue" pitchFamily="34" charset="0"/>
              </a:defRPr>
            </a:lvl1pPr>
          </a:lstStyle>
          <a:p>
            <a:r>
              <a:rPr lang="en-JM" dirty="0" smtClean="0"/>
              <a:t>PUT THE NAME OF YOUR COMPANY HERE</a:t>
            </a:r>
            <a:endParaRPr lang="en-JM"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86" r:id="rId7"/>
    <p:sldLayoutId id="2147483685" r:id="rId8"/>
    <p:sldLayoutId id="2147483682" r:id="rId9"/>
    <p:sldLayoutId id="2147483681" r:id="rId10"/>
    <p:sldLayoutId id="2147483680" r:id="rId11"/>
    <p:sldLayoutId id="2147483677" r:id="rId12"/>
    <p:sldLayoutId id="2147483655" r:id="rId13"/>
    <p:sldLayoutId id="2147483688" r:id="rId14"/>
    <p:sldLayoutId id="2147483683" r:id="rId15"/>
    <p:sldLayoutId id="2147483661" r:id="rId16"/>
    <p:sldLayoutId id="2147483662" r:id="rId17"/>
    <p:sldLayoutId id="2147483679" r:id="rId18"/>
    <p:sldLayoutId id="2147483678" r:id="rId19"/>
    <p:sldLayoutId id="2147483670" r:id="rId20"/>
    <p:sldLayoutId id="2147483663" r:id="rId21"/>
    <p:sldLayoutId id="2147483664" r:id="rId22"/>
    <p:sldLayoutId id="2147483666" r:id="rId23"/>
    <p:sldLayoutId id="2147483667" r:id="rId24"/>
    <p:sldLayoutId id="2147483668" r:id="rId25"/>
    <p:sldLayoutId id="2147483669" r:id="rId26"/>
    <p:sldLayoutId id="2147483671" r:id="rId27"/>
    <p:sldLayoutId id="2147483672" r:id="rId28"/>
    <p:sldLayoutId id="2147483673" r:id="rId29"/>
    <p:sldLayoutId id="2147483674" r:id="rId30"/>
    <p:sldLayoutId id="2147483675" r:id="rId31"/>
    <p:sldLayoutId id="2147483676" r:id="rId32"/>
    <p:sldLayoutId id="2147483687" r:id="rId33"/>
  </p:sldLayoutIdLst>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hf sldNum="0" hdr="0" dt="0"/>
  <p:txStyles>
    <p:titleStyle>
      <a:lvl1pPr algn="l" defTabSz="914400" rtl="0" eaLnBrk="1" latinLnBrk="0" hangingPunct="1">
        <a:spcBef>
          <a:spcPct val="0"/>
        </a:spcBef>
        <a:buNone/>
        <a:defRPr sz="3600" kern="1200">
          <a:solidFill>
            <a:schemeClr val="tx1">
              <a:lumMod val="85000"/>
              <a:lumOff val="15000"/>
            </a:schemeClr>
          </a:solidFill>
          <a:latin typeface="Bebas Neue" pitchFamily="34" charset="0"/>
          <a:ea typeface="+mj-ea"/>
          <a:cs typeface="+mj-cs"/>
        </a:defRPr>
      </a:lvl1pPr>
    </p:titleStyle>
    <p:bodyStyle>
      <a:lvl1pPr marL="342900" indent="-3429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gif"/><Relationship Id="rId7" Type="http://schemas.openxmlformats.org/officeDocument/2006/relationships/image" Target="../media/image11.png"/><Relationship Id="rId2" Type="http://schemas.openxmlformats.org/officeDocument/2006/relationships/image" Target="../media/image6.jpeg"/><Relationship Id="rId1" Type="http://schemas.openxmlformats.org/officeDocument/2006/relationships/slideLayout" Target="../slideLayouts/slideLayout2.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5.jpg"/><Relationship Id="rId1" Type="http://schemas.openxmlformats.org/officeDocument/2006/relationships/slideLayout" Target="../slideLayouts/slideLayout21.xml"/><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g"/><Relationship Id="rId1" Type="http://schemas.openxmlformats.org/officeDocument/2006/relationships/slideLayout" Target="../slideLayouts/slideLayout28.xml"/><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8.jpg"/><Relationship Id="rId1" Type="http://schemas.openxmlformats.org/officeDocument/2006/relationships/slideLayout" Target="../slideLayouts/slideLayout27.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0.xml"/><Relationship Id="rId6" Type="http://schemas.openxmlformats.org/officeDocument/2006/relationships/image" Target="../media/image12.jpeg"/><Relationship Id="rId5" Type="http://schemas.openxmlformats.org/officeDocument/2006/relationships/image" Target="../media/image17.png"/><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7.png"/><Relationship Id="rId1" Type="http://schemas.openxmlformats.org/officeDocument/2006/relationships/slideLayout" Target="../slideLayouts/slideLayout12.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3.jpg"/><Relationship Id="rId1" Type="http://schemas.openxmlformats.org/officeDocument/2006/relationships/slideLayout" Target="../slideLayouts/slideLayout19.xml"/><Relationship Id="rId4" Type="http://schemas.openxmlformats.org/officeDocument/2006/relationships/image" Target="../media/image24.gif"/></Relationships>
</file>

<file path=ppt/slides/_rels/slide13.xml.rels><?xml version="1.0" encoding="UTF-8" standalone="yes"?>
<Relationships xmlns="http://schemas.openxmlformats.org/package/2006/relationships"><Relationship Id="rId3" Type="http://schemas.openxmlformats.org/officeDocument/2006/relationships/image" Target="../media/image24.gif"/><Relationship Id="rId2" Type="http://schemas.openxmlformats.org/officeDocument/2006/relationships/image" Target="../media/image12.jpeg"/><Relationship Id="rId1" Type="http://schemas.openxmlformats.org/officeDocument/2006/relationships/slideLayout" Target="../slideLayouts/slideLayout19.xml"/><Relationship Id="rId4" Type="http://schemas.openxmlformats.org/officeDocument/2006/relationships/image" Target="../media/image25.jpg"/></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7" Type="http://schemas.openxmlformats.org/officeDocument/2006/relationships/image" Target="../media/image26.png"/><Relationship Id="rId2" Type="http://schemas.openxmlformats.org/officeDocument/2006/relationships/chart" Target="../charts/chart1.xml"/><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24.gif"/><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7.jpeg"/><Relationship Id="rId1" Type="http://schemas.openxmlformats.org/officeDocument/2006/relationships/slideLayout" Target="../slideLayouts/slideLayout18.xml"/><Relationship Id="rId5" Type="http://schemas.openxmlformats.org/officeDocument/2006/relationships/image" Target="../media/image29.gif"/><Relationship Id="rId4" Type="http://schemas.openxmlformats.org/officeDocument/2006/relationships/image" Target="../media/image28.jpeg"/></Relationships>
</file>

<file path=ppt/slides/_rels/slide1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2.jpeg"/><Relationship Id="rId1" Type="http://schemas.openxmlformats.org/officeDocument/2006/relationships/slideLayout" Target="../slideLayouts/slideLayout18.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2.jpeg"/><Relationship Id="rId1" Type="http://schemas.openxmlformats.org/officeDocument/2006/relationships/slideLayout" Target="../slideLayouts/slideLayout27.xml"/><Relationship Id="rId6" Type="http://schemas.openxmlformats.org/officeDocument/2006/relationships/image" Target="../media/image32.png"/><Relationship Id="rId5" Type="http://schemas.openxmlformats.org/officeDocument/2006/relationships/image" Target="../media/image29.gif"/><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image" Target="../media/image35.png"/><Relationship Id="rId4" Type="http://schemas.openxmlformats.org/officeDocument/2006/relationships/image" Target="../media/image34.jpe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1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37.png"/><Relationship Id="rId4" Type="http://schemas.openxmlformats.org/officeDocument/2006/relationships/image" Target="../media/image36.jpeg"/></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8.jpeg"/><Relationship Id="rId1" Type="http://schemas.openxmlformats.org/officeDocument/2006/relationships/slideLayout" Target="../slideLayouts/slideLayout6.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2.jpeg"/><Relationship Id="rId1" Type="http://schemas.openxmlformats.org/officeDocument/2006/relationships/slideLayout" Target="../slideLayouts/slideLayout7.xml"/><Relationship Id="rId5" Type="http://schemas.openxmlformats.org/officeDocument/2006/relationships/chart" Target="../charts/chart4.xml"/><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12.jpeg"/><Relationship Id="rId1" Type="http://schemas.openxmlformats.org/officeDocument/2006/relationships/slideLayout" Target="../slideLayouts/slideLayout27.xml"/><Relationship Id="rId4" Type="http://schemas.openxmlformats.org/officeDocument/2006/relationships/image" Target="../media/image38.jpe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2.jpeg"/><Relationship Id="rId1" Type="http://schemas.openxmlformats.org/officeDocument/2006/relationships/slideLayout" Target="../slideLayouts/slideLayout29.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0.jp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4.jpeg"/><Relationship Id="rId7" Type="http://schemas.openxmlformats.org/officeDocument/2006/relationships/image" Target="../media/image47.png"/><Relationship Id="rId2" Type="http://schemas.openxmlformats.org/officeDocument/2006/relationships/image" Target="../media/image43.jpeg"/><Relationship Id="rId1" Type="http://schemas.openxmlformats.org/officeDocument/2006/relationships/slideLayout" Target="../slideLayouts/slideLayout6.xml"/><Relationship Id="rId6" Type="http://schemas.openxmlformats.org/officeDocument/2006/relationships/image" Target="../media/image12.jpeg"/><Relationship Id="rId5" Type="http://schemas.openxmlformats.org/officeDocument/2006/relationships/image" Target="../media/image46.png"/><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2.jpeg"/><Relationship Id="rId1" Type="http://schemas.openxmlformats.org/officeDocument/2006/relationships/slideLayout" Target="../slideLayouts/slideLayout7.xml"/><Relationship Id="rId6" Type="http://schemas.openxmlformats.org/officeDocument/2006/relationships/image" Target="../media/image49.JPG"/><Relationship Id="rId5" Type="http://schemas.openxmlformats.org/officeDocument/2006/relationships/image" Target="../media/image48.jpeg"/><Relationship Id="rId4" Type="http://schemas.microsoft.com/office/2007/relationships/hdphoto" Target="../media/hdphoto1.wdp"/></Relationships>
</file>

<file path=ppt/slides/_rels/slide3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50.jpg"/><Relationship Id="rId1" Type="http://schemas.openxmlformats.org/officeDocument/2006/relationships/slideLayout" Target="../slideLayouts/slideLayout28.xml"/><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54.jpeg"/></Relationships>
</file>

<file path=ppt/slides/_rels/slide32.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12.jpeg"/><Relationship Id="rId1" Type="http://schemas.openxmlformats.org/officeDocument/2006/relationships/slideLayout" Target="../slideLayouts/slideLayout28.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eg"/></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hlinkClick r:id="" action="ppaction://hlinkshowjump?jump=nextslide" highlightClick="1"/>
          </p:cNvPr>
          <p:cNvSpPr/>
          <p:nvPr/>
        </p:nvSpPr>
        <p:spPr>
          <a:xfrm>
            <a:off x="8153400" y="4406582"/>
            <a:ext cx="365760" cy="36576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solidFill>
                <a:schemeClr val="bg1">
                  <a:lumMod val="75000"/>
                </a:schemeClr>
              </a:solidFill>
            </a:endParaRPr>
          </a:p>
        </p:txBody>
      </p:sp>
      <p:grpSp>
        <p:nvGrpSpPr>
          <p:cNvPr id="16" name="Group 15"/>
          <p:cNvGrpSpPr/>
          <p:nvPr/>
        </p:nvGrpSpPr>
        <p:grpSpPr>
          <a:xfrm>
            <a:off x="2514600" y="1106355"/>
            <a:ext cx="5486400" cy="1113176"/>
            <a:chOff x="2209800" y="1981200"/>
            <a:chExt cx="4876800" cy="1371600"/>
          </a:xfrm>
        </p:grpSpPr>
        <p:sp>
          <p:nvSpPr>
            <p:cNvPr id="12" name="Rectangle 11"/>
            <p:cNvSpPr/>
            <p:nvPr/>
          </p:nvSpPr>
          <p:spPr>
            <a:xfrm>
              <a:off x="2209800" y="1981200"/>
              <a:ext cx="4876800" cy="13716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p>
          </p:txBody>
        </p:sp>
        <p:sp>
          <p:nvSpPr>
            <p:cNvPr id="13" name="Rectangle 12"/>
            <p:cNvSpPr/>
            <p:nvPr/>
          </p:nvSpPr>
          <p:spPr>
            <a:xfrm>
              <a:off x="2209800" y="2286000"/>
              <a:ext cx="152400" cy="609600"/>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sp>
          <p:nvSpPr>
            <p:cNvPr id="14" name="Rectangle 13"/>
            <p:cNvSpPr/>
            <p:nvPr/>
          </p:nvSpPr>
          <p:spPr>
            <a:xfrm>
              <a:off x="6934200" y="2286000"/>
              <a:ext cx="152400" cy="609600"/>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grpSp>
      <p:sp>
        <p:nvSpPr>
          <p:cNvPr id="15" name="Rectangle 14"/>
          <p:cNvSpPr/>
          <p:nvPr/>
        </p:nvSpPr>
        <p:spPr>
          <a:xfrm>
            <a:off x="2667000" y="3143250"/>
            <a:ext cx="3810000"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2" name="Title 1"/>
          <p:cNvSpPr>
            <a:spLocks noGrp="1"/>
          </p:cNvSpPr>
          <p:nvPr>
            <p:ph type="ctrTitle"/>
          </p:nvPr>
        </p:nvSpPr>
        <p:spPr>
          <a:xfrm>
            <a:off x="2387781" y="1332793"/>
            <a:ext cx="5613219" cy="574862"/>
          </a:xfrm>
        </p:spPr>
        <p:txBody>
          <a:bodyPr/>
          <a:lstStyle/>
          <a:p>
            <a:pPr algn="ctr"/>
            <a:r>
              <a:rPr lang="el-GR" sz="2800" dirty="0" smtClean="0">
                <a:solidFill>
                  <a:srgbClr val="0065B0"/>
                </a:solidFill>
                <a:latin typeface="Plantagenet Cherokee" panose="02020602070100000000" pitchFamily="18" charset="0"/>
                <a:cs typeface="Bebas Neue"/>
              </a:rPr>
              <a:t>ΕΡΓΑ &amp; ΔΡΑΣΕΙΣ</a:t>
            </a:r>
            <a:endParaRPr lang="en-JM" sz="2800" dirty="0">
              <a:solidFill>
                <a:srgbClr val="0065B0"/>
              </a:solidFill>
              <a:latin typeface="Plantagenet Cherokee" panose="02020602070100000000" pitchFamily="18" charset="0"/>
              <a:cs typeface="Bebas Neue"/>
            </a:endParaRPr>
          </a:p>
        </p:txBody>
      </p:sp>
      <p:sp>
        <p:nvSpPr>
          <p:cNvPr id="6" name="Chevron 5"/>
          <p:cNvSpPr/>
          <p:nvPr/>
        </p:nvSpPr>
        <p:spPr>
          <a:xfrm>
            <a:off x="8282453" y="4520882"/>
            <a:ext cx="107653" cy="137160"/>
          </a:xfrm>
          <a:prstGeom prst="chevron">
            <a:avLst>
              <a:gd name="adj" fmla="val 79255"/>
            </a:avLst>
          </a:prstGeom>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3018" y="1106355"/>
            <a:ext cx="1138011" cy="1138011"/>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p:cNvSpPr>
            <a:spLocks noGrp="1"/>
          </p:cNvSpPr>
          <p:nvPr>
            <p:ph idx="1"/>
          </p:nvPr>
        </p:nvSpPr>
        <p:spPr>
          <a:xfrm>
            <a:off x="457200" y="1135645"/>
            <a:ext cx="8229600" cy="3287528"/>
          </a:xfrm>
        </p:spPr>
        <p:txBody>
          <a:bodyPr>
            <a:normAutofit/>
          </a:bodyPr>
          <a:lstStyle/>
          <a:p>
            <a:pPr marL="0" indent="0" algn="ctr">
              <a:buNone/>
            </a:pPr>
            <a:r>
              <a:rPr lang="el-GR" sz="1800" dirty="0" smtClean="0">
                <a:solidFill>
                  <a:schemeClr val="accent6">
                    <a:lumMod val="75000"/>
                  </a:schemeClr>
                </a:solidFill>
              </a:rPr>
              <a:t>.</a:t>
            </a:r>
            <a:endParaRPr lang="en-JM" sz="1800" dirty="0">
              <a:solidFill>
                <a:schemeClr val="accent6">
                  <a:lumMod val="75000"/>
                </a:schemeClr>
              </a:solidFill>
            </a:endParaRPr>
          </a:p>
        </p:txBody>
      </p:sp>
      <p:sp>
        <p:nvSpPr>
          <p:cNvPr id="9" name="Title 2"/>
          <p:cNvSpPr>
            <a:spLocks noGrp="1"/>
          </p:cNvSpPr>
          <p:nvPr>
            <p:ph type="title"/>
          </p:nvPr>
        </p:nvSpPr>
        <p:spPr>
          <a:xfrm>
            <a:off x="685800" y="364036"/>
            <a:ext cx="8406451" cy="422672"/>
          </a:xfrm>
        </p:spPr>
        <p:txBody>
          <a:bodyPr/>
          <a:lstStyle/>
          <a:p>
            <a:r>
              <a:rPr lang="el-GR" sz="2400" dirty="0" smtClean="0">
                <a:solidFill>
                  <a:schemeClr val="accent6">
                    <a:lumMod val="75000"/>
                  </a:schemeClr>
                </a:solidFill>
              </a:rPr>
              <a:t>                    Πόροι </a:t>
            </a:r>
            <a:r>
              <a:rPr lang="el-GR" sz="2400" dirty="0">
                <a:solidFill>
                  <a:schemeClr val="accent6">
                    <a:lumMod val="75000"/>
                  </a:schemeClr>
                </a:solidFill>
              </a:rPr>
              <a:t>Χρηματοδότησης</a:t>
            </a:r>
            <a:r>
              <a:rPr lang="en-JM" sz="2400" dirty="0">
                <a:solidFill>
                  <a:schemeClr val="accent6">
                    <a:lumMod val="75000"/>
                  </a:schemeClr>
                </a:solidFill>
              </a:rPr>
              <a:t/>
            </a:r>
            <a:br>
              <a:rPr lang="en-JM" sz="2400" dirty="0">
                <a:solidFill>
                  <a:schemeClr val="accent6">
                    <a:lumMod val="75000"/>
                  </a:schemeClr>
                </a:solidFill>
              </a:rPr>
            </a:br>
            <a:endParaRPr lang="en-JM" sz="2400" dirty="0">
              <a:solidFill>
                <a:srgbClr val="0070C0"/>
              </a:solidFill>
            </a:endParaRPr>
          </a:p>
        </p:txBody>
      </p:sp>
      <p:pic>
        <p:nvPicPr>
          <p:cNvPr id="10" name="Εικόνα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00200" y="1661927"/>
            <a:ext cx="1275264" cy="805431"/>
          </a:xfrm>
          <a:prstGeom prst="rect">
            <a:avLst/>
          </a:prstGeom>
        </p:spPr>
      </p:pic>
      <p:sp>
        <p:nvSpPr>
          <p:cNvPr id="11" name="Title 2"/>
          <p:cNvSpPr txBox="1">
            <a:spLocks/>
          </p:cNvSpPr>
          <p:nvPr/>
        </p:nvSpPr>
        <p:spPr>
          <a:xfrm>
            <a:off x="3581400" y="1661927"/>
            <a:ext cx="3530082" cy="746072"/>
          </a:xfrm>
          <a:prstGeom prst="rect">
            <a:avLst/>
          </a:prstGeom>
          <a:solidFill>
            <a:schemeClr val="accent1">
              <a:lumMod val="75000"/>
            </a:schemeClr>
          </a:solidFill>
        </p:spPr>
        <p:txBody>
          <a:bodyPr vert="horz" lIns="91440" tIns="45720" rIns="91440" bIns="45720" rtlCol="0" anchor="ctr">
            <a:noAutofit/>
          </a:bodyPr>
          <a:lstStyle>
            <a:lvl1pPr algn="l" defTabSz="914400" rtl="0" eaLnBrk="1" latinLnBrk="0" hangingPunct="1">
              <a:spcBef>
                <a:spcPct val="0"/>
              </a:spcBef>
              <a:buNone/>
              <a:defRPr sz="3600" kern="1200">
                <a:solidFill>
                  <a:schemeClr val="tx1">
                    <a:lumMod val="85000"/>
                    <a:lumOff val="15000"/>
                  </a:schemeClr>
                </a:solidFill>
                <a:latin typeface="Bebas Neue" pitchFamily="34" charset="0"/>
                <a:ea typeface="+mj-ea"/>
                <a:cs typeface="+mj-cs"/>
              </a:defRPr>
            </a:lvl1pPr>
          </a:lstStyle>
          <a:p>
            <a:pPr algn="ctr"/>
            <a:r>
              <a:rPr lang="el-GR" sz="1300" b="1" dirty="0" smtClean="0">
                <a:solidFill>
                  <a:schemeClr val="bg1">
                    <a:lumMod val="95000"/>
                  </a:schemeClr>
                </a:solidFill>
              </a:rPr>
              <a:t>ΠΡΟΓΡΑΜΜΑ ΔΗΜΟΣΙΩΝ ΕΠΕΝΔΥΣΕΩΝ</a:t>
            </a:r>
          </a:p>
          <a:p>
            <a:pPr algn="ctr"/>
            <a:r>
              <a:rPr lang="en-US" sz="1300" b="1" dirty="0" smtClean="0">
                <a:solidFill>
                  <a:schemeClr val="bg1">
                    <a:lumMod val="95000"/>
                  </a:schemeClr>
                </a:solidFill>
              </a:rPr>
              <a:t>PUBLIC INVESTMENT PROGRAM (PIP)</a:t>
            </a:r>
            <a:r>
              <a:rPr lang="el-GR" sz="1300" b="1" dirty="0" smtClean="0">
                <a:solidFill>
                  <a:schemeClr val="bg1">
                    <a:lumMod val="95000"/>
                  </a:schemeClr>
                </a:solidFill>
              </a:rPr>
              <a:t> </a:t>
            </a:r>
            <a:endParaRPr lang="en-JM" sz="1300" b="1" dirty="0">
              <a:solidFill>
                <a:schemeClr val="bg1">
                  <a:lumMod val="95000"/>
                </a:schemeClr>
              </a:solidFill>
            </a:endParaRPr>
          </a:p>
        </p:txBody>
      </p:sp>
      <p:pic>
        <p:nvPicPr>
          <p:cNvPr id="12" name="Εικόνα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00200" y="2552717"/>
            <a:ext cx="1275264" cy="957055"/>
          </a:xfrm>
          <a:prstGeom prst="rect">
            <a:avLst/>
          </a:prstGeom>
        </p:spPr>
      </p:pic>
      <p:pic>
        <p:nvPicPr>
          <p:cNvPr id="13" name="Εικόνα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00200" y="3595131"/>
            <a:ext cx="1275264" cy="883718"/>
          </a:xfrm>
          <a:prstGeom prst="rect">
            <a:avLst/>
          </a:prstGeom>
        </p:spPr>
      </p:pic>
      <p:pic>
        <p:nvPicPr>
          <p:cNvPr id="14" name="Εικόνα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37018" y="2613740"/>
            <a:ext cx="3474464" cy="916284"/>
          </a:xfrm>
          <a:prstGeom prst="rect">
            <a:avLst/>
          </a:prstGeom>
        </p:spPr>
      </p:pic>
      <p:pic>
        <p:nvPicPr>
          <p:cNvPr id="15" name="Εικόνα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05200" y="3735766"/>
            <a:ext cx="2628900" cy="749237"/>
          </a:xfrm>
          <a:prstGeom prst="rect">
            <a:avLst/>
          </a:prstGeom>
        </p:spPr>
      </p:pic>
      <p:pic>
        <p:nvPicPr>
          <p:cNvPr id="16" name="Εικόνα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61000" y="3735765"/>
            <a:ext cx="817187" cy="817185"/>
          </a:xfrm>
          <a:prstGeom prst="rect">
            <a:avLst/>
          </a:prstGeom>
        </p:spPr>
      </p:pic>
      <p:pic>
        <p:nvPicPr>
          <p:cNvPr id="17" name="Picture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144854292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dirty="0" smtClean="0"/>
              <a:t>ΣΧΟΛΕΙΑ  </a:t>
            </a:r>
            <a:r>
              <a:rPr lang="el-GR" dirty="0" smtClean="0">
                <a:solidFill>
                  <a:srgbClr val="0070C0"/>
                </a:solidFill>
              </a:rPr>
              <a:t>ΔΕΥΤΕΡΗΣ ΕΥΚΑΙΡΙΑΣ</a:t>
            </a:r>
            <a:endParaRPr lang="en-JM" dirty="0">
              <a:solidFill>
                <a:srgbClr val="0070C0"/>
              </a:solidFill>
            </a:endParaRPr>
          </a:p>
        </p:txBody>
      </p:sp>
      <p:sp>
        <p:nvSpPr>
          <p:cNvPr id="4" name="Text Placeholder 1"/>
          <p:cNvSpPr txBox="1">
            <a:spLocks/>
          </p:cNvSpPr>
          <p:nvPr/>
        </p:nvSpPr>
        <p:spPr>
          <a:xfrm>
            <a:off x="5715000" y="1885950"/>
            <a:ext cx="2819400" cy="114300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100" dirty="0">
                <a:solidFill>
                  <a:schemeClr val="tx1">
                    <a:lumMod val="75000"/>
                    <a:lumOff val="25000"/>
                  </a:schemeClr>
                </a:solidFill>
                <a:latin typeface="Arial" pitchFamily="34" charset="0"/>
                <a:ea typeface="Open sans" pitchFamily="34" charset="0"/>
                <a:cs typeface="Arial" pitchFamily="34" charset="0"/>
              </a:rPr>
              <a:t>Το Σχολείο Δεύτερης Ευκαιρίας είναι ένα καινοτόμο δημόσιο Σχολείο Εκπαίδευσης Ενηλίκων, για όσους διέρρευσαν από το εκπαιδευτικό σύστημα, πριν ολοκληρώσουν την υποχρεωτική τους εκπαίδευση</a:t>
            </a:r>
            <a:r>
              <a:rPr lang="el-GR" sz="1100" dirty="0" smtClean="0">
                <a:solidFill>
                  <a:schemeClr val="tx1">
                    <a:lumMod val="75000"/>
                    <a:lumOff val="25000"/>
                  </a:schemeClr>
                </a:solidFill>
                <a:latin typeface="Arial" pitchFamily="34" charset="0"/>
                <a:ea typeface="Open sans" pitchFamily="34" charset="0"/>
                <a:cs typeface="Arial" pitchFamily="34" charset="0"/>
              </a:rPr>
              <a:t>.</a:t>
            </a:r>
            <a:endParaRPr lang="en-JM" sz="1100" dirty="0">
              <a:solidFill>
                <a:schemeClr val="tx1">
                  <a:lumMod val="75000"/>
                  <a:lumOff val="25000"/>
                </a:schemeClr>
              </a:solidFill>
              <a:latin typeface="Arial" pitchFamily="34" charset="0"/>
              <a:cs typeface="Arial" pitchFamily="34" charset="0"/>
            </a:endParaRPr>
          </a:p>
        </p:txBody>
      </p:sp>
      <p:sp>
        <p:nvSpPr>
          <p:cNvPr id="5" name="Oval 4"/>
          <p:cNvSpPr/>
          <p:nvPr/>
        </p:nvSpPr>
        <p:spPr>
          <a:xfrm>
            <a:off x="609600" y="2540578"/>
            <a:ext cx="914400" cy="91440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smtClean="0">
                <a:solidFill>
                  <a:schemeClr val="tx1">
                    <a:lumMod val="75000"/>
                    <a:lumOff val="25000"/>
                  </a:schemeClr>
                </a:solidFill>
                <a:latin typeface="Bebas Neue" pitchFamily="34" charset="0"/>
              </a:rPr>
              <a:t>18</a:t>
            </a:r>
            <a:endParaRPr lang="en-JM" sz="1600" dirty="0" smtClean="0">
              <a:solidFill>
                <a:schemeClr val="tx1">
                  <a:lumMod val="75000"/>
                  <a:lumOff val="25000"/>
                </a:schemeClr>
              </a:solidFill>
              <a:latin typeface="Bebas Neue" pitchFamily="34" charset="0"/>
            </a:endParaRPr>
          </a:p>
        </p:txBody>
      </p:sp>
      <p:sp>
        <p:nvSpPr>
          <p:cNvPr id="6" name="Rectangular Callout 5"/>
          <p:cNvSpPr/>
          <p:nvPr/>
        </p:nvSpPr>
        <p:spPr>
          <a:xfrm>
            <a:off x="952500" y="1399416"/>
            <a:ext cx="1905000" cy="807028"/>
          </a:xfrm>
          <a:prstGeom prst="wedgeRectCallout">
            <a:avLst>
              <a:gd name="adj1" fmla="val -35040"/>
              <a:gd name="adj2" fmla="val 85930"/>
            </a:avLst>
          </a:prstGeom>
          <a:solidFill>
            <a:schemeClr val="bg1">
              <a:lumMod val="65000"/>
            </a:schemeClr>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altLang="el-GR" sz="1100" i="1" dirty="0" smtClean="0"/>
              <a:t>    Διάρκεια </a:t>
            </a:r>
            <a:r>
              <a:rPr lang="el-GR" altLang="el-GR" sz="1100" b="1" i="1" dirty="0"/>
              <a:t>18 μήνες</a:t>
            </a:r>
            <a:r>
              <a:rPr lang="el-GR" altLang="el-GR" sz="1100" i="1" dirty="0"/>
              <a:t>, </a:t>
            </a:r>
            <a:endParaRPr lang="el-GR" altLang="el-GR" sz="1100" i="1" dirty="0" smtClean="0"/>
          </a:p>
          <a:p>
            <a:pPr algn="ctr"/>
            <a:r>
              <a:rPr lang="el-GR" altLang="el-GR" sz="1100" i="1" dirty="0" smtClean="0"/>
              <a:t>           σε </a:t>
            </a:r>
            <a:r>
              <a:rPr lang="el-GR" altLang="el-GR" sz="1100" i="1" dirty="0"/>
              <a:t>δύο κύκλους. </a:t>
            </a:r>
            <a:endParaRPr lang="en-JM" sz="1100" i="1" dirty="0"/>
          </a:p>
        </p:txBody>
      </p:sp>
      <p:sp>
        <p:nvSpPr>
          <p:cNvPr id="8" name="Rectangular Callout 7"/>
          <p:cNvSpPr/>
          <p:nvPr/>
        </p:nvSpPr>
        <p:spPr>
          <a:xfrm>
            <a:off x="1905000" y="2376942"/>
            <a:ext cx="1905000" cy="807028"/>
          </a:xfrm>
          <a:prstGeom prst="wedgeRectCallout">
            <a:avLst>
              <a:gd name="adj1" fmla="val -33923"/>
              <a:gd name="adj2" fmla="val 84612"/>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altLang="el-GR" sz="1100" b="1" i="1" dirty="0"/>
              <a:t>Τίτλος Σπουδών ισότιμος με το Απολυτήριο του Γυμνασίου</a:t>
            </a:r>
            <a:endParaRPr lang="en-JM" sz="1100" dirty="0">
              <a:latin typeface="Plantagenet Cherokee" panose="02020602070100000000" pitchFamily="18" charset="0"/>
              <a:cs typeface="Adobe Hebrew" panose="02040503050201020203" pitchFamily="18" charset="-79"/>
            </a:endParaRPr>
          </a:p>
        </p:txBody>
      </p:sp>
      <p:sp>
        <p:nvSpPr>
          <p:cNvPr id="9" name="Oval 8"/>
          <p:cNvSpPr/>
          <p:nvPr/>
        </p:nvSpPr>
        <p:spPr>
          <a:xfrm>
            <a:off x="3931920" y="2579121"/>
            <a:ext cx="914400" cy="91440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2800" dirty="0">
                <a:solidFill>
                  <a:schemeClr val="tx1">
                    <a:lumMod val="75000"/>
                    <a:lumOff val="25000"/>
                  </a:schemeClr>
                </a:solidFill>
                <a:latin typeface="Bebas Neue" pitchFamily="34" charset="0"/>
              </a:rPr>
              <a:t>63</a:t>
            </a:r>
          </a:p>
        </p:txBody>
      </p:sp>
      <p:sp>
        <p:nvSpPr>
          <p:cNvPr id="10" name="Rectangular Callout 9"/>
          <p:cNvSpPr/>
          <p:nvPr/>
        </p:nvSpPr>
        <p:spPr>
          <a:xfrm>
            <a:off x="3238500" y="1383241"/>
            <a:ext cx="1905000" cy="807028"/>
          </a:xfrm>
          <a:prstGeom prst="wedgeRectCallout">
            <a:avLst>
              <a:gd name="adj1" fmla="val 12910"/>
              <a:gd name="adj2" fmla="val 87187"/>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ct val="20000"/>
              </a:spcBef>
              <a:buClr>
                <a:schemeClr val="tx1"/>
              </a:buClr>
              <a:buSzPct val="75000"/>
            </a:pPr>
            <a:r>
              <a:rPr lang="en-US" altLang="el-GR" sz="1100" b="1" i="1" dirty="0" smtClean="0"/>
              <a:t> </a:t>
            </a:r>
            <a:r>
              <a:rPr lang="el-GR" altLang="el-GR" sz="1100" i="1" dirty="0"/>
              <a:t>63 Σχολεία  και 3 τμήματα εκτός έδρας</a:t>
            </a:r>
          </a:p>
          <a:p>
            <a:pPr>
              <a:spcBef>
                <a:spcPct val="20000"/>
              </a:spcBef>
              <a:buClr>
                <a:schemeClr val="tx1"/>
              </a:buClr>
              <a:buSzPct val="75000"/>
            </a:pPr>
            <a:r>
              <a:rPr lang="el-GR" altLang="el-GR" sz="1100" i="1" dirty="0"/>
              <a:t> </a:t>
            </a:r>
            <a:r>
              <a:rPr lang="el-GR" altLang="el-GR" sz="1100" i="1" dirty="0" smtClean="0"/>
              <a:t>7 </a:t>
            </a:r>
            <a:r>
              <a:rPr lang="el-GR" altLang="el-GR" sz="1100" i="1" dirty="0"/>
              <a:t>σε σωφρονιστικά καταστήματα</a:t>
            </a:r>
          </a:p>
        </p:txBody>
      </p:sp>
      <p:sp>
        <p:nvSpPr>
          <p:cNvPr id="11" name="Rectangle 10"/>
          <p:cNvSpPr/>
          <p:nvPr/>
        </p:nvSpPr>
        <p:spPr>
          <a:xfrm>
            <a:off x="5715000" y="1148554"/>
            <a:ext cx="2941320" cy="615553"/>
          </a:xfrm>
          <a:prstGeom prst="rect">
            <a:avLst/>
          </a:prstGeom>
        </p:spPr>
        <p:txBody>
          <a:bodyPr wrap="square">
            <a:spAutoFit/>
          </a:bodyPr>
          <a:lstStyle/>
          <a:p>
            <a:r>
              <a:rPr lang="el-GR" sz="1700" dirty="0">
                <a:solidFill>
                  <a:schemeClr val="tx1">
                    <a:lumMod val="75000"/>
                    <a:lumOff val="25000"/>
                  </a:schemeClr>
                </a:solidFill>
                <a:latin typeface="Bebas Neue" pitchFamily="34" charset="0"/>
                <a:ea typeface="Open sans" pitchFamily="34" charset="0"/>
                <a:cs typeface="Arial" pitchFamily="34" charset="0"/>
              </a:rPr>
              <a:t>ΜΙΑ ΔΕΥΤΕΡΗ ΕΥΚΑΙΡΙΑ ΓΙΑ ΤΗΝ ΚΟΙΝΩΝΙΑ</a:t>
            </a:r>
          </a:p>
        </p:txBody>
      </p:sp>
      <p:sp>
        <p:nvSpPr>
          <p:cNvPr id="14" name="Oval 13"/>
          <p:cNvSpPr/>
          <p:nvPr/>
        </p:nvSpPr>
        <p:spPr>
          <a:xfrm>
            <a:off x="1709805" y="3505138"/>
            <a:ext cx="914400" cy="91440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600" dirty="0" smtClean="0">
              <a:solidFill>
                <a:schemeClr val="tx1">
                  <a:lumMod val="75000"/>
                  <a:lumOff val="25000"/>
                </a:schemeClr>
              </a:solidFill>
              <a:latin typeface="Bebas Neue" pitchFamily="34" charset="0"/>
            </a:endParaRPr>
          </a:p>
        </p:txBody>
      </p:sp>
      <p:pic>
        <p:nvPicPr>
          <p:cNvPr id="15" name="Picture 1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9805" y="3752519"/>
            <a:ext cx="847590" cy="460482"/>
          </a:xfrm>
          <a:prstGeom prst="rect">
            <a:avLst/>
          </a:prstGeom>
        </p:spPr>
      </p:pic>
      <p:sp>
        <p:nvSpPr>
          <p:cNvPr id="16" name="Text Placeholder 1"/>
          <p:cNvSpPr txBox="1">
            <a:spLocks/>
          </p:cNvSpPr>
          <p:nvPr/>
        </p:nvSpPr>
        <p:spPr>
          <a:xfrm>
            <a:off x="5715000" y="3285703"/>
            <a:ext cx="2819400" cy="1162894"/>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100" dirty="0" smtClean="0">
                <a:solidFill>
                  <a:schemeClr val="tx1">
                    <a:lumMod val="75000"/>
                    <a:lumOff val="25000"/>
                  </a:schemeClr>
                </a:solidFill>
                <a:latin typeface="Arial" pitchFamily="34" charset="0"/>
                <a:ea typeface="Open sans" pitchFamily="34" charset="0"/>
                <a:cs typeface="Arial" pitchFamily="34" charset="0"/>
              </a:rPr>
              <a:t>Έχει </a:t>
            </a:r>
            <a:r>
              <a:rPr lang="el-GR" sz="1100" dirty="0">
                <a:solidFill>
                  <a:schemeClr val="tx1">
                    <a:lumMod val="75000"/>
                    <a:lumOff val="25000"/>
                  </a:schemeClr>
                </a:solidFill>
                <a:latin typeface="Arial" pitchFamily="34" charset="0"/>
                <a:ea typeface="Open sans" pitchFamily="34" charset="0"/>
                <a:cs typeface="Arial" pitchFamily="34" charset="0"/>
              </a:rPr>
              <a:t>ως βασικό στόχο τον περιορισμό των ανισοτήτων και την καταπολέμηση, μέσω της εκπαίδευσης,  του κοινωνικού </a:t>
            </a:r>
            <a:r>
              <a:rPr lang="el-GR" sz="1100" dirty="0" smtClean="0">
                <a:solidFill>
                  <a:schemeClr val="tx1">
                    <a:lumMod val="75000"/>
                    <a:lumOff val="25000"/>
                  </a:schemeClr>
                </a:solidFill>
                <a:latin typeface="Arial" pitchFamily="34" charset="0"/>
                <a:ea typeface="Open sans" pitchFamily="34" charset="0"/>
                <a:cs typeface="Arial" pitchFamily="34" charset="0"/>
              </a:rPr>
              <a:t>αποκλεισμού.</a:t>
            </a:r>
            <a:endParaRPr lang="en-JM" sz="1100" dirty="0">
              <a:solidFill>
                <a:schemeClr val="tx1">
                  <a:lumMod val="75000"/>
                  <a:lumOff val="25000"/>
                </a:schemeClr>
              </a:solidFill>
              <a:latin typeface="Arial" pitchFamily="34" charset="0"/>
              <a:cs typeface="Arial" pitchFamily="34" charset="0"/>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34" name="Rectangle 33"/>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33" name="Picture 3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3356" y="86890"/>
            <a:ext cx="611044" cy="914780"/>
          </a:xfrm>
          <a:prstGeom prst="rect">
            <a:avLst/>
          </a:prstGeom>
        </p:spPr>
      </p:pic>
    </p:spTree>
    <p:extLst>
      <p:ext uri="{BB962C8B-B14F-4D97-AF65-F5344CB8AC3E}">
        <p14:creationId xmlns:p14="http://schemas.microsoft.com/office/powerpoint/2010/main" val="171407734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750"/>
                                  </p:stCondLst>
                                  <p:childTnLst>
                                    <p:set>
                                      <p:cBhvr>
                                        <p:cTn id="6" dur="1" fill="hold">
                                          <p:stCondLst>
                                            <p:cond delay="0"/>
                                          </p:stCondLst>
                                        </p:cTn>
                                        <p:tgtEl>
                                          <p:spTgt spid="5"/>
                                        </p:tgtEl>
                                        <p:attrNameLst>
                                          <p:attrName>style.visibility</p:attrName>
                                        </p:attrNameLst>
                                      </p:cBhvr>
                                      <p:to>
                                        <p:strVal val="visible"/>
                                      </p:to>
                                    </p:set>
                                    <p:anim calcmode="lin" valueType="num">
                                      <p:cBhvr>
                                        <p:cTn id="7" dur="2000" fill="hold"/>
                                        <p:tgtEl>
                                          <p:spTgt spid="5"/>
                                        </p:tgtEl>
                                        <p:attrNameLst>
                                          <p:attrName>ppt_w</p:attrName>
                                        </p:attrNameLst>
                                      </p:cBhvr>
                                      <p:tavLst>
                                        <p:tav tm="0">
                                          <p:val>
                                            <p:fltVal val="0"/>
                                          </p:val>
                                        </p:tav>
                                        <p:tav tm="100000">
                                          <p:val>
                                            <p:strVal val="#ppt_w"/>
                                          </p:val>
                                        </p:tav>
                                      </p:tavLst>
                                    </p:anim>
                                    <p:anim calcmode="lin" valueType="num">
                                      <p:cBhvr>
                                        <p:cTn id="8" dur="2000" fill="hold"/>
                                        <p:tgtEl>
                                          <p:spTgt spid="5"/>
                                        </p:tgtEl>
                                        <p:attrNameLst>
                                          <p:attrName>ppt_h</p:attrName>
                                        </p:attrNameLst>
                                      </p:cBhvr>
                                      <p:tavLst>
                                        <p:tav tm="0">
                                          <p:val>
                                            <p:fltVal val="0"/>
                                          </p:val>
                                        </p:tav>
                                        <p:tav tm="100000">
                                          <p:val>
                                            <p:strVal val="#ppt_h"/>
                                          </p:val>
                                        </p:tav>
                                      </p:tavLst>
                                    </p:anim>
                                    <p:animEffect transition="in" filter="fade">
                                      <p:cBhvr>
                                        <p:cTn id="9" dur="2000"/>
                                        <p:tgtEl>
                                          <p:spTgt spid="5"/>
                                        </p:tgtEl>
                                      </p:cBhvr>
                                    </p:animEffect>
                                  </p:childTnLst>
                                </p:cTn>
                              </p:par>
                              <p:par>
                                <p:cTn id="10" presetID="53" presetClass="entr" presetSubtype="16" fill="hold" grpId="0" nodeType="withEffect">
                                  <p:stCondLst>
                                    <p:cond delay="750"/>
                                  </p:stCondLst>
                                  <p:childTnLst>
                                    <p:set>
                                      <p:cBhvr>
                                        <p:cTn id="11" dur="1" fill="hold">
                                          <p:stCondLst>
                                            <p:cond delay="0"/>
                                          </p:stCondLst>
                                        </p:cTn>
                                        <p:tgtEl>
                                          <p:spTgt spid="6"/>
                                        </p:tgtEl>
                                        <p:attrNameLst>
                                          <p:attrName>style.visibility</p:attrName>
                                        </p:attrNameLst>
                                      </p:cBhvr>
                                      <p:to>
                                        <p:strVal val="visible"/>
                                      </p:to>
                                    </p:set>
                                    <p:anim calcmode="lin" valueType="num">
                                      <p:cBhvr>
                                        <p:cTn id="12" dur="2000" fill="hold"/>
                                        <p:tgtEl>
                                          <p:spTgt spid="6"/>
                                        </p:tgtEl>
                                        <p:attrNameLst>
                                          <p:attrName>ppt_w</p:attrName>
                                        </p:attrNameLst>
                                      </p:cBhvr>
                                      <p:tavLst>
                                        <p:tav tm="0">
                                          <p:val>
                                            <p:fltVal val="0"/>
                                          </p:val>
                                        </p:tav>
                                        <p:tav tm="100000">
                                          <p:val>
                                            <p:strVal val="#ppt_w"/>
                                          </p:val>
                                        </p:tav>
                                      </p:tavLst>
                                    </p:anim>
                                    <p:anim calcmode="lin" valueType="num">
                                      <p:cBhvr>
                                        <p:cTn id="13" dur="2000" fill="hold"/>
                                        <p:tgtEl>
                                          <p:spTgt spid="6"/>
                                        </p:tgtEl>
                                        <p:attrNameLst>
                                          <p:attrName>ppt_h</p:attrName>
                                        </p:attrNameLst>
                                      </p:cBhvr>
                                      <p:tavLst>
                                        <p:tav tm="0">
                                          <p:val>
                                            <p:fltVal val="0"/>
                                          </p:val>
                                        </p:tav>
                                        <p:tav tm="100000">
                                          <p:val>
                                            <p:strVal val="#ppt_h"/>
                                          </p:val>
                                        </p:tav>
                                      </p:tavLst>
                                    </p:anim>
                                    <p:animEffect transition="in" filter="fade">
                                      <p:cBhvr>
                                        <p:cTn id="14" dur="2000"/>
                                        <p:tgtEl>
                                          <p:spTgt spid="6"/>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childTnLst>
                                </p:cTn>
                              </p:par>
                              <p:par>
                                <p:cTn id="21" presetID="53" presetClass="entr" presetSubtype="16" fill="hold" grpId="0" nodeType="withEffect">
                                  <p:stCondLst>
                                    <p:cond delay="1250"/>
                                  </p:stCondLst>
                                  <p:childTnLst>
                                    <p:set>
                                      <p:cBhvr>
                                        <p:cTn id="22" dur="1" fill="hold">
                                          <p:stCondLst>
                                            <p:cond delay="0"/>
                                          </p:stCondLst>
                                        </p:cTn>
                                        <p:tgtEl>
                                          <p:spTgt spid="8"/>
                                        </p:tgtEl>
                                        <p:attrNameLst>
                                          <p:attrName>style.visibility</p:attrName>
                                        </p:attrNameLst>
                                      </p:cBhvr>
                                      <p:to>
                                        <p:strVal val="visible"/>
                                      </p:to>
                                    </p:set>
                                    <p:anim calcmode="lin" valueType="num">
                                      <p:cBhvr>
                                        <p:cTn id="23" dur="2000" fill="hold"/>
                                        <p:tgtEl>
                                          <p:spTgt spid="8"/>
                                        </p:tgtEl>
                                        <p:attrNameLst>
                                          <p:attrName>ppt_w</p:attrName>
                                        </p:attrNameLst>
                                      </p:cBhvr>
                                      <p:tavLst>
                                        <p:tav tm="0">
                                          <p:val>
                                            <p:fltVal val="0"/>
                                          </p:val>
                                        </p:tav>
                                        <p:tav tm="100000">
                                          <p:val>
                                            <p:strVal val="#ppt_w"/>
                                          </p:val>
                                        </p:tav>
                                      </p:tavLst>
                                    </p:anim>
                                    <p:anim calcmode="lin" valueType="num">
                                      <p:cBhvr>
                                        <p:cTn id="24" dur="2000" fill="hold"/>
                                        <p:tgtEl>
                                          <p:spTgt spid="8"/>
                                        </p:tgtEl>
                                        <p:attrNameLst>
                                          <p:attrName>ppt_h</p:attrName>
                                        </p:attrNameLst>
                                      </p:cBhvr>
                                      <p:tavLst>
                                        <p:tav tm="0">
                                          <p:val>
                                            <p:fltVal val="0"/>
                                          </p:val>
                                        </p:tav>
                                        <p:tav tm="100000">
                                          <p:val>
                                            <p:strVal val="#ppt_h"/>
                                          </p:val>
                                        </p:tav>
                                      </p:tavLst>
                                    </p:anim>
                                    <p:animEffect transition="in" filter="fade">
                                      <p:cBhvr>
                                        <p:cTn id="25" dur="2000"/>
                                        <p:tgtEl>
                                          <p:spTgt spid="8"/>
                                        </p:tgtEl>
                                      </p:cBhvr>
                                    </p:animEffect>
                                  </p:childTnLst>
                                </p:cTn>
                              </p:par>
                              <p:par>
                                <p:cTn id="26" presetID="53" presetClass="entr" presetSubtype="16" fill="hold" nodeType="withEffect">
                                  <p:stCondLst>
                                    <p:cond delay="1250"/>
                                  </p:stCondLst>
                                  <p:childTnLst>
                                    <p:set>
                                      <p:cBhvr>
                                        <p:cTn id="27" dur="1" fill="hold">
                                          <p:stCondLst>
                                            <p:cond delay="0"/>
                                          </p:stCondLst>
                                        </p:cTn>
                                        <p:tgtEl>
                                          <p:spTgt spid="15"/>
                                        </p:tgtEl>
                                        <p:attrNameLst>
                                          <p:attrName>style.visibility</p:attrName>
                                        </p:attrNameLst>
                                      </p:cBhvr>
                                      <p:to>
                                        <p:strVal val="visible"/>
                                      </p:to>
                                    </p:set>
                                    <p:anim calcmode="lin" valueType="num">
                                      <p:cBhvr>
                                        <p:cTn id="28" dur="2000" fill="hold"/>
                                        <p:tgtEl>
                                          <p:spTgt spid="15"/>
                                        </p:tgtEl>
                                        <p:attrNameLst>
                                          <p:attrName>ppt_w</p:attrName>
                                        </p:attrNameLst>
                                      </p:cBhvr>
                                      <p:tavLst>
                                        <p:tav tm="0">
                                          <p:val>
                                            <p:fltVal val="0"/>
                                          </p:val>
                                        </p:tav>
                                        <p:tav tm="100000">
                                          <p:val>
                                            <p:strVal val="#ppt_w"/>
                                          </p:val>
                                        </p:tav>
                                      </p:tavLst>
                                    </p:anim>
                                    <p:anim calcmode="lin" valueType="num">
                                      <p:cBhvr>
                                        <p:cTn id="29" dur="2000" fill="hold"/>
                                        <p:tgtEl>
                                          <p:spTgt spid="15"/>
                                        </p:tgtEl>
                                        <p:attrNameLst>
                                          <p:attrName>ppt_h</p:attrName>
                                        </p:attrNameLst>
                                      </p:cBhvr>
                                      <p:tavLst>
                                        <p:tav tm="0">
                                          <p:val>
                                            <p:fltVal val="0"/>
                                          </p:val>
                                        </p:tav>
                                        <p:tav tm="100000">
                                          <p:val>
                                            <p:strVal val="#ppt_h"/>
                                          </p:val>
                                        </p:tav>
                                      </p:tavLst>
                                    </p:anim>
                                    <p:animEffect transition="in" filter="fade">
                                      <p:cBhvr>
                                        <p:cTn id="30" dur="2000"/>
                                        <p:tgtEl>
                                          <p:spTgt spid="15"/>
                                        </p:tgtEl>
                                      </p:cBhvr>
                                    </p:animEffect>
                                  </p:childTnLst>
                                </p:cTn>
                              </p:par>
                              <p:par>
                                <p:cTn id="31" presetID="53" presetClass="entr" presetSubtype="16" fill="hold" grpId="0" nodeType="withEffect">
                                  <p:stCondLst>
                                    <p:cond delay="1750"/>
                                  </p:stCondLst>
                                  <p:childTnLst>
                                    <p:set>
                                      <p:cBhvr>
                                        <p:cTn id="32" dur="1" fill="hold">
                                          <p:stCondLst>
                                            <p:cond delay="0"/>
                                          </p:stCondLst>
                                        </p:cTn>
                                        <p:tgtEl>
                                          <p:spTgt spid="10"/>
                                        </p:tgtEl>
                                        <p:attrNameLst>
                                          <p:attrName>style.visibility</p:attrName>
                                        </p:attrNameLst>
                                      </p:cBhvr>
                                      <p:to>
                                        <p:strVal val="visible"/>
                                      </p:to>
                                    </p:set>
                                    <p:anim calcmode="lin" valueType="num">
                                      <p:cBhvr>
                                        <p:cTn id="33" dur="2000" fill="hold"/>
                                        <p:tgtEl>
                                          <p:spTgt spid="10"/>
                                        </p:tgtEl>
                                        <p:attrNameLst>
                                          <p:attrName>ppt_w</p:attrName>
                                        </p:attrNameLst>
                                      </p:cBhvr>
                                      <p:tavLst>
                                        <p:tav tm="0">
                                          <p:val>
                                            <p:fltVal val="0"/>
                                          </p:val>
                                        </p:tav>
                                        <p:tav tm="100000">
                                          <p:val>
                                            <p:strVal val="#ppt_w"/>
                                          </p:val>
                                        </p:tav>
                                      </p:tavLst>
                                    </p:anim>
                                    <p:anim calcmode="lin" valueType="num">
                                      <p:cBhvr>
                                        <p:cTn id="34" dur="2000" fill="hold"/>
                                        <p:tgtEl>
                                          <p:spTgt spid="10"/>
                                        </p:tgtEl>
                                        <p:attrNameLst>
                                          <p:attrName>ppt_h</p:attrName>
                                        </p:attrNameLst>
                                      </p:cBhvr>
                                      <p:tavLst>
                                        <p:tav tm="0">
                                          <p:val>
                                            <p:fltVal val="0"/>
                                          </p:val>
                                        </p:tav>
                                        <p:tav tm="100000">
                                          <p:val>
                                            <p:strVal val="#ppt_h"/>
                                          </p:val>
                                        </p:tav>
                                      </p:tavLst>
                                    </p:anim>
                                    <p:animEffect transition="in" filter="fade">
                                      <p:cBhvr>
                                        <p:cTn id="35" dur="2000"/>
                                        <p:tgtEl>
                                          <p:spTgt spid="10"/>
                                        </p:tgtEl>
                                      </p:cBhvr>
                                    </p:animEffect>
                                  </p:childTnLst>
                                </p:cTn>
                              </p:par>
                              <p:par>
                                <p:cTn id="36" presetID="53" presetClass="entr" presetSubtype="16" fill="hold" grpId="0" nodeType="withEffect">
                                  <p:stCondLst>
                                    <p:cond delay="1250"/>
                                  </p:stCondLst>
                                  <p:childTnLst>
                                    <p:set>
                                      <p:cBhvr>
                                        <p:cTn id="37" dur="1" fill="hold">
                                          <p:stCondLst>
                                            <p:cond delay="0"/>
                                          </p:stCondLst>
                                        </p:cTn>
                                        <p:tgtEl>
                                          <p:spTgt spid="14"/>
                                        </p:tgtEl>
                                        <p:attrNameLst>
                                          <p:attrName>style.visibility</p:attrName>
                                        </p:attrNameLst>
                                      </p:cBhvr>
                                      <p:to>
                                        <p:strVal val="visible"/>
                                      </p:to>
                                    </p:set>
                                    <p:anim calcmode="lin" valueType="num">
                                      <p:cBhvr>
                                        <p:cTn id="38" dur="2000" fill="hold"/>
                                        <p:tgtEl>
                                          <p:spTgt spid="14"/>
                                        </p:tgtEl>
                                        <p:attrNameLst>
                                          <p:attrName>ppt_w</p:attrName>
                                        </p:attrNameLst>
                                      </p:cBhvr>
                                      <p:tavLst>
                                        <p:tav tm="0">
                                          <p:val>
                                            <p:fltVal val="0"/>
                                          </p:val>
                                        </p:tav>
                                        <p:tav tm="100000">
                                          <p:val>
                                            <p:strVal val="#ppt_w"/>
                                          </p:val>
                                        </p:tav>
                                      </p:tavLst>
                                    </p:anim>
                                    <p:anim calcmode="lin" valueType="num">
                                      <p:cBhvr>
                                        <p:cTn id="39" dur="2000" fill="hold"/>
                                        <p:tgtEl>
                                          <p:spTgt spid="14"/>
                                        </p:tgtEl>
                                        <p:attrNameLst>
                                          <p:attrName>ppt_h</p:attrName>
                                        </p:attrNameLst>
                                      </p:cBhvr>
                                      <p:tavLst>
                                        <p:tav tm="0">
                                          <p:val>
                                            <p:fltVal val="0"/>
                                          </p:val>
                                        </p:tav>
                                        <p:tav tm="100000">
                                          <p:val>
                                            <p:strVal val="#ppt_h"/>
                                          </p:val>
                                        </p:tav>
                                      </p:tavLst>
                                    </p:anim>
                                    <p:animEffect transition="in" filter="fade">
                                      <p:cBhvr>
                                        <p:cTn id="40" dur="2000"/>
                                        <p:tgtEl>
                                          <p:spTgt spid="14"/>
                                        </p:tgtEl>
                                      </p:cBhvr>
                                    </p:animEffect>
                                  </p:childTnLst>
                                </p:cTn>
                              </p:par>
                              <p:par>
                                <p:cTn id="41" presetID="53" presetClass="entr" presetSubtype="16" fill="hold" grpId="0" nodeType="withEffect">
                                  <p:stCondLst>
                                    <p:cond delay="1750"/>
                                  </p:stCondLst>
                                  <p:childTnLst>
                                    <p:set>
                                      <p:cBhvr>
                                        <p:cTn id="42" dur="1" fill="hold">
                                          <p:stCondLst>
                                            <p:cond delay="0"/>
                                          </p:stCondLst>
                                        </p:cTn>
                                        <p:tgtEl>
                                          <p:spTgt spid="9"/>
                                        </p:tgtEl>
                                        <p:attrNameLst>
                                          <p:attrName>style.visibility</p:attrName>
                                        </p:attrNameLst>
                                      </p:cBhvr>
                                      <p:to>
                                        <p:strVal val="visible"/>
                                      </p:to>
                                    </p:set>
                                    <p:anim calcmode="lin" valueType="num">
                                      <p:cBhvr>
                                        <p:cTn id="43" dur="2000" fill="hold"/>
                                        <p:tgtEl>
                                          <p:spTgt spid="9"/>
                                        </p:tgtEl>
                                        <p:attrNameLst>
                                          <p:attrName>ppt_w</p:attrName>
                                        </p:attrNameLst>
                                      </p:cBhvr>
                                      <p:tavLst>
                                        <p:tav tm="0">
                                          <p:val>
                                            <p:fltVal val="0"/>
                                          </p:val>
                                        </p:tav>
                                        <p:tav tm="100000">
                                          <p:val>
                                            <p:strVal val="#ppt_w"/>
                                          </p:val>
                                        </p:tav>
                                      </p:tavLst>
                                    </p:anim>
                                    <p:anim calcmode="lin" valueType="num">
                                      <p:cBhvr>
                                        <p:cTn id="44" dur="2000" fill="hold"/>
                                        <p:tgtEl>
                                          <p:spTgt spid="9"/>
                                        </p:tgtEl>
                                        <p:attrNameLst>
                                          <p:attrName>ppt_h</p:attrName>
                                        </p:attrNameLst>
                                      </p:cBhvr>
                                      <p:tavLst>
                                        <p:tav tm="0">
                                          <p:val>
                                            <p:fltVal val="0"/>
                                          </p:val>
                                        </p:tav>
                                        <p:tav tm="100000">
                                          <p:val>
                                            <p:strVal val="#ppt_h"/>
                                          </p:val>
                                        </p:tav>
                                      </p:tavLst>
                                    </p:anim>
                                    <p:animEffect transition="in" filter="fade">
                                      <p:cBhvr>
                                        <p:cTn id="45" dur="2000"/>
                                        <p:tgtEl>
                                          <p:spTgt spid="9"/>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8" grpId="0" animBg="1"/>
      <p:bldP spid="9" grpId="0" animBg="1"/>
      <p:bldP spid="10" grpId="0" animBg="1"/>
      <p:bldP spid="11" grpId="0"/>
      <p:bldP spid="14" grpId="0" animBg="1"/>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1752" b="1752"/>
          <a:stretch>
            <a:fillRect/>
          </a:stretch>
        </p:blipFill>
        <p:spPr>
          <a:xfrm>
            <a:off x="800100" y="1133203"/>
            <a:ext cx="7543800" cy="2352947"/>
          </a:xfrm>
        </p:spPr>
      </p:pic>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3" name="Rectangle 12"/>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1" name="Title 1"/>
          <p:cNvSpPr>
            <a:spLocks noGrp="1"/>
          </p:cNvSpPr>
          <p:nvPr>
            <p:ph type="title"/>
          </p:nvPr>
        </p:nvSpPr>
        <p:spPr>
          <a:xfrm>
            <a:off x="457200" y="438150"/>
            <a:ext cx="7620000" cy="422672"/>
          </a:xfrm>
        </p:spPr>
        <p:txBody>
          <a:bodyPr/>
          <a:lstStyle/>
          <a:p>
            <a:r>
              <a:rPr lang="el-GR" dirty="0" smtClean="0"/>
              <a:t>ΣΧΟΛΕΙΑ  </a:t>
            </a:r>
            <a:r>
              <a:rPr lang="el-GR" dirty="0" smtClean="0">
                <a:solidFill>
                  <a:srgbClr val="0070C0"/>
                </a:solidFill>
              </a:rPr>
              <a:t>ΔΕΥΤΕΡΗΣ ΕΥΚΑΙΡΙΑΣ</a:t>
            </a:r>
            <a:endParaRPr lang="en-JM" dirty="0">
              <a:solidFill>
                <a:srgbClr val="0070C0"/>
              </a:solidFill>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23356" y="86890"/>
            <a:ext cx="611044" cy="914780"/>
          </a:xfrm>
          <a:prstGeom prst="rect">
            <a:avLst/>
          </a:prstGeom>
        </p:spPr>
      </p:pic>
      <p:sp>
        <p:nvSpPr>
          <p:cNvPr id="2" name="Θέση περιεχομένου 1"/>
          <p:cNvSpPr>
            <a:spLocks noGrp="1"/>
          </p:cNvSpPr>
          <p:nvPr>
            <p:ph sz="quarter" idx="37"/>
          </p:nvPr>
        </p:nvSpPr>
        <p:spPr>
          <a:xfrm>
            <a:off x="3962400" y="4130344"/>
            <a:ext cx="4343400" cy="381000"/>
          </a:xfrm>
        </p:spPr>
        <p:txBody>
          <a:bodyPr/>
          <a:lstStyle/>
          <a:p>
            <a:pPr lvl="0">
              <a:defRPr/>
            </a:pPr>
            <a:r>
              <a:rPr lang="el-GR" sz="1100" dirty="0">
                <a:ea typeface="Tahoma" pitchFamily="34" charset="0"/>
              </a:rPr>
              <a:t>Το έργο εντάσσεται στο Ε.Π. «Εκπαίδευση και Διά Βίου Μάθηση». </a:t>
            </a:r>
          </a:p>
          <a:p>
            <a:pPr lvl="0">
              <a:defRPr/>
            </a:pPr>
            <a:r>
              <a:rPr lang="el-GR" sz="1100" dirty="0">
                <a:ea typeface="Tahoma" pitchFamily="34" charset="0"/>
              </a:rPr>
              <a:t>Φορέας Πρότασης η Γ.Γ.Δ.Β.Μ.</a:t>
            </a:r>
            <a:endParaRPr lang="el-GR" sz="1100" dirty="0"/>
          </a:p>
        </p:txBody>
      </p:sp>
      <p:sp>
        <p:nvSpPr>
          <p:cNvPr id="3" name="Θέση περιεχομένου 2"/>
          <p:cNvSpPr>
            <a:spLocks noGrp="1"/>
          </p:cNvSpPr>
          <p:nvPr>
            <p:ph sz="quarter" idx="36"/>
          </p:nvPr>
        </p:nvSpPr>
        <p:spPr>
          <a:xfrm>
            <a:off x="3962400" y="3728477"/>
            <a:ext cx="2438400" cy="401867"/>
          </a:xfrm>
        </p:spPr>
        <p:txBody>
          <a:bodyPr/>
          <a:lstStyle/>
          <a:p>
            <a:r>
              <a:rPr lang="el-GR" sz="1050" dirty="0">
                <a:ea typeface="Tahoma" pitchFamily="34" charset="0"/>
              </a:rPr>
              <a:t>Κατά το σχολικό έτος 2013-2014  </a:t>
            </a:r>
            <a:r>
              <a:rPr lang="el-GR" sz="1050" dirty="0" smtClean="0">
                <a:ea typeface="Tahoma" pitchFamily="34" charset="0"/>
              </a:rPr>
              <a:t>φοίτησαν </a:t>
            </a:r>
            <a:r>
              <a:rPr lang="en-US" sz="1050" b="1" dirty="0" smtClean="0">
                <a:ea typeface="Tahoma" pitchFamily="34" charset="0"/>
              </a:rPr>
              <a:t>4.849</a:t>
            </a:r>
            <a:r>
              <a:rPr lang="el-GR" sz="1050" b="1" dirty="0" smtClean="0">
                <a:ea typeface="Tahoma" pitchFamily="34" charset="0"/>
              </a:rPr>
              <a:t> μαθητές</a:t>
            </a:r>
            <a:endParaRPr lang="el-GR" sz="1050" b="1" dirty="0"/>
          </a:p>
        </p:txBody>
      </p:sp>
    </p:spTree>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5"/>
          </p:nvPr>
        </p:nvSpPr>
        <p:spPr>
          <a:xfrm>
            <a:off x="457200" y="971551"/>
            <a:ext cx="4495800" cy="380999"/>
          </a:xfrm>
        </p:spPr>
        <p:txBody>
          <a:bodyPr/>
          <a:lstStyle/>
          <a:p>
            <a:r>
              <a:rPr lang="el-GR" sz="1800" dirty="0" smtClean="0"/>
              <a:t>Ακούγοντας τους εκπαιδευόμενους</a:t>
            </a:r>
            <a:endParaRPr lang="en-JM" sz="1800" dirty="0"/>
          </a:p>
        </p:txBody>
      </p:sp>
      <p:sp>
        <p:nvSpPr>
          <p:cNvPr id="10" name="Oval 9"/>
          <p:cNvSpPr/>
          <p:nvPr/>
        </p:nvSpPr>
        <p:spPr>
          <a:xfrm>
            <a:off x="3028716" y="2914033"/>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l-GR" sz="900" dirty="0" smtClean="0"/>
              <a:t>«</a:t>
            </a:r>
            <a:r>
              <a:rPr lang="en-US" sz="900" dirty="0" smtClean="0"/>
              <a:t>…</a:t>
            </a:r>
            <a:r>
              <a:rPr lang="el-GR" sz="900" dirty="0" smtClean="0"/>
              <a:t>Όταν </a:t>
            </a:r>
            <a:r>
              <a:rPr lang="el-GR" sz="900" b="1" dirty="0"/>
              <a:t>το έμαθα από φίλους και γνωστούς</a:t>
            </a:r>
            <a:r>
              <a:rPr lang="el-GR" sz="900" dirty="0"/>
              <a:t>, το είδα ως </a:t>
            </a:r>
            <a:r>
              <a:rPr lang="el-GR" sz="900" b="1" dirty="0"/>
              <a:t>ευκαιρία γιατί το είχα </a:t>
            </a:r>
            <a:r>
              <a:rPr lang="el-GR" sz="900" b="1" dirty="0" smtClean="0"/>
              <a:t>απωθημένο</a:t>
            </a:r>
            <a:r>
              <a:rPr lang="en-US" sz="900" b="1" dirty="0" smtClean="0"/>
              <a:t>.”</a:t>
            </a:r>
            <a:r>
              <a:rPr lang="el-GR" sz="900" b="1" dirty="0" smtClean="0"/>
              <a:t> </a:t>
            </a:r>
            <a:r>
              <a:rPr lang="en-US" sz="900" dirty="0" smtClean="0">
                <a:solidFill>
                  <a:schemeClr val="bg1"/>
                </a:solidFill>
                <a:latin typeface="Bebas Neue" pitchFamily="34" charset="0"/>
              </a:rPr>
              <a:t>(</a:t>
            </a:r>
            <a:r>
              <a:rPr lang="el-GR" sz="900" dirty="0" smtClean="0">
                <a:solidFill>
                  <a:schemeClr val="bg1"/>
                </a:solidFill>
                <a:latin typeface="Bebas Neue" pitchFamily="34" charset="0"/>
              </a:rPr>
              <a:t>Γ.Ι.)</a:t>
            </a:r>
            <a:endParaRPr lang="el-GR" sz="900" dirty="0">
              <a:solidFill>
                <a:schemeClr val="bg1"/>
              </a:solidFill>
              <a:latin typeface="Bebas Neue" pitchFamily="34" charset="0"/>
            </a:endParaRPr>
          </a:p>
        </p:txBody>
      </p:sp>
      <p:sp>
        <p:nvSpPr>
          <p:cNvPr id="11" name="Oval 10"/>
          <p:cNvSpPr/>
          <p:nvPr/>
        </p:nvSpPr>
        <p:spPr>
          <a:xfrm>
            <a:off x="6101481" y="1001670"/>
            <a:ext cx="1781672" cy="1912363"/>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800" dirty="0" smtClean="0">
                <a:latin typeface="+mj-lt"/>
              </a:rPr>
              <a:t>«Θα </a:t>
            </a:r>
            <a:r>
              <a:rPr lang="el-GR" sz="800" dirty="0">
                <a:latin typeface="+mj-lt"/>
              </a:rPr>
              <a:t>σας πω που µε βοήθησε. Έχω μεγάλα παιδιά, κι όλοι στη παρέα τους µε θαυμάζουνε, </a:t>
            </a:r>
            <a:r>
              <a:rPr lang="el-GR" sz="800" b="1" dirty="0">
                <a:latin typeface="+mj-lt"/>
              </a:rPr>
              <a:t>µ’ έχουνε παράδειγμα προς </a:t>
            </a:r>
            <a:r>
              <a:rPr lang="el-GR" sz="800" b="1" dirty="0" smtClean="0">
                <a:latin typeface="+mj-lt"/>
              </a:rPr>
              <a:t>μίμηση</a:t>
            </a:r>
            <a:r>
              <a:rPr lang="el-GR" sz="800" dirty="0" smtClean="0">
                <a:latin typeface="+mj-lt"/>
              </a:rPr>
              <a:t> </a:t>
            </a:r>
            <a:r>
              <a:rPr lang="el-GR" sz="800" dirty="0">
                <a:latin typeface="+mj-lt"/>
              </a:rPr>
              <a:t>και µου λένε «Χαρά στο κουράγιο </a:t>
            </a:r>
            <a:r>
              <a:rPr lang="el-GR" sz="800" dirty="0" smtClean="0">
                <a:latin typeface="+mj-lt"/>
              </a:rPr>
              <a:t>σας!» (Γ.Α.)</a:t>
            </a:r>
            <a:endParaRPr lang="en-JM" sz="800" b="1" dirty="0">
              <a:solidFill>
                <a:schemeClr val="bg1"/>
              </a:solidFill>
              <a:latin typeface="+mj-lt"/>
            </a:endParaRPr>
          </a:p>
        </p:txBody>
      </p:sp>
      <p:sp>
        <p:nvSpPr>
          <p:cNvPr id="12" name="Oval 11"/>
          <p:cNvSpPr/>
          <p:nvPr/>
        </p:nvSpPr>
        <p:spPr>
          <a:xfrm>
            <a:off x="5334000" y="2996453"/>
            <a:ext cx="1981200"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900" dirty="0" smtClean="0">
                <a:solidFill>
                  <a:schemeClr val="tx1">
                    <a:lumMod val="85000"/>
                    <a:lumOff val="15000"/>
                  </a:schemeClr>
                </a:solidFill>
              </a:rPr>
              <a:t>«</a:t>
            </a:r>
            <a:r>
              <a:rPr lang="el-GR" sz="900" dirty="0">
                <a:solidFill>
                  <a:schemeClr val="tx1">
                    <a:lumMod val="85000"/>
                    <a:lumOff val="15000"/>
                  </a:schemeClr>
                </a:solidFill>
              </a:rPr>
              <a:t>Ήταν ένα όνειρο, που δεν είχα κάνει τη κατάλληλη στιγμή, όταν ήμουν στην ηλικία να πάω </a:t>
            </a:r>
            <a:r>
              <a:rPr lang="el-GR" sz="900" dirty="0" smtClean="0">
                <a:solidFill>
                  <a:schemeClr val="tx1">
                    <a:lumMod val="85000"/>
                    <a:lumOff val="15000"/>
                  </a:schemeClr>
                </a:solidFill>
              </a:rPr>
              <a:t>Γυμνάσιο. </a:t>
            </a:r>
          </a:p>
          <a:p>
            <a:r>
              <a:rPr lang="el-GR" sz="900" dirty="0" smtClean="0">
                <a:solidFill>
                  <a:schemeClr val="tx1">
                    <a:lumMod val="85000"/>
                    <a:lumOff val="15000"/>
                  </a:schemeClr>
                </a:solidFill>
              </a:rPr>
              <a:t>Οι </a:t>
            </a:r>
            <a:r>
              <a:rPr lang="el-GR" sz="900" dirty="0">
                <a:solidFill>
                  <a:schemeClr val="tx1">
                    <a:lumMod val="85000"/>
                    <a:lumOff val="15000"/>
                  </a:schemeClr>
                </a:solidFill>
              </a:rPr>
              <a:t>γονείς µου ήταν αρνητικοί εκείνη την </a:t>
            </a:r>
            <a:r>
              <a:rPr lang="el-GR" sz="900" dirty="0" smtClean="0">
                <a:solidFill>
                  <a:schemeClr val="tx1">
                    <a:lumMod val="85000"/>
                    <a:lumOff val="15000"/>
                  </a:schemeClr>
                </a:solidFill>
              </a:rPr>
              <a:t>εποχή.» Ε.Β.</a:t>
            </a:r>
            <a:endParaRPr lang="en-JM" sz="900" b="1" dirty="0">
              <a:solidFill>
                <a:schemeClr val="tx1">
                  <a:lumMod val="85000"/>
                  <a:lumOff val="15000"/>
                </a:schemeClr>
              </a:solidFill>
              <a:latin typeface="Bebas Neue" pitchFamily="34" charset="0"/>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9" name="Oval 18"/>
          <p:cNvSpPr/>
          <p:nvPr/>
        </p:nvSpPr>
        <p:spPr>
          <a:xfrm>
            <a:off x="7396198" y="2495550"/>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900" b="1" dirty="0"/>
              <a:t>Ό,τι </a:t>
            </a:r>
            <a:r>
              <a:rPr lang="el-GR" sz="900" b="1" dirty="0" smtClean="0"/>
              <a:t>έμαθα </a:t>
            </a:r>
            <a:r>
              <a:rPr lang="el-GR" sz="900" b="1" dirty="0"/>
              <a:t>εκεί, τα </a:t>
            </a:r>
            <a:r>
              <a:rPr lang="el-GR" sz="900" b="1" dirty="0" smtClean="0"/>
              <a:t>μεταδίδω στα </a:t>
            </a:r>
            <a:r>
              <a:rPr lang="el-GR" sz="900" b="1" dirty="0"/>
              <a:t>παιδιά µου.» (Β.Ε.)</a:t>
            </a:r>
            <a:r>
              <a:rPr lang="el-GR" sz="900" dirty="0"/>
              <a:t> </a:t>
            </a:r>
          </a:p>
        </p:txBody>
      </p:sp>
      <p:sp>
        <p:nvSpPr>
          <p:cNvPr id="15" name="Title 1"/>
          <p:cNvSpPr>
            <a:spLocks noGrp="1"/>
          </p:cNvSpPr>
          <p:nvPr>
            <p:ph type="title"/>
          </p:nvPr>
        </p:nvSpPr>
        <p:spPr>
          <a:xfrm>
            <a:off x="457200" y="438150"/>
            <a:ext cx="7620000" cy="422672"/>
          </a:xfrm>
        </p:spPr>
        <p:txBody>
          <a:bodyPr/>
          <a:lstStyle/>
          <a:p>
            <a:r>
              <a:rPr lang="el-GR" dirty="0" smtClean="0"/>
              <a:t>ΣΧΟΛΕΙΑ  </a:t>
            </a:r>
            <a:r>
              <a:rPr lang="el-GR" dirty="0" smtClean="0">
                <a:solidFill>
                  <a:srgbClr val="0070C0"/>
                </a:solidFill>
              </a:rPr>
              <a:t>ΔΕΥΤΕΡΗΣ ΕΥΚΑΙΡΙΑΣ</a:t>
            </a:r>
            <a:endParaRPr lang="en-JM" dirty="0">
              <a:solidFill>
                <a:srgbClr val="0070C0"/>
              </a:solidFill>
            </a:endParaRPr>
          </a:p>
        </p:txBody>
      </p:sp>
      <p:pic>
        <p:nvPicPr>
          <p:cNvPr id="16"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23356" y="86890"/>
            <a:ext cx="611044" cy="914780"/>
          </a:xfrm>
          <a:prstGeom prst="rect">
            <a:avLst/>
          </a:prstGeom>
        </p:spPr>
      </p:pic>
      <p:sp>
        <p:nvSpPr>
          <p:cNvPr id="24" name="Oval 9"/>
          <p:cNvSpPr/>
          <p:nvPr/>
        </p:nvSpPr>
        <p:spPr>
          <a:xfrm>
            <a:off x="1671097" y="1375498"/>
            <a:ext cx="1803762" cy="1793365"/>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900" dirty="0" smtClean="0"/>
              <a:t>«Εννοείται πως μου </a:t>
            </a:r>
            <a:r>
              <a:rPr lang="el-GR" sz="900" dirty="0"/>
              <a:t>έδωσε ευκολία </a:t>
            </a:r>
            <a:r>
              <a:rPr lang="el-GR" sz="900" dirty="0" smtClean="0"/>
              <a:t>και αυτοπεποίθηση στην </a:t>
            </a:r>
            <a:r>
              <a:rPr lang="el-GR" sz="900" dirty="0"/>
              <a:t>εύρεση εργασίας.» (Φ.Κ.)  </a:t>
            </a:r>
          </a:p>
        </p:txBody>
      </p:sp>
      <p:sp>
        <p:nvSpPr>
          <p:cNvPr id="25" name="Oval 10"/>
          <p:cNvSpPr/>
          <p:nvPr/>
        </p:nvSpPr>
        <p:spPr>
          <a:xfrm>
            <a:off x="4005914" y="1047944"/>
            <a:ext cx="1785285" cy="1916241"/>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800" dirty="0" smtClean="0"/>
              <a:t>«</a:t>
            </a:r>
            <a:r>
              <a:rPr lang="el-GR" sz="800" dirty="0"/>
              <a:t>Συνεχίζω το σχολείο! </a:t>
            </a:r>
            <a:r>
              <a:rPr lang="el-GR" sz="800" b="1" dirty="0"/>
              <a:t>Είμαι και στο Λύκειο</a:t>
            </a:r>
            <a:r>
              <a:rPr lang="el-GR" sz="800" dirty="0"/>
              <a:t>! Έμεινε µία χρονιά ακόμη βασικά.» (Α.Σ.) </a:t>
            </a:r>
          </a:p>
        </p:txBody>
      </p:sp>
      <p:sp>
        <p:nvSpPr>
          <p:cNvPr id="26" name="Oval 11"/>
          <p:cNvSpPr/>
          <p:nvPr/>
        </p:nvSpPr>
        <p:spPr>
          <a:xfrm>
            <a:off x="406306" y="2782068"/>
            <a:ext cx="1808562"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900" dirty="0">
                <a:solidFill>
                  <a:schemeClr val="tx1">
                    <a:lumMod val="85000"/>
                    <a:lumOff val="15000"/>
                  </a:schemeClr>
                </a:solidFill>
              </a:rPr>
              <a:t>-«Η </a:t>
            </a:r>
            <a:r>
              <a:rPr lang="el-GR" sz="900" dirty="0" smtClean="0">
                <a:solidFill>
                  <a:schemeClr val="tx1">
                    <a:lumMod val="85000"/>
                    <a:lumOff val="15000"/>
                  </a:schemeClr>
                </a:solidFill>
              </a:rPr>
              <a:t>εμπειρία ήταν </a:t>
            </a:r>
            <a:r>
              <a:rPr lang="el-GR" sz="900" dirty="0">
                <a:solidFill>
                  <a:schemeClr val="tx1">
                    <a:lumMod val="85000"/>
                    <a:lumOff val="15000"/>
                  </a:schemeClr>
                </a:solidFill>
              </a:rPr>
              <a:t>θετική. Με βοήθησε να προχωρήσω, ν’ ανέβω, να κάνω κάτι καλύτερο για εμένα.» (Τ.Χ.)</a:t>
            </a:r>
            <a:endParaRPr lang="en-JM" sz="900" b="1" dirty="0">
              <a:solidFill>
                <a:schemeClr val="tx1">
                  <a:lumMod val="85000"/>
                  <a:lumOff val="15000"/>
                </a:schemeClr>
              </a:solidFill>
              <a:latin typeface="Bebas Neue" pitchFamily="34" charset="0"/>
            </a:endParaRPr>
          </a:p>
        </p:txBody>
      </p:sp>
    </p:spTree>
    <p:extLst>
      <p:ext uri="{BB962C8B-B14F-4D97-AF65-F5344CB8AC3E}">
        <p14:creationId xmlns:p14="http://schemas.microsoft.com/office/powerpoint/2010/main" val="39417500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500"/>
                                        <p:tgtEl>
                                          <p:spTgt spid="11"/>
                                        </p:tgtEl>
                                      </p:cBhvr>
                                    </p:animEffect>
                                  </p:childTnLst>
                                </p:cTn>
                              </p:par>
                              <p:par>
                                <p:cTn id="8" presetID="10" presetClass="entr" presetSubtype="0" fill="hold" grpId="0" nodeType="withEffect">
                                  <p:stCondLst>
                                    <p:cond delay="125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1500"/>
                                        <p:tgtEl>
                                          <p:spTgt spid="12"/>
                                        </p:tgtEl>
                                      </p:cBhvr>
                                    </p:animEffect>
                                  </p:childTnLst>
                                </p:cTn>
                              </p:par>
                              <p:par>
                                <p:cTn id="11" presetID="10" presetClass="entr" presetSubtype="0" fill="hold" grpId="0" nodeType="withEffect">
                                  <p:stCondLst>
                                    <p:cond delay="75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1500"/>
                                        <p:tgtEl>
                                          <p:spTgt spid="1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
                                            <p:txEl>
                                              <p:pRg st="0" end="0"/>
                                            </p:txEl>
                                          </p:spTgt>
                                        </p:tgtEl>
                                        <p:attrNameLst>
                                          <p:attrName>style.visibility</p:attrName>
                                        </p:attrNameLst>
                                      </p:cBhvr>
                                      <p:to>
                                        <p:strVal val="visible"/>
                                      </p:to>
                                    </p:set>
                                    <p:animEffect transition="in" filter="fade">
                                      <p:cBhvr>
                                        <p:cTn id="16" dur="500"/>
                                        <p:tgtEl>
                                          <p:spTgt spid="4">
                                            <p:txEl>
                                              <p:pRg st="0" end="0"/>
                                            </p:txEl>
                                          </p:spTgt>
                                        </p:tgtEl>
                                      </p:cBhvr>
                                    </p:animEffect>
                                  </p:childTnLst>
                                </p:cTn>
                              </p:par>
                              <p:par>
                                <p:cTn id="17" presetID="10" presetClass="entr" presetSubtype="0" fill="hold" grpId="0" nodeType="withEffect">
                                  <p:stCondLst>
                                    <p:cond delay="1750"/>
                                  </p:stCondLst>
                                  <p:childTnLst>
                                    <p:set>
                                      <p:cBhvr>
                                        <p:cTn id="18" dur="1" fill="hold">
                                          <p:stCondLst>
                                            <p:cond delay="0"/>
                                          </p:stCondLst>
                                        </p:cTn>
                                        <p:tgtEl>
                                          <p:spTgt spid="19"/>
                                        </p:tgtEl>
                                        <p:attrNameLst>
                                          <p:attrName>style.visibility</p:attrName>
                                        </p:attrNameLst>
                                      </p:cBhvr>
                                      <p:to>
                                        <p:strVal val="visible"/>
                                      </p:to>
                                    </p:set>
                                    <p:animEffect transition="in" filter="fade">
                                      <p:cBhvr>
                                        <p:cTn id="19" dur="1500"/>
                                        <p:tgtEl>
                                          <p:spTgt spid="19"/>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500"/>
                                        <p:tgtEl>
                                          <p:spTgt spid="25"/>
                                        </p:tgtEl>
                                      </p:cBhvr>
                                    </p:animEffect>
                                  </p:childTnLst>
                                </p:cTn>
                              </p:par>
                              <p:par>
                                <p:cTn id="23" presetID="10" presetClass="entr" presetSubtype="0" fill="hold" grpId="0" nodeType="withEffect">
                                  <p:stCondLst>
                                    <p:cond delay="250"/>
                                  </p:stCondLst>
                                  <p:childTnLst>
                                    <p:set>
                                      <p:cBhvr>
                                        <p:cTn id="24" dur="1" fill="hold">
                                          <p:stCondLst>
                                            <p:cond delay="0"/>
                                          </p:stCondLst>
                                        </p:cTn>
                                        <p:tgtEl>
                                          <p:spTgt spid="26"/>
                                        </p:tgtEl>
                                        <p:attrNameLst>
                                          <p:attrName>style.visibility</p:attrName>
                                        </p:attrNameLst>
                                      </p:cBhvr>
                                      <p:to>
                                        <p:strVal val="visible"/>
                                      </p:to>
                                    </p:set>
                                    <p:animEffect transition="in" filter="fade">
                                      <p:cBhvr>
                                        <p:cTn id="25" dur="1500"/>
                                        <p:tgtEl>
                                          <p:spTgt spid="26"/>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10" grpId="0" animBg="1"/>
      <p:bldP spid="11" grpId="0" animBg="1"/>
      <p:bldP spid="12" grpId="0" animBg="1"/>
      <p:bldP spid="19" grpId="0" animBg="1"/>
      <p:bldP spid="24" grpId="0" animBg="1"/>
      <p:bldP spid="25" grpId="0" animBg="1"/>
      <p:bldP spid="2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8150"/>
            <a:ext cx="7620000" cy="422672"/>
          </a:xfrm>
        </p:spPr>
        <p:txBody>
          <a:bodyPr/>
          <a:lstStyle/>
          <a:p>
            <a:r>
              <a:rPr lang="el-GR" dirty="0"/>
              <a:t>ΚΕΝΤΡΑ </a:t>
            </a:r>
            <a:r>
              <a:rPr lang="en-JM" dirty="0"/>
              <a:t> </a:t>
            </a:r>
            <a:r>
              <a:rPr lang="el-GR" dirty="0">
                <a:solidFill>
                  <a:srgbClr val="0070C0"/>
                </a:solidFill>
              </a:rPr>
              <a:t>ΔΙΑ ΒΙΟΥ ΜΑΘΗΣΗΣ</a:t>
            </a:r>
            <a:endParaRPr lang="en-JM" dirty="0"/>
          </a:p>
        </p:txBody>
      </p:sp>
      <p:sp>
        <p:nvSpPr>
          <p:cNvPr id="5" name="Content Placeholder 4"/>
          <p:cNvSpPr>
            <a:spLocks noGrp="1"/>
          </p:cNvSpPr>
          <p:nvPr>
            <p:ph sz="quarter" idx="37"/>
          </p:nvPr>
        </p:nvSpPr>
        <p:spPr>
          <a:ln>
            <a:noFill/>
          </a:ln>
        </p:spPr>
        <p:txBody>
          <a:bodyPr/>
          <a:lstStyle/>
          <a:p>
            <a:r>
              <a:rPr lang="el-GR" i="1" dirty="0" smtClean="0"/>
              <a:t>Στους Πολίτες της Ευρώπης</a:t>
            </a:r>
            <a:endParaRPr lang="en-JM" i="1" dirty="0"/>
          </a:p>
        </p:txBody>
      </p:sp>
      <p:sp>
        <p:nvSpPr>
          <p:cNvPr id="6" name="Content Placeholder 5"/>
          <p:cNvSpPr>
            <a:spLocks noGrp="1"/>
          </p:cNvSpPr>
          <p:nvPr>
            <p:ph sz="quarter" idx="36"/>
          </p:nvPr>
        </p:nvSpPr>
        <p:spPr>
          <a:xfrm>
            <a:off x="5410200" y="1143000"/>
            <a:ext cx="2438400" cy="361950"/>
          </a:xfrm>
          <a:ln>
            <a:noFill/>
          </a:ln>
        </p:spPr>
        <p:txBody>
          <a:bodyPr/>
          <a:lstStyle/>
          <a:p>
            <a:r>
              <a:rPr lang="el-GR" i="1" dirty="0" smtClean="0"/>
              <a:t>Δεξιότητες Κλειδιά</a:t>
            </a:r>
            <a:endParaRPr lang="en-JM" i="1" dirty="0"/>
          </a:p>
        </p:txBody>
      </p:sp>
      <p:sp>
        <p:nvSpPr>
          <p:cNvPr id="8" name="Text Placeholder 7"/>
          <p:cNvSpPr>
            <a:spLocks noGrp="1"/>
          </p:cNvSpPr>
          <p:nvPr>
            <p:ph type="body" sz="quarter" idx="41"/>
          </p:nvPr>
        </p:nvSpPr>
        <p:spPr>
          <a:xfrm>
            <a:off x="5410200" y="2000250"/>
            <a:ext cx="3429000" cy="1143000"/>
          </a:xfrm>
        </p:spPr>
        <p:txBody>
          <a:bodyPr/>
          <a:lstStyle/>
          <a:p>
            <a:pPr marL="57150" indent="0">
              <a:spcBef>
                <a:spcPts val="0"/>
              </a:spcBef>
              <a:defRPr/>
            </a:pPr>
            <a:r>
              <a:rPr lang="el-GR" sz="1400" dirty="0" smtClean="0">
                <a:solidFill>
                  <a:srgbClr val="0070C0"/>
                </a:solidFill>
                <a:latin typeface="Bebas Neue" pitchFamily="34" charset="0"/>
              </a:rPr>
              <a:t>Στόχος</a:t>
            </a:r>
            <a:endParaRPr lang="en-JM" sz="1400" dirty="0">
              <a:solidFill>
                <a:srgbClr val="0070C0"/>
              </a:solidFill>
              <a:latin typeface="Bebas Neue" pitchFamily="34" charset="0"/>
            </a:endParaRPr>
          </a:p>
          <a:p>
            <a:pPr marL="57150" indent="0">
              <a:defRPr/>
            </a:pPr>
            <a:r>
              <a:rPr lang="el-GR" sz="1000" dirty="0" smtClean="0">
                <a:ea typeface="Tahoma" pitchFamily="34" charset="0"/>
                <a:cs typeface="Tahoma" pitchFamily="34" charset="0"/>
              </a:rPr>
              <a:t>Τα Κ.Δ.Β.Μ. στοχεύουν </a:t>
            </a:r>
            <a:r>
              <a:rPr lang="el-GR" sz="1000" dirty="0">
                <a:ea typeface="Tahoma" pitchFamily="34" charset="0"/>
                <a:cs typeface="Tahoma" pitchFamily="34" charset="0"/>
              </a:rPr>
              <a:t>στην κάλυψη </a:t>
            </a:r>
            <a:r>
              <a:rPr lang="el-GR" sz="1000" dirty="0" smtClean="0">
                <a:ea typeface="Tahoma" pitchFamily="34" charset="0"/>
                <a:cs typeface="Tahoma" pitchFamily="34" charset="0"/>
              </a:rPr>
              <a:t>αναγκών </a:t>
            </a:r>
            <a:r>
              <a:rPr lang="el-GR" sz="1000" dirty="0">
                <a:ea typeface="Tahoma" pitchFamily="34" charset="0"/>
                <a:cs typeface="Tahoma" pitchFamily="34" charset="0"/>
              </a:rPr>
              <a:t>όπως αυτές διατυπώνονται από την Ευρωπαϊκή Ένωση, ως «δεξιότητες- κλειδιά», που κάθε Ευρωπαίος Πολίτης πρέπει να κατέχει</a:t>
            </a:r>
            <a:endParaRPr lang="en-JM" sz="1000" dirty="0">
              <a:ea typeface="Tahoma" pitchFamily="34" charset="0"/>
              <a:cs typeface="Tahoma" pitchFamily="34" charset="0"/>
            </a:endParaRPr>
          </a:p>
        </p:txBody>
      </p:sp>
      <p:sp>
        <p:nvSpPr>
          <p:cNvPr id="9" name="Text Placeholder 8"/>
          <p:cNvSpPr>
            <a:spLocks noGrp="1"/>
          </p:cNvSpPr>
          <p:nvPr>
            <p:ph type="body" sz="quarter" idx="42"/>
          </p:nvPr>
        </p:nvSpPr>
        <p:spPr>
          <a:xfrm>
            <a:off x="5410200" y="3333750"/>
            <a:ext cx="3429000" cy="1219200"/>
          </a:xfrm>
        </p:spPr>
        <p:txBody>
          <a:bodyPr>
            <a:normAutofit fontScale="85000" lnSpcReduction="20000"/>
          </a:bodyPr>
          <a:lstStyle/>
          <a:p>
            <a:pPr marL="57150" indent="0">
              <a:spcBef>
                <a:spcPts val="0"/>
              </a:spcBef>
              <a:defRPr/>
            </a:pPr>
            <a:r>
              <a:rPr lang="el-GR" sz="1400" dirty="0" smtClean="0">
                <a:solidFill>
                  <a:srgbClr val="0070C0"/>
                </a:solidFill>
                <a:latin typeface="Bebas Neue" pitchFamily="34" charset="0"/>
              </a:rPr>
              <a:t>Εταίροι</a:t>
            </a:r>
            <a:endParaRPr lang="en-JM" sz="1400" dirty="0" smtClean="0">
              <a:solidFill>
                <a:srgbClr val="0070C0"/>
              </a:solidFill>
              <a:latin typeface="Bebas Neue" pitchFamily="34" charset="0"/>
            </a:endParaRPr>
          </a:p>
          <a:p>
            <a:pPr marL="171450" lvl="0" indent="-171450">
              <a:buFont typeface="Arial" panose="020B0604020202020204" pitchFamily="34" charset="0"/>
              <a:buChar char="•"/>
            </a:pPr>
            <a:endParaRPr lang="el-GR" dirty="0" smtClean="0"/>
          </a:p>
          <a:p>
            <a:pPr marL="171450" lvl="0" indent="-171450">
              <a:buFont typeface="Arial" panose="020B0604020202020204" pitchFamily="34" charset="0"/>
              <a:buChar char="•"/>
            </a:pPr>
            <a:r>
              <a:rPr lang="el-GR" dirty="0" smtClean="0"/>
              <a:t>Γενική Γραμματεία Δια Βίου Μάθησης</a:t>
            </a:r>
          </a:p>
          <a:p>
            <a:pPr marL="171450" lvl="0" indent="-171450">
              <a:buFont typeface="Arial" panose="020B0604020202020204" pitchFamily="34" charset="0"/>
              <a:buChar char="•"/>
            </a:pPr>
            <a:r>
              <a:rPr lang="el-GR" dirty="0" smtClean="0"/>
              <a:t>Κεντρική Ένωση Δήμων Ελλάδας</a:t>
            </a:r>
          </a:p>
          <a:p>
            <a:pPr marL="171450" lvl="0" indent="-171450">
              <a:buFont typeface="Arial" panose="020B0604020202020204" pitchFamily="34" charset="0"/>
              <a:buChar char="•"/>
            </a:pPr>
            <a:r>
              <a:rPr lang="el-GR" dirty="0" smtClean="0"/>
              <a:t>Ίδρυμα Νεολαίας και Δια Βίου Μάθησης</a:t>
            </a:r>
          </a:p>
          <a:p>
            <a:pPr marL="171450" lvl="0" indent="-171450">
              <a:buFont typeface="Arial" panose="020B0604020202020204" pitchFamily="34" charset="0"/>
              <a:buChar char="•"/>
            </a:pPr>
            <a:r>
              <a:rPr lang="el-GR" dirty="0" smtClean="0"/>
              <a:t>Ελληνικό Ανοικτό Πανεπιστήμιο</a:t>
            </a:r>
          </a:p>
          <a:p>
            <a:pPr marL="171450" lvl="0" indent="-171450">
              <a:buFont typeface="Arial" panose="020B0604020202020204" pitchFamily="34" charset="0"/>
              <a:buChar char="•"/>
            </a:pPr>
            <a:r>
              <a:rPr lang="el-GR" dirty="0" smtClean="0"/>
              <a:t>Ελληνική Εταιρία Τοπικής Ανάπτυξης και Αυτοδιοίκησης</a:t>
            </a:r>
          </a:p>
          <a:p>
            <a:pPr marL="171450" lvl="0" indent="-171450">
              <a:buFont typeface="Arial" panose="020B0604020202020204" pitchFamily="34" charset="0"/>
              <a:buChar char="•"/>
            </a:pPr>
            <a:r>
              <a:rPr lang="el-GR" dirty="0" smtClean="0"/>
              <a:t>Εθνικό Συμβούλιο Νεολαίας</a:t>
            </a:r>
            <a:endParaRPr lang="el-GR" dirty="0"/>
          </a:p>
        </p:txBody>
      </p:sp>
      <p:pic>
        <p:nvPicPr>
          <p:cNvPr id="10" name="Picture Placeholder 9"/>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455" b="2455"/>
          <a:stretch>
            <a:fillRect/>
          </a:stretch>
        </p:blipFill>
        <p:spPr/>
      </p:pic>
      <p:pic>
        <p:nvPicPr>
          <p:cNvPr id="14" name="Picture 1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6" name="Rectangle 15"/>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404819194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dirty="0"/>
              <a:t>ΚΕΝΤΡΑ </a:t>
            </a:r>
            <a:r>
              <a:rPr lang="en-JM" dirty="0"/>
              <a:t> </a:t>
            </a:r>
            <a:r>
              <a:rPr lang="el-GR" dirty="0">
                <a:solidFill>
                  <a:srgbClr val="0070C0"/>
                </a:solidFill>
              </a:rPr>
              <a:t>ΔΙΑ ΒΙΟΥ ΜΑΘΗΣΗΣ</a:t>
            </a:r>
            <a:endParaRPr lang="en-JM" dirty="0"/>
          </a:p>
        </p:txBody>
      </p:sp>
      <p:sp>
        <p:nvSpPr>
          <p:cNvPr id="4" name="Text Placeholder 3"/>
          <p:cNvSpPr>
            <a:spLocks noGrp="1"/>
          </p:cNvSpPr>
          <p:nvPr>
            <p:ph type="body" sz="quarter" idx="15"/>
          </p:nvPr>
        </p:nvSpPr>
        <p:spPr>
          <a:xfrm>
            <a:off x="533400" y="1352551"/>
            <a:ext cx="3048000" cy="228600"/>
          </a:xfrm>
        </p:spPr>
        <p:txBody>
          <a:bodyPr/>
          <a:lstStyle/>
          <a:p>
            <a:r>
              <a:rPr lang="el-GR" dirty="0" smtClean="0"/>
              <a:t>Γ’ ΦΑΣΗ</a:t>
            </a:r>
            <a:endParaRPr lang="en-JM" dirty="0"/>
          </a:p>
        </p:txBody>
      </p:sp>
      <p:sp>
        <p:nvSpPr>
          <p:cNvPr id="5" name="Text Placeholder 4"/>
          <p:cNvSpPr>
            <a:spLocks noGrp="1"/>
          </p:cNvSpPr>
          <p:nvPr>
            <p:ph type="body" sz="quarter" idx="16"/>
          </p:nvPr>
        </p:nvSpPr>
        <p:spPr>
          <a:xfrm>
            <a:off x="533400" y="1581150"/>
            <a:ext cx="2590800" cy="609600"/>
          </a:xfrm>
        </p:spPr>
        <p:txBody>
          <a:bodyPr>
            <a:normAutofit/>
          </a:bodyPr>
          <a:lstStyle/>
          <a:p>
            <a:r>
              <a:rPr lang="el-GR" dirty="0">
                <a:solidFill>
                  <a:schemeClr val="tx1">
                    <a:lumMod val="75000"/>
                    <a:lumOff val="25000"/>
                  </a:schemeClr>
                </a:solidFill>
              </a:rPr>
              <a:t>Λειτουργούν  215 Δημοτικά ΚΔΒΜ </a:t>
            </a:r>
            <a:endParaRPr lang="el-GR" dirty="0" smtClean="0">
              <a:solidFill>
                <a:schemeClr val="tx1">
                  <a:lumMod val="75000"/>
                  <a:lumOff val="25000"/>
                </a:schemeClr>
              </a:solidFill>
            </a:endParaRPr>
          </a:p>
          <a:p>
            <a:r>
              <a:rPr lang="el-GR" dirty="0" smtClean="0">
                <a:solidFill>
                  <a:schemeClr val="tx1">
                    <a:lumMod val="75000"/>
                    <a:lumOff val="25000"/>
                  </a:schemeClr>
                </a:solidFill>
              </a:rPr>
              <a:t>και </a:t>
            </a:r>
            <a:r>
              <a:rPr lang="el-GR" dirty="0">
                <a:solidFill>
                  <a:schemeClr val="tx1">
                    <a:lumMod val="75000"/>
                    <a:lumOff val="25000"/>
                  </a:schemeClr>
                </a:solidFill>
              </a:rPr>
              <a:t>θα λειτουργήσουν  20 </a:t>
            </a:r>
            <a:r>
              <a:rPr lang="el-GR" dirty="0" smtClean="0">
                <a:solidFill>
                  <a:schemeClr val="tx1">
                    <a:lumMod val="75000"/>
                    <a:lumOff val="25000"/>
                  </a:schemeClr>
                </a:solidFill>
              </a:rPr>
              <a:t>επιπλέον</a:t>
            </a:r>
            <a:endParaRPr lang="el-GR" dirty="0">
              <a:solidFill>
                <a:schemeClr val="tx1">
                  <a:lumMod val="75000"/>
                  <a:lumOff val="25000"/>
                </a:schemeClr>
              </a:solidFill>
            </a:endParaRPr>
          </a:p>
          <a:p>
            <a:endParaRPr lang="en-JM" sz="1200" dirty="0"/>
          </a:p>
        </p:txBody>
      </p:sp>
      <p:sp>
        <p:nvSpPr>
          <p:cNvPr id="6" name="Text Placeholder 5"/>
          <p:cNvSpPr>
            <a:spLocks noGrp="1"/>
          </p:cNvSpPr>
          <p:nvPr>
            <p:ph type="body" sz="quarter" idx="17"/>
          </p:nvPr>
        </p:nvSpPr>
        <p:spPr/>
        <p:txBody>
          <a:bodyPr/>
          <a:lstStyle/>
          <a:p>
            <a:r>
              <a:rPr lang="el-GR" dirty="0" smtClean="0"/>
              <a:t>ΕΘΝΙΚΗ ΕΜΒΕΛΕΙΑ</a:t>
            </a:r>
            <a:endParaRPr lang="en-JM" dirty="0"/>
          </a:p>
        </p:txBody>
      </p:sp>
      <p:sp>
        <p:nvSpPr>
          <p:cNvPr id="7" name="Text Placeholder 6"/>
          <p:cNvSpPr>
            <a:spLocks noGrp="1"/>
          </p:cNvSpPr>
          <p:nvPr>
            <p:ph type="body" sz="quarter" idx="18"/>
          </p:nvPr>
        </p:nvSpPr>
        <p:spPr>
          <a:xfrm>
            <a:off x="533400" y="2647950"/>
            <a:ext cx="2819400" cy="526159"/>
          </a:xfrm>
        </p:spPr>
        <p:txBody>
          <a:bodyPr>
            <a:noAutofit/>
          </a:bodyPr>
          <a:lstStyle/>
          <a:p>
            <a:r>
              <a:rPr lang="el-GR" sz="1000" dirty="0" smtClean="0">
                <a:solidFill>
                  <a:schemeClr val="tx1">
                    <a:lumMod val="75000"/>
                    <a:lumOff val="25000"/>
                  </a:schemeClr>
                </a:solidFill>
              </a:rPr>
              <a:t>Κατά την τρέχουσα περίοδο ωφελούνται από </a:t>
            </a:r>
            <a:r>
              <a:rPr lang="el-GR" sz="1000" dirty="0">
                <a:solidFill>
                  <a:schemeClr val="tx1">
                    <a:lumMod val="75000"/>
                    <a:lumOff val="25000"/>
                  </a:schemeClr>
                </a:solidFill>
              </a:rPr>
              <a:t>το πρόγραμμα </a:t>
            </a:r>
            <a:r>
              <a:rPr lang="el-GR" sz="1000" dirty="0" smtClean="0">
                <a:solidFill>
                  <a:schemeClr val="tx1">
                    <a:lumMod val="75000"/>
                    <a:lumOff val="25000"/>
                  </a:schemeClr>
                </a:solidFill>
              </a:rPr>
              <a:t>163.500 </a:t>
            </a:r>
            <a:r>
              <a:rPr lang="el-GR" sz="1000" dirty="0" smtClean="0">
                <a:solidFill>
                  <a:schemeClr val="tx1">
                    <a:lumMod val="75000"/>
                    <a:lumOff val="25000"/>
                  </a:schemeClr>
                </a:solidFill>
              </a:rPr>
              <a:t>πολίτες σε όλη την Επικράτεια</a:t>
            </a:r>
            <a:endParaRPr lang="en-JM" sz="1000" dirty="0">
              <a:solidFill>
                <a:schemeClr val="tx1">
                  <a:lumMod val="75000"/>
                  <a:lumOff val="25000"/>
                </a:schemeClr>
              </a:solidFill>
            </a:endParaRPr>
          </a:p>
        </p:txBody>
      </p:sp>
      <p:sp>
        <p:nvSpPr>
          <p:cNvPr id="8" name="Text Placeholder 7"/>
          <p:cNvSpPr>
            <a:spLocks noGrp="1"/>
          </p:cNvSpPr>
          <p:nvPr>
            <p:ph type="body" sz="quarter" idx="19"/>
          </p:nvPr>
        </p:nvSpPr>
        <p:spPr>
          <a:xfrm>
            <a:off x="533400" y="3486150"/>
            <a:ext cx="2590800" cy="284163"/>
          </a:xfrm>
        </p:spPr>
        <p:txBody>
          <a:bodyPr/>
          <a:lstStyle/>
          <a:p>
            <a:r>
              <a:rPr lang="el-GR" dirty="0" smtClean="0"/>
              <a:t>ΤΟΠΙΚΑ ΠΡΟΓΡΑΜΜΑΤΑ</a:t>
            </a:r>
            <a:endParaRPr lang="en-JM" dirty="0"/>
          </a:p>
        </p:txBody>
      </p:sp>
      <p:sp>
        <p:nvSpPr>
          <p:cNvPr id="9" name="Text Placeholder 8"/>
          <p:cNvSpPr>
            <a:spLocks noGrp="1"/>
          </p:cNvSpPr>
          <p:nvPr>
            <p:ph type="body" sz="quarter" idx="20"/>
          </p:nvPr>
        </p:nvSpPr>
        <p:spPr>
          <a:xfrm>
            <a:off x="533400" y="3714750"/>
            <a:ext cx="3048000" cy="609600"/>
          </a:xfrm>
        </p:spPr>
        <p:txBody>
          <a:bodyPr>
            <a:noAutofit/>
          </a:bodyPr>
          <a:lstStyle/>
          <a:p>
            <a:r>
              <a:rPr lang="el-GR" sz="1000" dirty="0">
                <a:solidFill>
                  <a:schemeClr val="tx1">
                    <a:lumMod val="75000"/>
                    <a:lumOff val="25000"/>
                  </a:schemeClr>
                </a:solidFill>
              </a:rPr>
              <a:t>Υλοποιούνται </a:t>
            </a:r>
            <a:r>
              <a:rPr lang="el-GR" sz="1000" dirty="0" smtClean="0">
                <a:solidFill>
                  <a:schemeClr val="tx1">
                    <a:lumMod val="75000"/>
                    <a:lumOff val="25000"/>
                  </a:schemeClr>
                </a:solidFill>
              </a:rPr>
              <a:t>τοπικά </a:t>
            </a:r>
            <a:r>
              <a:rPr lang="el-GR" sz="1000" dirty="0">
                <a:solidFill>
                  <a:schemeClr val="tx1">
                    <a:lumMod val="75000"/>
                    <a:lumOff val="25000"/>
                  </a:schemeClr>
                </a:solidFill>
              </a:rPr>
              <a:t>προγράμματα, σύμφωνα με τις </a:t>
            </a:r>
            <a:r>
              <a:rPr lang="el-GR" sz="1000" dirty="0" smtClean="0">
                <a:solidFill>
                  <a:schemeClr val="tx1">
                    <a:lumMod val="75000"/>
                    <a:lumOff val="25000"/>
                  </a:schemeClr>
                </a:solidFill>
              </a:rPr>
              <a:t>ανάγκες </a:t>
            </a:r>
            <a:r>
              <a:rPr lang="el-GR" sz="1000" dirty="0">
                <a:solidFill>
                  <a:schemeClr val="tx1">
                    <a:lumMod val="75000"/>
                    <a:lumOff val="25000"/>
                  </a:schemeClr>
                </a:solidFill>
              </a:rPr>
              <a:t>όπως διατυπώνονται από τους </a:t>
            </a:r>
            <a:r>
              <a:rPr lang="el-GR" sz="1000" dirty="0" smtClean="0">
                <a:solidFill>
                  <a:schemeClr val="tx1">
                    <a:lumMod val="75000"/>
                    <a:lumOff val="25000"/>
                  </a:schemeClr>
                </a:solidFill>
              </a:rPr>
              <a:t>Δήμους</a:t>
            </a:r>
            <a:endParaRPr lang="en-JM" sz="1000" dirty="0"/>
          </a:p>
        </p:txBody>
      </p:sp>
      <p:sp>
        <p:nvSpPr>
          <p:cNvPr id="10" name="Oval 9"/>
          <p:cNvSpPr/>
          <p:nvPr/>
        </p:nvSpPr>
        <p:spPr>
          <a:xfrm>
            <a:off x="3810000" y="1679124"/>
            <a:ext cx="2336899" cy="2336899"/>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endParaRPr lang="en-JM" sz="2400" dirty="0" smtClean="0">
              <a:solidFill>
                <a:schemeClr val="bg1"/>
              </a:solidFill>
              <a:latin typeface="Bebas Neue" pitchFamily="34" charset="0"/>
            </a:endParaRPr>
          </a:p>
          <a:p>
            <a:r>
              <a:rPr lang="el-GR" sz="2400" dirty="0" smtClean="0">
                <a:solidFill>
                  <a:schemeClr val="bg1"/>
                </a:solidFill>
                <a:latin typeface="Bebas Neue" pitchFamily="34" charset="0"/>
              </a:rPr>
              <a:t>Γ’ ΦΑΣΗ</a:t>
            </a:r>
          </a:p>
          <a:p>
            <a:r>
              <a:rPr lang="el-GR" sz="2400" dirty="0" smtClean="0">
                <a:solidFill>
                  <a:schemeClr val="bg1"/>
                </a:solidFill>
                <a:latin typeface="Bebas Neue" pitchFamily="34" charset="0"/>
              </a:rPr>
              <a:t>= = = = </a:t>
            </a:r>
          </a:p>
          <a:p>
            <a:r>
              <a:rPr lang="el-GR" sz="2400" dirty="0" smtClean="0">
                <a:solidFill>
                  <a:schemeClr val="bg1"/>
                </a:solidFill>
                <a:latin typeface="Bebas Neue" pitchFamily="34" charset="0"/>
              </a:rPr>
              <a:t>215 + 20</a:t>
            </a:r>
            <a:endParaRPr lang="en-JM" sz="1100" dirty="0">
              <a:solidFill>
                <a:schemeClr val="bg1"/>
              </a:solidFill>
              <a:latin typeface="Bebas Neue" pitchFamily="34" charset="0"/>
            </a:endParaRPr>
          </a:p>
        </p:txBody>
      </p:sp>
      <p:sp>
        <p:nvSpPr>
          <p:cNvPr id="11" name="Oval 10"/>
          <p:cNvSpPr/>
          <p:nvPr/>
        </p:nvSpPr>
        <p:spPr>
          <a:xfrm>
            <a:off x="5396839" y="1945262"/>
            <a:ext cx="2070761" cy="2070761"/>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l-GR" sz="1600" dirty="0" smtClean="0">
                <a:solidFill>
                  <a:schemeClr val="bg1"/>
                </a:solidFill>
                <a:latin typeface="Bebas Neue" pitchFamily="34" charset="0"/>
              </a:rPr>
              <a:t>ΕΘΝΙΚΗ ΕΜΒΕΛΕΙΑ</a:t>
            </a:r>
            <a:endParaRPr lang="en-JM" sz="1050" dirty="0">
              <a:solidFill>
                <a:schemeClr val="bg1"/>
              </a:solidFill>
              <a:latin typeface="Bebas Neue" pitchFamily="34" charset="0"/>
            </a:endParaRPr>
          </a:p>
        </p:txBody>
      </p:sp>
      <p:sp>
        <p:nvSpPr>
          <p:cNvPr id="12" name="Oval 11"/>
          <p:cNvSpPr/>
          <p:nvPr/>
        </p:nvSpPr>
        <p:spPr>
          <a:xfrm>
            <a:off x="6981857" y="2190750"/>
            <a:ext cx="1808562"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l-GR" sz="1050" b="1" dirty="0" smtClean="0">
                <a:latin typeface="Bebas Neue" pitchFamily="34" charset="0"/>
              </a:rPr>
              <a:t>ΤΟΠΙΚΑ ΠΡΟΓΡΑΜΜΑΤΑ</a:t>
            </a:r>
            <a:endParaRPr lang="en-JM" sz="500" b="1" dirty="0">
              <a:solidFill>
                <a:schemeClr val="tx1">
                  <a:lumMod val="95000"/>
                  <a:lumOff val="5000"/>
                </a:schemeClr>
              </a:solidFill>
              <a:latin typeface="Bebas Neue" pitchFamily="34"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19591594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250" fill="hold"/>
                                        <p:tgtEl>
                                          <p:spTgt spid="11"/>
                                        </p:tgtEl>
                                        <p:attrNameLst>
                                          <p:attrName>ppt_w</p:attrName>
                                        </p:attrNameLst>
                                      </p:cBhvr>
                                      <p:tavLst>
                                        <p:tav tm="0">
                                          <p:val>
                                            <p:fltVal val="0"/>
                                          </p:val>
                                        </p:tav>
                                        <p:tav tm="100000">
                                          <p:val>
                                            <p:strVal val="#ppt_w"/>
                                          </p:val>
                                        </p:tav>
                                      </p:tavLst>
                                    </p:anim>
                                    <p:anim calcmode="lin" valueType="num">
                                      <p:cBhvr>
                                        <p:cTn id="8" dur="1250" fill="hold"/>
                                        <p:tgtEl>
                                          <p:spTgt spid="11"/>
                                        </p:tgtEl>
                                        <p:attrNameLst>
                                          <p:attrName>ppt_h</p:attrName>
                                        </p:attrNameLst>
                                      </p:cBhvr>
                                      <p:tavLst>
                                        <p:tav tm="0">
                                          <p:val>
                                            <p:fltVal val="0"/>
                                          </p:val>
                                        </p:tav>
                                        <p:tav tm="100000">
                                          <p:val>
                                            <p:strVal val="#ppt_h"/>
                                          </p:val>
                                        </p:tav>
                                      </p:tavLst>
                                    </p:anim>
                                    <p:animEffect transition="in" filter="fade">
                                      <p:cBhvr>
                                        <p:cTn id="9" dur="125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fade">
                                      <p:cBhvr>
                                        <p:cTn id="34" dur="500"/>
                                        <p:tgtEl>
                                          <p:spTgt spid="6">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uiExpand="1" build="p"/>
      <p:bldP spid="6" grpId="0" build="p"/>
      <p:bldP spid="7" grpId="0" build="p"/>
      <p:bldP spid="8" grpId="0" build="p"/>
      <p:bldP spid="9" grpId="0" build="p"/>
      <p:bldP spid="10"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8150"/>
            <a:ext cx="8229600" cy="422672"/>
          </a:xfrm>
        </p:spPr>
        <p:txBody>
          <a:bodyPr/>
          <a:lstStyle/>
          <a:p>
            <a:r>
              <a:rPr lang="el-GR" dirty="0"/>
              <a:t>ΚΕΝΤΡΑ </a:t>
            </a:r>
            <a:r>
              <a:rPr lang="en-JM" dirty="0"/>
              <a:t> </a:t>
            </a:r>
            <a:r>
              <a:rPr lang="el-GR" dirty="0">
                <a:solidFill>
                  <a:srgbClr val="0070C0"/>
                </a:solidFill>
              </a:rPr>
              <a:t>ΔΙΑ ΒΙΟΥ ΜΑΘΗΣΗΣ</a:t>
            </a:r>
            <a:endParaRPr lang="en-JM" sz="3600" dirty="0">
              <a:solidFill>
                <a:srgbClr val="0070C0"/>
              </a:solidFill>
            </a:endParaRPr>
          </a:p>
        </p:txBody>
      </p:sp>
      <p:sp>
        <p:nvSpPr>
          <p:cNvPr id="4" name="Content Placeholder 3"/>
          <p:cNvSpPr>
            <a:spLocks noGrp="1"/>
          </p:cNvSpPr>
          <p:nvPr>
            <p:ph sz="quarter" idx="13"/>
          </p:nvPr>
        </p:nvSpPr>
        <p:spPr>
          <a:xfrm>
            <a:off x="485704" y="4095750"/>
            <a:ext cx="6781800" cy="331836"/>
          </a:xfrm>
        </p:spPr>
        <p:txBody>
          <a:bodyPr>
            <a:normAutofit/>
          </a:bodyPr>
          <a:lstStyle/>
          <a:p>
            <a:pPr>
              <a:buClr>
                <a:schemeClr val="tx1"/>
              </a:buClr>
              <a:buSzPct val="75000"/>
            </a:pPr>
            <a:r>
              <a:rPr lang="el-GR" altLang="el-GR" b="1" dirty="0" smtClean="0">
                <a:solidFill>
                  <a:schemeClr val="tx1">
                    <a:lumMod val="75000"/>
                    <a:lumOff val="25000"/>
                  </a:schemeClr>
                </a:solidFill>
              </a:rPr>
              <a:t>Το </a:t>
            </a:r>
            <a:r>
              <a:rPr lang="el-GR" altLang="el-GR" b="1" dirty="0">
                <a:solidFill>
                  <a:schemeClr val="tx1">
                    <a:lumMod val="75000"/>
                    <a:lumOff val="25000"/>
                  </a:schemeClr>
                </a:solidFill>
              </a:rPr>
              <a:t>έργο εντάσσεται στο </a:t>
            </a:r>
            <a:r>
              <a:rPr lang="el-GR" altLang="el-GR" b="1" dirty="0" smtClean="0">
                <a:solidFill>
                  <a:schemeClr val="tx1">
                    <a:lumMod val="75000"/>
                    <a:lumOff val="25000"/>
                  </a:schemeClr>
                </a:solidFill>
              </a:rPr>
              <a:t>Ε.Π. </a:t>
            </a:r>
            <a:r>
              <a:rPr lang="el-GR" altLang="el-GR" b="1" dirty="0">
                <a:solidFill>
                  <a:schemeClr val="tx1">
                    <a:lumMod val="75000"/>
                    <a:lumOff val="25000"/>
                  </a:schemeClr>
                </a:solidFill>
              </a:rPr>
              <a:t>«Εκπαίδευση και Διά Βίου Μάθηση». Φορέας Πρότασης η </a:t>
            </a:r>
            <a:r>
              <a:rPr lang="el-GR" altLang="el-GR" b="1" dirty="0" smtClean="0">
                <a:solidFill>
                  <a:schemeClr val="tx1">
                    <a:lumMod val="75000"/>
                    <a:lumOff val="25000"/>
                  </a:schemeClr>
                </a:solidFill>
              </a:rPr>
              <a:t>Γ.Γ.Δ.Β.Μ. </a:t>
            </a:r>
            <a:endParaRPr lang="el-GR" altLang="el-GR" b="1" dirty="0">
              <a:solidFill>
                <a:schemeClr val="tx1">
                  <a:lumMod val="75000"/>
                  <a:lumOff val="25000"/>
                </a:schemeClr>
              </a:solidFill>
            </a:endParaRPr>
          </a:p>
        </p:txBody>
      </p:sp>
      <p:pic>
        <p:nvPicPr>
          <p:cNvPr id="5" name="Picture Placeholder 4"/>
          <p:cNvPicPr>
            <a:picLocks noGrp="1" noChangeAspect="1"/>
          </p:cNvPicPr>
          <p:nvPr>
            <p:ph type="pic" sz="quarter" idx="14"/>
          </p:nvPr>
        </p:nvPicPr>
        <p:blipFill>
          <a:blip r:embed="rId2">
            <a:extLst>
              <a:ext uri="{28A0092B-C50C-407E-A947-70E740481C1C}">
                <a14:useLocalDpi xmlns:a14="http://schemas.microsoft.com/office/drawing/2010/main" val="0"/>
              </a:ext>
            </a:extLst>
          </a:blip>
          <a:srcRect t="26875" b="26875"/>
          <a:stretch>
            <a:fillRect/>
          </a:stretch>
        </p:blipFill>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9" name="Rectangle 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1602316471"/>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 (Α.Π.9)</a:t>
            </a:r>
            <a:r>
              <a:rPr lang="el-GR" dirty="0" smtClean="0">
                <a:solidFill>
                  <a:srgbClr val="0070C0"/>
                </a:solidFill>
              </a:rPr>
              <a:t/>
            </a:r>
            <a:br>
              <a:rPr lang="el-GR" dirty="0" smtClean="0">
                <a:solidFill>
                  <a:srgbClr val="0070C0"/>
                </a:solidFill>
              </a:rPr>
            </a:br>
            <a:r>
              <a:rPr lang="el-GR" sz="2400" u="sng" dirty="0" smtClean="0">
                <a:solidFill>
                  <a:schemeClr val="bg2">
                    <a:lumMod val="50000"/>
                  </a:schemeClr>
                </a:solidFill>
              </a:rPr>
              <a:t>Δήμων Στερεάς Ελλάδας &amp; Ν. Αιγαίου</a:t>
            </a:r>
            <a:endParaRPr lang="en-JM" u="sng" dirty="0">
              <a:solidFill>
                <a:schemeClr val="bg2">
                  <a:lumMod val="50000"/>
                </a:schemeClr>
              </a:solidFill>
            </a:endParaRPr>
          </a:p>
        </p:txBody>
      </p:sp>
      <p:sp>
        <p:nvSpPr>
          <p:cNvPr id="4" name="Text Placeholder 3"/>
          <p:cNvSpPr>
            <a:spLocks noGrp="1"/>
          </p:cNvSpPr>
          <p:nvPr>
            <p:ph type="body" sz="quarter" idx="15"/>
          </p:nvPr>
        </p:nvSpPr>
        <p:spPr>
          <a:xfrm>
            <a:off x="533400" y="1352551"/>
            <a:ext cx="3048000" cy="228600"/>
          </a:xfrm>
        </p:spPr>
        <p:txBody>
          <a:bodyPr/>
          <a:lstStyle/>
          <a:p>
            <a:r>
              <a:rPr lang="el-GR" dirty="0" smtClean="0"/>
              <a:t>43 + 13</a:t>
            </a:r>
            <a:endParaRPr lang="en-JM" dirty="0"/>
          </a:p>
        </p:txBody>
      </p:sp>
      <p:sp>
        <p:nvSpPr>
          <p:cNvPr id="5" name="Text Placeholder 4"/>
          <p:cNvSpPr>
            <a:spLocks noGrp="1"/>
          </p:cNvSpPr>
          <p:nvPr>
            <p:ph type="body" sz="quarter" idx="16"/>
          </p:nvPr>
        </p:nvSpPr>
        <p:spPr>
          <a:xfrm>
            <a:off x="533400" y="1581150"/>
            <a:ext cx="2590800" cy="512763"/>
          </a:xfrm>
        </p:spPr>
        <p:txBody>
          <a:bodyPr>
            <a:normAutofit/>
          </a:bodyPr>
          <a:lstStyle/>
          <a:p>
            <a:r>
              <a:rPr lang="el-GR" dirty="0" smtClean="0">
                <a:solidFill>
                  <a:schemeClr val="tx1">
                    <a:lumMod val="75000"/>
                    <a:lumOff val="25000"/>
                  </a:schemeClr>
                </a:solidFill>
              </a:rPr>
              <a:t>Λειτουργούν 43 </a:t>
            </a:r>
            <a:r>
              <a:rPr lang="el-GR" dirty="0">
                <a:solidFill>
                  <a:schemeClr val="tx1">
                    <a:lumMod val="75000"/>
                    <a:lumOff val="25000"/>
                  </a:schemeClr>
                </a:solidFill>
              </a:rPr>
              <a:t>Δημοτικά ΚΔΒΜ </a:t>
            </a:r>
            <a:endParaRPr lang="el-GR" dirty="0" smtClean="0">
              <a:solidFill>
                <a:schemeClr val="tx1">
                  <a:lumMod val="75000"/>
                  <a:lumOff val="25000"/>
                </a:schemeClr>
              </a:solidFill>
            </a:endParaRPr>
          </a:p>
          <a:p>
            <a:r>
              <a:rPr lang="el-GR" dirty="0" smtClean="0">
                <a:solidFill>
                  <a:schemeClr val="tx1">
                    <a:lumMod val="75000"/>
                    <a:lumOff val="25000"/>
                  </a:schemeClr>
                </a:solidFill>
              </a:rPr>
              <a:t>και </a:t>
            </a:r>
            <a:r>
              <a:rPr lang="el-GR" dirty="0">
                <a:solidFill>
                  <a:schemeClr val="tx1">
                    <a:lumMod val="75000"/>
                    <a:lumOff val="25000"/>
                  </a:schemeClr>
                </a:solidFill>
              </a:rPr>
              <a:t>επιπλέον 13 δημοτικά e-ΚΔΒΜ</a:t>
            </a:r>
          </a:p>
          <a:p>
            <a:endParaRPr lang="en-JM" sz="1200" dirty="0"/>
          </a:p>
        </p:txBody>
      </p:sp>
      <p:sp>
        <p:nvSpPr>
          <p:cNvPr id="6" name="Text Placeholder 5"/>
          <p:cNvSpPr>
            <a:spLocks noGrp="1"/>
          </p:cNvSpPr>
          <p:nvPr>
            <p:ph type="body" sz="quarter" idx="17"/>
          </p:nvPr>
        </p:nvSpPr>
        <p:spPr/>
        <p:txBody>
          <a:bodyPr/>
          <a:lstStyle/>
          <a:p>
            <a:r>
              <a:rPr lang="el-GR" dirty="0" smtClean="0"/>
              <a:t>ΕΘΝΙΚΗ ΕΜΒΕΛΕΙΑ</a:t>
            </a:r>
            <a:endParaRPr lang="en-JM" dirty="0"/>
          </a:p>
        </p:txBody>
      </p:sp>
      <p:sp>
        <p:nvSpPr>
          <p:cNvPr id="7" name="Text Placeholder 6"/>
          <p:cNvSpPr>
            <a:spLocks noGrp="1"/>
          </p:cNvSpPr>
          <p:nvPr>
            <p:ph type="body" sz="quarter" idx="18"/>
          </p:nvPr>
        </p:nvSpPr>
        <p:spPr>
          <a:xfrm>
            <a:off x="533400" y="2647950"/>
            <a:ext cx="2819400" cy="609600"/>
          </a:xfrm>
        </p:spPr>
        <p:txBody>
          <a:bodyPr>
            <a:normAutofit fontScale="92500"/>
          </a:bodyPr>
          <a:lstStyle/>
          <a:p>
            <a:r>
              <a:rPr lang="el-GR" dirty="0" smtClean="0">
                <a:solidFill>
                  <a:schemeClr val="tx1">
                    <a:lumMod val="75000"/>
                    <a:lumOff val="25000"/>
                  </a:schemeClr>
                </a:solidFill>
              </a:rPr>
              <a:t>Υλοποιούνται </a:t>
            </a:r>
            <a:r>
              <a:rPr lang="el-GR" dirty="0">
                <a:solidFill>
                  <a:schemeClr val="tx1">
                    <a:lumMod val="75000"/>
                    <a:lumOff val="25000"/>
                  </a:schemeClr>
                </a:solidFill>
              </a:rPr>
              <a:t>προγράμματα  Εθνικής Εμβέλειας, σύμφωνα με το Εθνικό Πρόγραμμα Δια Βίου Μάθησης της </a:t>
            </a:r>
            <a:r>
              <a:rPr lang="el-GR" dirty="0" smtClean="0">
                <a:solidFill>
                  <a:schemeClr val="tx1">
                    <a:lumMod val="75000"/>
                    <a:lumOff val="25000"/>
                  </a:schemeClr>
                </a:solidFill>
              </a:rPr>
              <a:t>Γ.Γ.Δ.Β.Μ.</a:t>
            </a:r>
            <a:endParaRPr lang="en-JM" dirty="0">
              <a:solidFill>
                <a:schemeClr val="tx1">
                  <a:lumMod val="75000"/>
                  <a:lumOff val="25000"/>
                </a:schemeClr>
              </a:solidFill>
            </a:endParaRPr>
          </a:p>
          <a:p>
            <a:endParaRPr lang="en-JM" dirty="0"/>
          </a:p>
        </p:txBody>
      </p:sp>
      <p:sp>
        <p:nvSpPr>
          <p:cNvPr id="8" name="Text Placeholder 7"/>
          <p:cNvSpPr>
            <a:spLocks noGrp="1"/>
          </p:cNvSpPr>
          <p:nvPr>
            <p:ph type="body" sz="quarter" idx="19"/>
          </p:nvPr>
        </p:nvSpPr>
        <p:spPr>
          <a:xfrm>
            <a:off x="533400" y="3486150"/>
            <a:ext cx="2590800" cy="284163"/>
          </a:xfrm>
        </p:spPr>
        <p:txBody>
          <a:bodyPr/>
          <a:lstStyle/>
          <a:p>
            <a:r>
              <a:rPr lang="el-GR" dirty="0" smtClean="0"/>
              <a:t>ΤΟΠΙΚΑ ΠΡΟΓΡΑΜΜΑΤΑ</a:t>
            </a:r>
            <a:endParaRPr lang="en-JM" dirty="0"/>
          </a:p>
        </p:txBody>
      </p:sp>
      <p:sp>
        <p:nvSpPr>
          <p:cNvPr id="9" name="Text Placeholder 8"/>
          <p:cNvSpPr>
            <a:spLocks noGrp="1"/>
          </p:cNvSpPr>
          <p:nvPr>
            <p:ph type="body" sz="quarter" idx="20"/>
          </p:nvPr>
        </p:nvSpPr>
        <p:spPr>
          <a:xfrm>
            <a:off x="533400" y="3714750"/>
            <a:ext cx="3048000" cy="609600"/>
          </a:xfrm>
        </p:spPr>
        <p:txBody>
          <a:bodyPr>
            <a:noAutofit/>
          </a:bodyPr>
          <a:lstStyle/>
          <a:p>
            <a:r>
              <a:rPr lang="el-GR" sz="1000" dirty="0">
                <a:solidFill>
                  <a:schemeClr val="tx1">
                    <a:lumMod val="75000"/>
                    <a:lumOff val="25000"/>
                  </a:schemeClr>
                </a:solidFill>
              </a:rPr>
              <a:t>Υλοποιούνται </a:t>
            </a:r>
            <a:r>
              <a:rPr lang="el-GR" sz="1000" dirty="0" smtClean="0">
                <a:solidFill>
                  <a:schemeClr val="tx1">
                    <a:lumMod val="75000"/>
                    <a:lumOff val="25000"/>
                  </a:schemeClr>
                </a:solidFill>
              </a:rPr>
              <a:t>τοπικά </a:t>
            </a:r>
            <a:r>
              <a:rPr lang="el-GR" sz="1000" dirty="0">
                <a:solidFill>
                  <a:schemeClr val="tx1">
                    <a:lumMod val="75000"/>
                    <a:lumOff val="25000"/>
                  </a:schemeClr>
                </a:solidFill>
              </a:rPr>
              <a:t>προγράμματα, σύμφωνα με τις </a:t>
            </a:r>
            <a:r>
              <a:rPr lang="el-GR" sz="1000" dirty="0" smtClean="0">
                <a:solidFill>
                  <a:schemeClr val="tx1">
                    <a:lumMod val="75000"/>
                    <a:lumOff val="25000"/>
                  </a:schemeClr>
                </a:solidFill>
              </a:rPr>
              <a:t>ανάγκες </a:t>
            </a:r>
            <a:r>
              <a:rPr lang="el-GR" sz="1000" dirty="0">
                <a:solidFill>
                  <a:schemeClr val="tx1">
                    <a:lumMod val="75000"/>
                    <a:lumOff val="25000"/>
                  </a:schemeClr>
                </a:solidFill>
              </a:rPr>
              <a:t>όπως διατυπώνονται από τους </a:t>
            </a:r>
            <a:r>
              <a:rPr lang="el-GR" sz="1000" dirty="0" smtClean="0">
                <a:solidFill>
                  <a:schemeClr val="tx1">
                    <a:lumMod val="75000"/>
                    <a:lumOff val="25000"/>
                  </a:schemeClr>
                </a:solidFill>
              </a:rPr>
              <a:t>Δήμους</a:t>
            </a:r>
            <a:endParaRPr lang="en-JM" sz="1000" dirty="0"/>
          </a:p>
        </p:txBody>
      </p:sp>
      <p:sp>
        <p:nvSpPr>
          <p:cNvPr id="10" name="Oval 9"/>
          <p:cNvSpPr/>
          <p:nvPr/>
        </p:nvSpPr>
        <p:spPr>
          <a:xfrm>
            <a:off x="3655979" y="1679124"/>
            <a:ext cx="2336899" cy="2336899"/>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endParaRPr lang="en-JM" sz="2400" dirty="0" smtClean="0">
              <a:solidFill>
                <a:schemeClr val="bg1"/>
              </a:solidFill>
              <a:latin typeface="Bebas Neue" pitchFamily="34" charset="0"/>
            </a:endParaRPr>
          </a:p>
          <a:p>
            <a:r>
              <a:rPr lang="el-GR" sz="2000" dirty="0" smtClean="0">
                <a:solidFill>
                  <a:schemeClr val="bg1"/>
                </a:solidFill>
                <a:latin typeface="Bebas Neue" pitchFamily="34" charset="0"/>
              </a:rPr>
              <a:t>43 ΚΔΒΜ</a:t>
            </a:r>
          </a:p>
          <a:p>
            <a:r>
              <a:rPr lang="el-GR" sz="2000" dirty="0" smtClean="0">
                <a:solidFill>
                  <a:schemeClr val="bg1"/>
                </a:solidFill>
                <a:latin typeface="Bebas Neue" pitchFamily="34" charset="0"/>
              </a:rPr>
              <a:t>13 </a:t>
            </a:r>
            <a:r>
              <a:rPr lang="en-US" sz="2000" dirty="0" smtClean="0">
                <a:solidFill>
                  <a:schemeClr val="bg1"/>
                </a:solidFill>
                <a:latin typeface="Bebas Neue" pitchFamily="34" charset="0"/>
              </a:rPr>
              <a:t>e-</a:t>
            </a:r>
            <a:r>
              <a:rPr lang="el-GR" sz="2000" dirty="0" smtClean="0">
                <a:solidFill>
                  <a:schemeClr val="bg1"/>
                </a:solidFill>
                <a:latin typeface="Bebas Neue" pitchFamily="34" charset="0"/>
              </a:rPr>
              <a:t>ΚΔΒΜ</a:t>
            </a:r>
          </a:p>
          <a:p>
            <a:endParaRPr lang="el-GR" sz="2000" dirty="0" smtClean="0">
              <a:solidFill>
                <a:schemeClr val="bg1"/>
              </a:solidFill>
              <a:latin typeface="Bebas Neue" pitchFamily="34" charset="0"/>
            </a:endParaRPr>
          </a:p>
        </p:txBody>
      </p:sp>
      <p:sp>
        <p:nvSpPr>
          <p:cNvPr id="11" name="Oval 10"/>
          <p:cNvSpPr/>
          <p:nvPr/>
        </p:nvSpPr>
        <p:spPr>
          <a:xfrm>
            <a:off x="5396839" y="1945262"/>
            <a:ext cx="2070761" cy="2070761"/>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l-GR" sz="1600" dirty="0" smtClean="0">
                <a:solidFill>
                  <a:schemeClr val="bg1"/>
                </a:solidFill>
                <a:latin typeface="Bebas Neue" pitchFamily="34" charset="0"/>
              </a:rPr>
              <a:t>ΕΘΝΙΚΗ ΕΜΒΕΛΕΙΑ</a:t>
            </a:r>
            <a:endParaRPr lang="en-JM" sz="1050" dirty="0">
              <a:solidFill>
                <a:schemeClr val="bg1"/>
              </a:solidFill>
              <a:latin typeface="Bebas Neue" pitchFamily="34" charset="0"/>
            </a:endParaRPr>
          </a:p>
        </p:txBody>
      </p:sp>
      <p:sp>
        <p:nvSpPr>
          <p:cNvPr id="12" name="Oval 11"/>
          <p:cNvSpPr/>
          <p:nvPr/>
        </p:nvSpPr>
        <p:spPr>
          <a:xfrm>
            <a:off x="6981857" y="2190750"/>
            <a:ext cx="1808562"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r>
              <a:rPr lang="el-GR" sz="1050" b="1" dirty="0" smtClean="0">
                <a:latin typeface="Bebas Neue" pitchFamily="34" charset="0"/>
              </a:rPr>
              <a:t>ΤΟΠΙΚΑ ΠΡΟΓΡΑΜΜΑΤΑ</a:t>
            </a:r>
            <a:endParaRPr lang="en-JM" sz="500" b="1" dirty="0">
              <a:solidFill>
                <a:schemeClr val="tx1">
                  <a:lumMod val="95000"/>
                  <a:lumOff val="5000"/>
                </a:schemeClr>
              </a:solidFill>
              <a:latin typeface="Bebas Neue" pitchFamily="34" charset="0"/>
            </a:endParaRPr>
          </a:p>
        </p:txBody>
      </p:sp>
      <p:pic>
        <p:nvPicPr>
          <p:cNvPr id="16" name="Picture 1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269653750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250" fill="hold"/>
                                        <p:tgtEl>
                                          <p:spTgt spid="11"/>
                                        </p:tgtEl>
                                        <p:attrNameLst>
                                          <p:attrName>ppt_w</p:attrName>
                                        </p:attrNameLst>
                                      </p:cBhvr>
                                      <p:tavLst>
                                        <p:tav tm="0">
                                          <p:val>
                                            <p:fltVal val="0"/>
                                          </p:val>
                                        </p:tav>
                                        <p:tav tm="100000">
                                          <p:val>
                                            <p:strVal val="#ppt_w"/>
                                          </p:val>
                                        </p:tav>
                                      </p:tavLst>
                                    </p:anim>
                                    <p:anim calcmode="lin" valueType="num">
                                      <p:cBhvr>
                                        <p:cTn id="8" dur="1250" fill="hold"/>
                                        <p:tgtEl>
                                          <p:spTgt spid="11"/>
                                        </p:tgtEl>
                                        <p:attrNameLst>
                                          <p:attrName>ppt_h</p:attrName>
                                        </p:attrNameLst>
                                      </p:cBhvr>
                                      <p:tavLst>
                                        <p:tav tm="0">
                                          <p:val>
                                            <p:fltVal val="0"/>
                                          </p:val>
                                        </p:tav>
                                        <p:tav tm="100000">
                                          <p:val>
                                            <p:strVal val="#ppt_h"/>
                                          </p:val>
                                        </p:tav>
                                      </p:tavLst>
                                    </p:anim>
                                    <p:animEffect transition="in" filter="fade">
                                      <p:cBhvr>
                                        <p:cTn id="9" dur="125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5">
                                            <p:txEl>
                                              <p:pRg st="1" end="1"/>
                                            </p:txEl>
                                          </p:spTgt>
                                        </p:tgtEl>
                                        <p:attrNameLst>
                                          <p:attrName>style.visibility</p:attrName>
                                        </p:attrNameLst>
                                      </p:cBhvr>
                                      <p:to>
                                        <p:strVal val="visible"/>
                                      </p:to>
                                    </p:set>
                                    <p:animEffect transition="in" filter="fade">
                                      <p:cBhvr>
                                        <p:cTn id="28" dur="500"/>
                                        <p:tgtEl>
                                          <p:spTgt spid="5">
                                            <p:txEl>
                                              <p:pRg st="1" end="1"/>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7">
                                            <p:txEl>
                                              <p:pRg st="0" end="0"/>
                                            </p:txEl>
                                          </p:spTgt>
                                        </p:tgtEl>
                                        <p:attrNameLst>
                                          <p:attrName>style.visibility</p:attrName>
                                        </p:attrNameLst>
                                      </p:cBhvr>
                                      <p:to>
                                        <p:strVal val="visible"/>
                                      </p:to>
                                    </p:set>
                                    <p:animEffect transition="in" filter="fade">
                                      <p:cBhvr>
                                        <p:cTn id="31" dur="500"/>
                                        <p:tgtEl>
                                          <p:spTgt spid="7">
                                            <p:txEl>
                                              <p:pRg st="0" end="0"/>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xEl>
                                              <p:pRg st="0" end="0"/>
                                            </p:txEl>
                                          </p:spTgt>
                                        </p:tgtEl>
                                        <p:attrNameLst>
                                          <p:attrName>style.visibility</p:attrName>
                                        </p:attrNameLst>
                                      </p:cBhvr>
                                      <p:to>
                                        <p:strVal val="visible"/>
                                      </p:to>
                                    </p:set>
                                    <p:animEffect transition="in" filter="fade">
                                      <p:cBhvr>
                                        <p:cTn id="34" dur="500"/>
                                        <p:tgtEl>
                                          <p:spTgt spid="6">
                                            <p:txEl>
                                              <p:pRg st="0" end="0"/>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8">
                                            <p:txEl>
                                              <p:pRg st="0" end="0"/>
                                            </p:txEl>
                                          </p:spTgt>
                                        </p:tgtEl>
                                        <p:attrNameLst>
                                          <p:attrName>style.visibility</p:attrName>
                                        </p:attrNameLst>
                                      </p:cBhvr>
                                      <p:to>
                                        <p:strVal val="visible"/>
                                      </p:to>
                                    </p:set>
                                    <p:animEffect transition="in" filter="fade">
                                      <p:cBhvr>
                                        <p:cTn id="37" dur="500"/>
                                        <p:tgtEl>
                                          <p:spTgt spid="8">
                                            <p:txEl>
                                              <p:pRg st="0" end="0"/>
                                            </p:txEl>
                                          </p:spTgt>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xEl>
                                              <p:pRg st="0" end="0"/>
                                            </p:txEl>
                                          </p:spTgt>
                                        </p:tgtEl>
                                        <p:attrNameLst>
                                          <p:attrName>style.visibility</p:attrName>
                                        </p:attrNameLst>
                                      </p:cBhvr>
                                      <p:to>
                                        <p:strVal val="visible"/>
                                      </p:to>
                                    </p:set>
                                    <p:animEffect transition="in" filter="fade">
                                      <p:cBhvr>
                                        <p:cTn id="40"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build="p"/>
      <p:bldP spid="8" grpId="0" build="p"/>
      <p:bldP spid="9" grpId="0" build="p"/>
      <p:bldP spid="10" grpId="0" animBg="1"/>
      <p:bldP spid="11" grpId="0" animBg="1"/>
      <p:bldP spid="1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C:\Users\AAA\Desktop\ief-e-300dpi.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20275661">
            <a:off x="2983301" y="3481220"/>
            <a:ext cx="1499370" cy="158399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p:cNvSpPr>
            <a:spLocks noGrp="1"/>
          </p:cNvSpPr>
          <p:nvPr>
            <p:ph type="body" sz="quarter" idx="15"/>
          </p:nvPr>
        </p:nvSpPr>
        <p:spPr>
          <a:xfrm>
            <a:off x="1233413" y="1603538"/>
            <a:ext cx="990600" cy="284163"/>
          </a:xfrm>
        </p:spPr>
        <p:txBody>
          <a:bodyPr/>
          <a:lstStyle/>
          <a:p>
            <a:r>
              <a:rPr lang="en-US" dirty="0" smtClean="0"/>
              <a:t>e-</a:t>
            </a:r>
            <a:r>
              <a:rPr lang="el-GR" dirty="0" smtClean="0"/>
              <a:t>ΚΔΒΜ</a:t>
            </a:r>
            <a:endParaRPr lang="en-JM" sz="1600" b="0" dirty="0">
              <a:solidFill>
                <a:srgbClr val="0070C0"/>
              </a:solidFill>
              <a:latin typeface="Bebas Neue" pitchFamily="34" charset="0"/>
            </a:endParaRPr>
          </a:p>
        </p:txBody>
      </p:sp>
      <p:sp>
        <p:nvSpPr>
          <p:cNvPr id="5" name="Text Placeholder 4"/>
          <p:cNvSpPr>
            <a:spLocks noGrp="1"/>
          </p:cNvSpPr>
          <p:nvPr>
            <p:ph type="body" sz="quarter" idx="16"/>
          </p:nvPr>
        </p:nvSpPr>
        <p:spPr>
          <a:xfrm>
            <a:off x="584835" y="2032485"/>
            <a:ext cx="3672840" cy="1867689"/>
          </a:xfrm>
        </p:spPr>
        <p:txBody>
          <a:bodyPr>
            <a:noAutofit/>
          </a:bodyPr>
          <a:lstStyle/>
          <a:p>
            <a:pPr algn="just"/>
            <a:r>
              <a:rPr lang="el-GR" dirty="0" smtClean="0">
                <a:solidFill>
                  <a:schemeClr val="tx1">
                    <a:lumMod val="65000"/>
                    <a:lumOff val="35000"/>
                  </a:schemeClr>
                </a:solidFill>
              </a:rPr>
              <a:t>Η </a:t>
            </a:r>
            <a:r>
              <a:rPr lang="el-GR" dirty="0">
                <a:solidFill>
                  <a:schemeClr val="tx1">
                    <a:lumMod val="65000"/>
                    <a:lumOff val="35000"/>
                  </a:schemeClr>
                </a:solidFill>
              </a:rPr>
              <a:t>πρωτοτυπία στα «Κέντρα Διά Βίου Μάθησης Δήμων Στερεάς Ελλάδας και Νοτίου Αιγαίου» είναι ότι προσφέρεται η δυνατότητα ύπαρξης και λειτουργίας </a:t>
            </a:r>
            <a:endParaRPr lang="en-US" dirty="0" smtClean="0">
              <a:solidFill>
                <a:schemeClr val="tx1">
                  <a:lumMod val="65000"/>
                  <a:lumOff val="35000"/>
                </a:schemeClr>
              </a:solidFill>
            </a:endParaRPr>
          </a:p>
          <a:p>
            <a:pPr algn="just"/>
            <a:r>
              <a:rPr lang="el-GR" b="1" dirty="0" smtClean="0">
                <a:solidFill>
                  <a:schemeClr val="tx1">
                    <a:lumMod val="65000"/>
                    <a:lumOff val="35000"/>
                  </a:schemeClr>
                </a:solidFill>
              </a:rPr>
              <a:t>e-ΚΔΒΜ </a:t>
            </a:r>
            <a:r>
              <a:rPr lang="el-GR" dirty="0">
                <a:solidFill>
                  <a:schemeClr val="tx1">
                    <a:lumMod val="65000"/>
                    <a:lumOff val="35000"/>
                  </a:schemeClr>
                </a:solidFill>
              </a:rPr>
              <a:t>(εξ αποστάσεως Εκπαίδευση) ως εναλλακτική δομή, με </a:t>
            </a:r>
            <a:r>
              <a:rPr lang="el-GR" b="1" dirty="0">
                <a:solidFill>
                  <a:schemeClr val="tx1">
                    <a:lumMod val="65000"/>
                    <a:lumOff val="35000"/>
                  </a:schemeClr>
                </a:solidFill>
              </a:rPr>
              <a:t>μειωμένο διοικητικό και εκπαιδευτικό κόστος</a:t>
            </a:r>
            <a:r>
              <a:rPr lang="el-GR" dirty="0">
                <a:solidFill>
                  <a:schemeClr val="tx1">
                    <a:lumMod val="65000"/>
                    <a:lumOff val="35000"/>
                  </a:schemeClr>
                </a:solidFill>
              </a:rPr>
              <a:t>, ώστε να καλύπτονται οι ανάγκες των νησιωτικών Δήμων που έχουν λίγους κατοίκους, είναι δυσπρόσιτοι και παρουσιάζουν μεγάλη γεωγραφική διασπορά</a:t>
            </a:r>
            <a:r>
              <a:rPr lang="el-GR" dirty="0" smtClean="0">
                <a:solidFill>
                  <a:schemeClr val="tx1">
                    <a:lumMod val="65000"/>
                    <a:lumOff val="35000"/>
                  </a:schemeClr>
                </a:solidFill>
              </a:rPr>
              <a:t>.</a:t>
            </a:r>
            <a:endParaRPr lang="el-GR" dirty="0">
              <a:solidFill>
                <a:schemeClr val="tx1">
                  <a:lumMod val="65000"/>
                  <a:lumOff val="35000"/>
                </a:schemeClr>
              </a:solidFill>
            </a:endParaRPr>
          </a:p>
        </p:txBody>
      </p:sp>
      <p:sp>
        <p:nvSpPr>
          <p:cNvPr id="11" name="Oval 10"/>
          <p:cNvSpPr/>
          <p:nvPr/>
        </p:nvSpPr>
        <p:spPr>
          <a:xfrm>
            <a:off x="584835" y="1383907"/>
            <a:ext cx="548640" cy="54864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p>
        </p:txBody>
      </p:sp>
      <p:pic>
        <p:nvPicPr>
          <p:cNvPr id="12" name="Picture 2" descr="C:\Users\adrienne.reynolds\Desktop\tv.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4773" y="1483845"/>
            <a:ext cx="348765" cy="348765"/>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Placeholder 22"/>
          <p:cNvPicPr>
            <a:picLocks noGrp="1" noChangeAspect="1"/>
          </p:cNvPicPr>
          <p:nvPr>
            <p:ph type="pic" sz="quarter" idx="28"/>
          </p:nvPr>
        </p:nvPicPr>
        <p:blipFill>
          <a:blip r:embed="rId4">
            <a:extLst>
              <a:ext uri="{28A0092B-C50C-407E-A947-70E740481C1C}">
                <a14:useLocalDpi xmlns:a14="http://schemas.microsoft.com/office/drawing/2010/main" val="0"/>
              </a:ext>
            </a:extLst>
          </a:blip>
          <a:srcRect t="6840" b="6840"/>
          <a:stretch>
            <a:fillRect/>
          </a:stretch>
        </p:blipFill>
        <p:spPr/>
      </p:pic>
      <p:pic>
        <p:nvPicPr>
          <p:cNvPr id="24" name="Picture 2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pic>
        <p:nvPicPr>
          <p:cNvPr id="25" name="Picture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26" name="Rectangle 25"/>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29"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 (Α.Π.9)</a:t>
            </a:r>
            <a:r>
              <a:rPr lang="el-GR" dirty="0" smtClean="0">
                <a:solidFill>
                  <a:srgbClr val="0070C0"/>
                </a:solidFill>
              </a:rPr>
              <a:t/>
            </a:r>
            <a:br>
              <a:rPr lang="el-GR" dirty="0" smtClean="0">
                <a:solidFill>
                  <a:srgbClr val="0070C0"/>
                </a:solidFill>
              </a:rPr>
            </a:br>
            <a:r>
              <a:rPr lang="el-GR" sz="2400" dirty="0" smtClean="0">
                <a:solidFill>
                  <a:srgbClr val="0070C0"/>
                </a:solidFill>
              </a:rPr>
              <a:t>Δήμων Στερεάς Ελλάδας &amp; Ν. Αιγαίου</a:t>
            </a:r>
            <a:endParaRPr lang="en-JM" dirty="0"/>
          </a:p>
        </p:txBody>
      </p:sp>
    </p:spTree>
    <p:extLst>
      <p:ext uri="{BB962C8B-B14F-4D97-AF65-F5344CB8AC3E}">
        <p14:creationId xmlns:p14="http://schemas.microsoft.com/office/powerpoint/2010/main" val="15119162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2500"/>
                                        <p:tgtEl>
                                          <p:spTgt spid="23"/>
                                        </p:tgtEl>
                                      </p:cBhvr>
                                    </p:animEffect>
                                  </p:childTnLst>
                                </p:cTn>
                              </p:par>
                              <p:par>
                                <p:cTn id="8" presetID="42" presetClass="entr" presetSubtype="0" fill="hold" nodeType="withEffect">
                                  <p:stCondLst>
                                    <p:cond delay="1000"/>
                                  </p:stCondLst>
                                  <p:childTnLst>
                                    <p:set>
                                      <p:cBhvr>
                                        <p:cTn id="9" dur="1" fill="hold">
                                          <p:stCondLst>
                                            <p:cond delay="0"/>
                                          </p:stCondLst>
                                        </p:cTn>
                                        <p:tgtEl>
                                          <p:spTgt spid="19458"/>
                                        </p:tgtEl>
                                        <p:attrNameLst>
                                          <p:attrName>style.visibility</p:attrName>
                                        </p:attrNameLst>
                                      </p:cBhvr>
                                      <p:to>
                                        <p:strVal val="visible"/>
                                      </p:to>
                                    </p:set>
                                    <p:animEffect transition="in" filter="fade">
                                      <p:cBhvr>
                                        <p:cTn id="10" dur="1750"/>
                                        <p:tgtEl>
                                          <p:spTgt spid="19458"/>
                                        </p:tgtEl>
                                      </p:cBhvr>
                                    </p:animEffect>
                                    <p:anim calcmode="lin" valueType="num">
                                      <p:cBhvr>
                                        <p:cTn id="11" dur="1750" fill="hold"/>
                                        <p:tgtEl>
                                          <p:spTgt spid="19458"/>
                                        </p:tgtEl>
                                        <p:attrNameLst>
                                          <p:attrName>ppt_x</p:attrName>
                                        </p:attrNameLst>
                                      </p:cBhvr>
                                      <p:tavLst>
                                        <p:tav tm="0">
                                          <p:val>
                                            <p:strVal val="#ppt_x"/>
                                          </p:val>
                                        </p:tav>
                                        <p:tav tm="100000">
                                          <p:val>
                                            <p:strVal val="#ppt_x"/>
                                          </p:val>
                                        </p:tav>
                                      </p:tavLst>
                                    </p:anim>
                                    <p:anim calcmode="lin" valueType="num">
                                      <p:cBhvr>
                                        <p:cTn id="12" dur="1750" fill="hold"/>
                                        <p:tgtEl>
                                          <p:spTgt spid="194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533400" y="2114550"/>
            <a:ext cx="2590800" cy="1752600"/>
          </a:xfrm>
        </p:spPr>
        <p:txBody>
          <a:bodyPr>
            <a:normAutofit/>
          </a:bodyPr>
          <a:lstStyle/>
          <a:p>
            <a:pPr>
              <a:lnSpc>
                <a:spcPct val="150000"/>
              </a:lnSpc>
              <a:buClr>
                <a:srgbClr val="0070C0"/>
              </a:buClr>
              <a:buSzPct val="120000"/>
              <a:defRPr/>
            </a:pPr>
            <a:r>
              <a:rPr lang="en-US" sz="1200" dirty="0" smtClean="0">
                <a:solidFill>
                  <a:schemeClr val="tx1">
                    <a:lumMod val="85000"/>
                    <a:lumOff val="15000"/>
                  </a:schemeClr>
                </a:solidFill>
                <a:latin typeface="Arial" pitchFamily="34" charset="0"/>
                <a:ea typeface="Tahoma" pitchFamily="34" charset="0"/>
                <a:cs typeface="Arial" pitchFamily="34" charset="0"/>
              </a:rPr>
              <a:t>e-</a:t>
            </a:r>
            <a:r>
              <a:rPr lang="el-GR" sz="1200" dirty="0" smtClean="0">
                <a:solidFill>
                  <a:schemeClr val="tx1">
                    <a:lumMod val="85000"/>
                    <a:lumOff val="15000"/>
                  </a:schemeClr>
                </a:solidFill>
                <a:latin typeface="Arial" pitchFamily="34" charset="0"/>
                <a:ea typeface="Tahoma" pitchFamily="34" charset="0"/>
                <a:cs typeface="Arial" pitchFamily="34" charset="0"/>
              </a:rPr>
              <a:t>ΚΔΒΜ Αστυπάλαιας</a:t>
            </a:r>
            <a:endParaRPr lang="en-JM"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n-US" dirty="0">
                <a:ea typeface="Tahoma" pitchFamily="34" charset="0"/>
              </a:rPr>
              <a:t>e-</a:t>
            </a:r>
            <a:r>
              <a:rPr lang="el-GR" dirty="0" smtClean="0">
                <a:ea typeface="Tahoma" pitchFamily="34" charset="0"/>
              </a:rPr>
              <a:t>ΚΔΒΜ Λειψών</a:t>
            </a:r>
            <a:endParaRPr lang="en-JM"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n-US" dirty="0">
                <a:ea typeface="Tahoma" pitchFamily="34" charset="0"/>
              </a:rPr>
              <a:t>e-</a:t>
            </a:r>
            <a:r>
              <a:rPr lang="el-GR" dirty="0">
                <a:ea typeface="Tahoma" pitchFamily="34" charset="0"/>
              </a:rPr>
              <a:t>ΚΔΒΜ </a:t>
            </a:r>
            <a:r>
              <a:rPr lang="el-GR" dirty="0" smtClean="0">
                <a:ea typeface="Tahoma" pitchFamily="34" charset="0"/>
              </a:rPr>
              <a:t>Νισύρου</a:t>
            </a:r>
            <a:endParaRPr lang="en-JM"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n-US" dirty="0">
                <a:ea typeface="Tahoma" pitchFamily="34" charset="0"/>
              </a:rPr>
              <a:t>e-</a:t>
            </a:r>
            <a:r>
              <a:rPr lang="el-GR" dirty="0">
                <a:ea typeface="Tahoma" pitchFamily="34" charset="0"/>
              </a:rPr>
              <a:t>ΚΔΒΜ </a:t>
            </a:r>
            <a:r>
              <a:rPr lang="el-GR" dirty="0" smtClean="0">
                <a:ea typeface="Tahoma" pitchFamily="34" charset="0"/>
              </a:rPr>
              <a:t>Τήλου</a:t>
            </a:r>
            <a:r>
              <a:rPr lang="en-JM" sz="1200" dirty="0" smtClean="0">
                <a:solidFill>
                  <a:schemeClr val="tx1">
                    <a:lumMod val="85000"/>
                    <a:lumOff val="15000"/>
                  </a:schemeClr>
                </a:solidFill>
                <a:latin typeface="Arial" pitchFamily="34" charset="0"/>
                <a:ea typeface="Tahoma" pitchFamily="34" charset="0"/>
                <a:cs typeface="Arial" pitchFamily="34" charset="0"/>
              </a:rPr>
              <a:t>  </a:t>
            </a:r>
          </a:p>
          <a:p>
            <a:pPr>
              <a:lnSpc>
                <a:spcPct val="150000"/>
              </a:lnSpc>
              <a:defRPr/>
            </a:pPr>
            <a:r>
              <a:rPr lang="en-US" dirty="0">
                <a:ea typeface="Tahoma" pitchFamily="34" charset="0"/>
              </a:rPr>
              <a:t>e-</a:t>
            </a:r>
            <a:r>
              <a:rPr lang="el-GR" dirty="0">
                <a:ea typeface="Tahoma" pitchFamily="34" charset="0"/>
              </a:rPr>
              <a:t>ΚΔΒΜ </a:t>
            </a:r>
            <a:r>
              <a:rPr lang="el-GR" dirty="0" smtClean="0">
                <a:ea typeface="Tahoma" pitchFamily="34" charset="0"/>
              </a:rPr>
              <a:t>Χάλκης</a:t>
            </a:r>
            <a:endParaRPr lang="en-JM" sz="1200" dirty="0">
              <a:latin typeface="Arial" pitchFamily="34" charset="0"/>
              <a:cs typeface="Arial" pitchFamily="34" charset="0"/>
            </a:endParaRPr>
          </a:p>
        </p:txBody>
      </p:sp>
      <p:sp>
        <p:nvSpPr>
          <p:cNvPr id="5" name="Text Placeholder 4"/>
          <p:cNvSpPr>
            <a:spLocks noGrp="1"/>
          </p:cNvSpPr>
          <p:nvPr>
            <p:ph type="body" sz="quarter" idx="14"/>
          </p:nvPr>
        </p:nvSpPr>
        <p:spPr>
          <a:xfrm>
            <a:off x="3429000" y="2114550"/>
            <a:ext cx="2590800" cy="2362200"/>
          </a:xfrm>
        </p:spPr>
        <p:txBody>
          <a:bodyPr>
            <a:normAutofit/>
          </a:bodyPr>
          <a:lstStyle/>
          <a:p>
            <a:pPr>
              <a:lnSpc>
                <a:spcPct val="150000"/>
              </a:lnSpc>
              <a:defRPr/>
            </a:pPr>
            <a:r>
              <a:rPr lang="el-GR" dirty="0" smtClean="0">
                <a:ea typeface="Tahoma" pitchFamily="34" charset="0"/>
              </a:rPr>
              <a:t>ΚΔΒΜ </a:t>
            </a:r>
            <a:r>
              <a:rPr lang="el-GR" sz="1200" dirty="0" smtClean="0">
                <a:solidFill>
                  <a:schemeClr val="tx1">
                    <a:lumMod val="85000"/>
                    <a:lumOff val="15000"/>
                  </a:schemeClr>
                </a:solidFill>
                <a:latin typeface="Arial" pitchFamily="34" charset="0"/>
                <a:ea typeface="Tahoma" pitchFamily="34" charset="0"/>
                <a:cs typeface="Arial" pitchFamily="34" charset="0"/>
              </a:rPr>
              <a:t>Καλύμνου</a:t>
            </a:r>
            <a:endParaRPr lang="en-JM"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l-GR" dirty="0">
                <a:ea typeface="Tahoma" pitchFamily="34" charset="0"/>
              </a:rPr>
              <a:t>ΚΔΒΜ </a:t>
            </a:r>
            <a:r>
              <a:rPr lang="el-GR" dirty="0" smtClean="0">
                <a:ea typeface="Tahoma" pitchFamily="34" charset="0"/>
              </a:rPr>
              <a:t>Λέρου</a:t>
            </a:r>
            <a:endParaRPr lang="el-GR"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l-GR" dirty="0">
                <a:ea typeface="Tahoma" pitchFamily="34" charset="0"/>
              </a:rPr>
              <a:t>ΚΔΒΜ </a:t>
            </a:r>
            <a:r>
              <a:rPr lang="el-GR" dirty="0" smtClean="0">
                <a:ea typeface="Tahoma" pitchFamily="34" charset="0"/>
              </a:rPr>
              <a:t>Πάτμου</a:t>
            </a:r>
            <a:endParaRPr lang="el-GR"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l-GR" dirty="0">
                <a:ea typeface="Tahoma" pitchFamily="34" charset="0"/>
              </a:rPr>
              <a:t>ΚΔΒΜ </a:t>
            </a:r>
            <a:r>
              <a:rPr lang="el-GR" dirty="0" smtClean="0">
                <a:ea typeface="Tahoma" pitchFamily="34" charset="0"/>
              </a:rPr>
              <a:t>Καρπάθου</a:t>
            </a:r>
          </a:p>
          <a:p>
            <a:pPr>
              <a:lnSpc>
                <a:spcPct val="150000"/>
              </a:lnSpc>
              <a:defRPr/>
            </a:pPr>
            <a:r>
              <a:rPr lang="el-GR" dirty="0">
                <a:ea typeface="Tahoma" pitchFamily="34" charset="0"/>
              </a:rPr>
              <a:t>ΚΔΒΜ </a:t>
            </a:r>
            <a:r>
              <a:rPr lang="el-GR" dirty="0" smtClean="0">
                <a:ea typeface="Tahoma" pitchFamily="34" charset="0"/>
              </a:rPr>
              <a:t>Κω</a:t>
            </a:r>
            <a:endParaRPr lang="el-GR" sz="1200" dirty="0" smtClean="0">
              <a:solidFill>
                <a:schemeClr val="tx1">
                  <a:lumMod val="85000"/>
                  <a:lumOff val="15000"/>
                </a:schemeClr>
              </a:solidFill>
              <a:latin typeface="Arial" pitchFamily="34" charset="0"/>
              <a:ea typeface="Tahoma" pitchFamily="34" charset="0"/>
              <a:cs typeface="Arial" pitchFamily="34" charset="0"/>
            </a:endParaRPr>
          </a:p>
          <a:p>
            <a:pPr>
              <a:lnSpc>
                <a:spcPct val="150000"/>
              </a:lnSpc>
              <a:defRPr/>
            </a:pPr>
            <a:r>
              <a:rPr lang="el-GR" dirty="0">
                <a:ea typeface="Tahoma" pitchFamily="34" charset="0"/>
              </a:rPr>
              <a:t>ΚΔΒΜ </a:t>
            </a:r>
            <a:r>
              <a:rPr lang="el-GR" dirty="0" smtClean="0">
                <a:ea typeface="Tahoma" pitchFamily="34" charset="0"/>
              </a:rPr>
              <a:t>Ρόδου</a:t>
            </a:r>
          </a:p>
          <a:p>
            <a:pPr>
              <a:lnSpc>
                <a:spcPct val="150000"/>
              </a:lnSpc>
              <a:defRPr/>
            </a:pPr>
            <a:r>
              <a:rPr lang="el-GR" dirty="0">
                <a:ea typeface="Tahoma" pitchFamily="34" charset="0"/>
              </a:rPr>
              <a:t>ΚΔΒΜ </a:t>
            </a:r>
            <a:r>
              <a:rPr lang="el-GR" dirty="0" smtClean="0">
                <a:ea typeface="Tahoma" pitchFamily="34" charset="0"/>
              </a:rPr>
              <a:t>Σύμης</a:t>
            </a:r>
            <a:endParaRPr lang="en-JM" sz="1200" dirty="0" smtClean="0">
              <a:latin typeface="Arial" pitchFamily="34" charset="0"/>
              <a:cs typeface="Arial" pitchFamily="34" charset="0"/>
            </a:endParaRPr>
          </a:p>
        </p:txBody>
      </p:sp>
      <p:sp>
        <p:nvSpPr>
          <p:cNvPr id="8" name="Content Placeholder 7"/>
          <p:cNvSpPr>
            <a:spLocks noGrp="1"/>
          </p:cNvSpPr>
          <p:nvPr>
            <p:ph sz="quarter" idx="38"/>
          </p:nvPr>
        </p:nvSpPr>
        <p:spPr>
          <a:xfrm>
            <a:off x="3429000" y="1733550"/>
            <a:ext cx="2057400" cy="285750"/>
          </a:xfrm>
          <a:solidFill>
            <a:srgbClr val="0070C0"/>
          </a:solidFill>
          <a:ln>
            <a:noFill/>
          </a:ln>
        </p:spPr>
        <p:txBody>
          <a:bodyPr/>
          <a:lstStyle/>
          <a:p>
            <a:r>
              <a:rPr lang="el-GR" sz="1500" dirty="0" smtClean="0">
                <a:solidFill>
                  <a:schemeClr val="bg1"/>
                </a:solidFill>
              </a:rPr>
              <a:t>ΚΔΒΜ</a:t>
            </a:r>
            <a:endParaRPr lang="en-JM" sz="1500" dirty="0">
              <a:solidFill>
                <a:schemeClr val="bg1"/>
              </a:solidFill>
            </a:endParaRPr>
          </a:p>
        </p:txBody>
      </p:sp>
      <p:sp>
        <p:nvSpPr>
          <p:cNvPr id="10" name="Content Placeholder 9"/>
          <p:cNvSpPr>
            <a:spLocks noGrp="1"/>
          </p:cNvSpPr>
          <p:nvPr>
            <p:ph sz="quarter" idx="37"/>
          </p:nvPr>
        </p:nvSpPr>
        <p:spPr>
          <a:xfrm>
            <a:off x="533400" y="1733550"/>
            <a:ext cx="2057400" cy="285750"/>
          </a:xfrm>
          <a:solidFill>
            <a:srgbClr val="0070C0"/>
          </a:solidFill>
          <a:ln>
            <a:noFill/>
          </a:ln>
        </p:spPr>
        <p:txBody>
          <a:bodyPr/>
          <a:lstStyle/>
          <a:p>
            <a:r>
              <a:rPr lang="en-US" sz="1200" b="1" dirty="0" smtClean="0">
                <a:solidFill>
                  <a:schemeClr val="bg1"/>
                </a:solidFill>
              </a:rPr>
              <a:t>e-</a:t>
            </a:r>
            <a:r>
              <a:rPr lang="el-GR" sz="1200" b="1" dirty="0" smtClean="0">
                <a:solidFill>
                  <a:schemeClr val="bg1"/>
                </a:solidFill>
              </a:rPr>
              <a:t>ΚΔΒΜ</a:t>
            </a:r>
            <a:r>
              <a:rPr lang="en-JM" sz="1200" b="1" dirty="0" smtClean="0">
                <a:solidFill>
                  <a:schemeClr val="bg1"/>
                </a:solidFill>
              </a:rPr>
              <a:t>	</a:t>
            </a:r>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86600" y="133982"/>
            <a:ext cx="1884012" cy="761368"/>
          </a:xfrm>
          <a:prstGeom prst="rect">
            <a:avLst/>
          </a:prstGeom>
        </p:spPr>
      </p:pic>
      <p:sp>
        <p:nvSpPr>
          <p:cNvPr id="14"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 (Α.Π.9)</a:t>
            </a:r>
            <a:endParaRPr lang="en-JM" dirty="0"/>
          </a:p>
        </p:txBody>
      </p:sp>
      <p:pic>
        <p:nvPicPr>
          <p:cNvPr id="15" name="Picture 1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6" name="Rectangle 15"/>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8" name="Rectangle 17"/>
          <p:cNvSpPr/>
          <p:nvPr/>
        </p:nvSpPr>
        <p:spPr>
          <a:xfrm>
            <a:off x="685800" y="4248150"/>
            <a:ext cx="25146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Σύνολο Εκπαιδευόμενων</a:t>
            </a:r>
            <a:endParaRPr lang="en-JM" sz="1600" dirty="0">
              <a:latin typeface="Bebas Neue" pitchFamily="34" charset="0"/>
            </a:endParaRPr>
          </a:p>
        </p:txBody>
      </p:sp>
      <p:sp>
        <p:nvSpPr>
          <p:cNvPr id="19" name="TextBox 18"/>
          <p:cNvSpPr txBox="1"/>
          <p:nvPr/>
        </p:nvSpPr>
        <p:spPr>
          <a:xfrm>
            <a:off x="3276600" y="4248150"/>
            <a:ext cx="650240" cy="338554"/>
          </a:xfrm>
          <a:prstGeom prst="rect">
            <a:avLst/>
          </a:prstGeom>
          <a:noFill/>
          <a:ln w="19050">
            <a:solidFill>
              <a:srgbClr val="0070C0"/>
            </a:solidFill>
          </a:ln>
        </p:spPr>
        <p:txBody>
          <a:bodyPr wrap="square" rtlCol="0">
            <a:spAutoFit/>
          </a:bodyPr>
          <a:lstStyle/>
          <a:p>
            <a:r>
              <a:rPr lang="el-GR" sz="1600" b="1" dirty="0" smtClean="0">
                <a:solidFill>
                  <a:srgbClr val="0070C0"/>
                </a:solidFill>
                <a:latin typeface="Bebas Neue" pitchFamily="34" charset="0"/>
              </a:rPr>
              <a:t>1473</a:t>
            </a:r>
            <a:endParaRPr lang="en-JM" sz="1600" b="1" dirty="0">
              <a:solidFill>
                <a:srgbClr val="0070C0"/>
              </a:solidFill>
              <a:latin typeface="Bebas Neue" pitchFamily="34" charset="0"/>
            </a:endParaRPr>
          </a:p>
        </p:txBody>
      </p:sp>
      <p:pic>
        <p:nvPicPr>
          <p:cNvPr id="15362" name="Picture 2" descr="D:\Drive\Google Drive\InedDrive 9\Parousiaseis\pio design\dimitris_presentation\photos\kdm 2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59432" y="1131058"/>
            <a:ext cx="2951168" cy="2971327"/>
          </a:xfrm>
          <a:prstGeom prst="rect">
            <a:avLst/>
          </a:prstGeom>
          <a:noFill/>
          <a:extLst>
            <a:ext uri="{909E8E84-426E-40DD-AFC4-6F175D3DCCD1}">
              <a14:hiddenFill xmlns:a14="http://schemas.microsoft.com/office/drawing/2010/main">
                <a:solidFill>
                  <a:srgbClr val="FFFFFF"/>
                </a:solidFill>
              </a14:hiddenFill>
            </a:ext>
          </a:extLst>
        </p:spPr>
      </p:pic>
      <p:sp>
        <p:nvSpPr>
          <p:cNvPr id="17" name="Title 1"/>
          <p:cNvSpPr txBox="1">
            <a:spLocks/>
          </p:cNvSpPr>
          <p:nvPr/>
        </p:nvSpPr>
        <p:spPr>
          <a:xfrm>
            <a:off x="457200" y="1047750"/>
            <a:ext cx="4800600" cy="422672"/>
          </a:xfrm>
          <a:prstGeom prst="rect">
            <a:avLst/>
          </a:prstGeom>
        </p:spPr>
        <p:txBody>
          <a:bodyPr vert="horz" lIns="91440" tIns="45720" rIns="91440" bIns="45720" rtlCol="0" anchor="ctr">
            <a:noAutofit/>
          </a:bodyPr>
          <a:lstStyle>
            <a:lvl1pPr algn="l" defTabSz="914400" rtl="0" eaLnBrk="1" latinLnBrk="0" hangingPunct="1">
              <a:spcBef>
                <a:spcPct val="0"/>
              </a:spcBef>
              <a:buNone/>
              <a:defRPr sz="3600" kern="1200">
                <a:solidFill>
                  <a:schemeClr val="tx1">
                    <a:lumMod val="85000"/>
                    <a:lumOff val="15000"/>
                  </a:schemeClr>
                </a:solidFill>
                <a:latin typeface="Bebas Neue" pitchFamily="34" charset="0"/>
                <a:ea typeface="+mj-ea"/>
                <a:cs typeface="+mj-cs"/>
              </a:defRPr>
            </a:lvl1pPr>
          </a:lstStyle>
          <a:p>
            <a:r>
              <a:rPr lang="el-GR" sz="2000" dirty="0" smtClean="0">
                <a:solidFill>
                  <a:srgbClr val="0070C0"/>
                </a:solidFill>
              </a:rPr>
              <a:t>Ενδεικτικά, </a:t>
            </a:r>
          </a:p>
          <a:p>
            <a:r>
              <a:rPr lang="el-GR" sz="2000" dirty="0" smtClean="0">
                <a:solidFill>
                  <a:srgbClr val="0070C0"/>
                </a:solidFill>
              </a:rPr>
              <a:t>στην </a:t>
            </a:r>
            <a:r>
              <a:rPr lang="el-GR" sz="1800" dirty="0" smtClean="0">
                <a:solidFill>
                  <a:srgbClr val="0070C0"/>
                </a:solidFill>
              </a:rPr>
              <a:t>Περιφερειακή Ενότητα Δωδεκανήσου</a:t>
            </a:r>
            <a:endParaRPr lang="en-JM" sz="2800" dirty="0"/>
          </a:p>
        </p:txBody>
      </p:sp>
    </p:spTree>
    <p:extLst>
      <p:ext uri="{BB962C8B-B14F-4D97-AF65-F5344CB8AC3E}">
        <p14:creationId xmlns:p14="http://schemas.microsoft.com/office/powerpoint/2010/main" val="1656021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4">
                                            <p:txEl>
                                              <p:pRg st="1" end="1"/>
                                            </p:txEl>
                                          </p:spTgt>
                                        </p:tgtEl>
                                        <p:attrNameLst>
                                          <p:attrName>style.visibility</p:attrName>
                                        </p:attrNameLst>
                                      </p:cBhvr>
                                      <p:to>
                                        <p:strVal val="visible"/>
                                      </p:to>
                                    </p:set>
                                    <p:animEffect transition="in" filter="fade">
                                      <p:cBhvr>
                                        <p:cTn id="10" dur="500"/>
                                        <p:tgtEl>
                                          <p:spTgt spid="4">
                                            <p:txEl>
                                              <p:pRg st="1" end="1"/>
                                            </p:txEl>
                                          </p:spTgt>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
                                            <p:txEl>
                                              <p:pRg st="2" end="2"/>
                                            </p:txEl>
                                          </p:spTgt>
                                        </p:tgtEl>
                                        <p:attrNameLst>
                                          <p:attrName>style.visibility</p:attrName>
                                        </p:attrNameLst>
                                      </p:cBhvr>
                                      <p:to>
                                        <p:strVal val="visible"/>
                                      </p:to>
                                    </p:set>
                                    <p:animEffect transition="in" filter="fade">
                                      <p:cBhvr>
                                        <p:cTn id="13" dur="500"/>
                                        <p:tgtEl>
                                          <p:spTgt spid="4">
                                            <p:txEl>
                                              <p:pRg st="2" end="2"/>
                                            </p:txEl>
                                          </p:spTgt>
                                        </p:tgtEl>
                                      </p:cBhvr>
                                    </p:animEffect>
                                  </p:childTnLst>
                                </p:cTn>
                              </p:par>
                              <p:par>
                                <p:cTn id="14" presetID="10" presetClass="entr" presetSubtype="0" fill="hold" grpId="0" nodeType="withEffect">
                                  <p:stCondLst>
                                    <p:cond delay="750"/>
                                  </p:stCondLst>
                                  <p:childTnLst>
                                    <p:set>
                                      <p:cBhvr>
                                        <p:cTn id="15" dur="1" fill="hold">
                                          <p:stCondLst>
                                            <p:cond delay="0"/>
                                          </p:stCondLst>
                                        </p:cTn>
                                        <p:tgtEl>
                                          <p:spTgt spid="4">
                                            <p:txEl>
                                              <p:pRg st="3" end="3"/>
                                            </p:txEl>
                                          </p:spTgt>
                                        </p:tgtEl>
                                        <p:attrNameLst>
                                          <p:attrName>style.visibility</p:attrName>
                                        </p:attrNameLst>
                                      </p:cBhvr>
                                      <p:to>
                                        <p:strVal val="visible"/>
                                      </p:to>
                                    </p:set>
                                    <p:animEffect transition="in" filter="fade">
                                      <p:cBhvr>
                                        <p:cTn id="16" dur="500"/>
                                        <p:tgtEl>
                                          <p:spTgt spid="4">
                                            <p:txEl>
                                              <p:pRg st="3" end="3"/>
                                            </p:txEl>
                                          </p:spTgt>
                                        </p:tgtEl>
                                      </p:cBhvr>
                                    </p:animEffect>
                                  </p:childTnLst>
                                </p:cTn>
                              </p:par>
                              <p:par>
                                <p:cTn id="17" presetID="10" presetClass="entr" presetSubtype="0" fill="hold" grpId="0" nodeType="withEffect">
                                  <p:stCondLst>
                                    <p:cond delay="10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fade">
                                      <p:cBhvr>
                                        <p:cTn id="19" dur="500"/>
                                        <p:tgtEl>
                                          <p:spTgt spid="4">
                                            <p:txEl>
                                              <p:pRg st="4" end="4"/>
                                            </p:txEl>
                                          </p:spTgt>
                                        </p:tgtEl>
                                      </p:cBhvr>
                                    </p:animEffect>
                                  </p:childTnLst>
                                </p:cTn>
                              </p:par>
                              <p:par>
                                <p:cTn id="20" presetID="10" presetClass="entr" presetSubtype="0" fill="hold" grpId="0" nodeType="withEffect">
                                  <p:stCondLst>
                                    <p:cond delay="125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par>
                                <p:cTn id="23" presetID="10" presetClass="entr" presetSubtype="0" fill="hold" grpId="0" nodeType="withEffect">
                                  <p:stCondLst>
                                    <p:cond delay="1500"/>
                                  </p:stCondLst>
                                  <p:childTnLst>
                                    <p:set>
                                      <p:cBhvr>
                                        <p:cTn id="24" dur="1" fill="hold">
                                          <p:stCondLst>
                                            <p:cond delay="0"/>
                                          </p:stCondLst>
                                        </p:cTn>
                                        <p:tgtEl>
                                          <p:spTgt spid="5">
                                            <p:txEl>
                                              <p:pRg st="1" end="1"/>
                                            </p:txEl>
                                          </p:spTgt>
                                        </p:tgtEl>
                                        <p:attrNameLst>
                                          <p:attrName>style.visibility</p:attrName>
                                        </p:attrNameLst>
                                      </p:cBhvr>
                                      <p:to>
                                        <p:strVal val="visible"/>
                                      </p:to>
                                    </p:set>
                                    <p:animEffect transition="in" filter="fade">
                                      <p:cBhvr>
                                        <p:cTn id="25" dur="500"/>
                                        <p:tgtEl>
                                          <p:spTgt spid="5">
                                            <p:txEl>
                                              <p:pRg st="1" end="1"/>
                                            </p:txEl>
                                          </p:spTgt>
                                        </p:tgtEl>
                                      </p:cBhvr>
                                    </p:animEffect>
                                  </p:childTnLst>
                                </p:cTn>
                              </p:par>
                              <p:par>
                                <p:cTn id="26" presetID="10" presetClass="entr" presetSubtype="0" fill="hold" grpId="0" nodeType="withEffect">
                                  <p:stCondLst>
                                    <p:cond delay="1750"/>
                                  </p:stCondLst>
                                  <p:childTnLst>
                                    <p:set>
                                      <p:cBhvr>
                                        <p:cTn id="27" dur="1" fill="hold">
                                          <p:stCondLst>
                                            <p:cond delay="0"/>
                                          </p:stCondLst>
                                        </p:cTn>
                                        <p:tgtEl>
                                          <p:spTgt spid="5">
                                            <p:txEl>
                                              <p:pRg st="2" end="2"/>
                                            </p:txEl>
                                          </p:spTgt>
                                        </p:tgtEl>
                                        <p:attrNameLst>
                                          <p:attrName>style.visibility</p:attrName>
                                        </p:attrNameLst>
                                      </p:cBhvr>
                                      <p:to>
                                        <p:strVal val="visible"/>
                                      </p:to>
                                    </p:set>
                                    <p:animEffect transition="in" filter="fade">
                                      <p:cBhvr>
                                        <p:cTn id="28" dur="500"/>
                                        <p:tgtEl>
                                          <p:spTgt spid="5">
                                            <p:txEl>
                                              <p:pRg st="2" end="2"/>
                                            </p:txEl>
                                          </p:spTgt>
                                        </p:tgtEl>
                                      </p:cBhvr>
                                    </p:animEffect>
                                  </p:childTnLst>
                                </p:cTn>
                              </p:par>
                              <p:par>
                                <p:cTn id="29" presetID="10" presetClass="entr" presetSubtype="0" fill="hold" grpId="0" nodeType="withEffect">
                                  <p:stCondLst>
                                    <p:cond delay="2000"/>
                                  </p:stCondLst>
                                  <p:childTnLst>
                                    <p:set>
                                      <p:cBhvr>
                                        <p:cTn id="30" dur="1" fill="hold">
                                          <p:stCondLst>
                                            <p:cond delay="0"/>
                                          </p:stCondLst>
                                        </p:cTn>
                                        <p:tgtEl>
                                          <p:spTgt spid="5">
                                            <p:txEl>
                                              <p:pRg st="3" end="3"/>
                                            </p:txEl>
                                          </p:spTgt>
                                        </p:tgtEl>
                                        <p:attrNameLst>
                                          <p:attrName>style.visibility</p:attrName>
                                        </p:attrNameLst>
                                      </p:cBhvr>
                                      <p:to>
                                        <p:strVal val="visible"/>
                                      </p:to>
                                    </p:set>
                                    <p:animEffect transition="in" filter="fade">
                                      <p:cBhvr>
                                        <p:cTn id="31" dur="500"/>
                                        <p:tgtEl>
                                          <p:spTgt spid="5">
                                            <p:txEl>
                                              <p:pRg st="3" end="3"/>
                                            </p:txEl>
                                          </p:spTgt>
                                        </p:tgtEl>
                                      </p:cBhvr>
                                    </p:animEffect>
                                  </p:childTnLst>
                                </p:cTn>
                              </p:par>
                              <p:par>
                                <p:cTn id="32" presetID="10" presetClass="entr" presetSubtype="0" fill="hold" grpId="0" nodeType="withEffect">
                                  <p:stCondLst>
                                    <p:cond delay="2250"/>
                                  </p:stCondLst>
                                  <p:childTnLst>
                                    <p:set>
                                      <p:cBhvr>
                                        <p:cTn id="33" dur="1" fill="hold">
                                          <p:stCondLst>
                                            <p:cond delay="0"/>
                                          </p:stCondLst>
                                        </p:cTn>
                                        <p:tgtEl>
                                          <p:spTgt spid="5">
                                            <p:txEl>
                                              <p:pRg st="4" end="4"/>
                                            </p:txEl>
                                          </p:spTgt>
                                        </p:tgtEl>
                                        <p:attrNameLst>
                                          <p:attrName>style.visibility</p:attrName>
                                        </p:attrNameLst>
                                      </p:cBhvr>
                                      <p:to>
                                        <p:strVal val="visible"/>
                                      </p:to>
                                    </p:set>
                                    <p:animEffect transition="in" filter="fade">
                                      <p:cBhvr>
                                        <p:cTn id="34" dur="500"/>
                                        <p:tgtEl>
                                          <p:spTgt spid="5">
                                            <p:txEl>
                                              <p:pRg st="4" end="4"/>
                                            </p:txEl>
                                          </p:spTgt>
                                        </p:tgtEl>
                                      </p:cBhvr>
                                    </p:animEffect>
                                  </p:childTnLst>
                                </p:cTn>
                              </p:par>
                              <p:par>
                                <p:cTn id="35" presetID="10" presetClass="entr" presetSubtype="0" fill="hold" grpId="0" nodeType="withEffect">
                                  <p:stCondLst>
                                    <p:cond delay="2500"/>
                                  </p:stCondLst>
                                  <p:childTnLst>
                                    <p:set>
                                      <p:cBhvr>
                                        <p:cTn id="36" dur="1" fill="hold">
                                          <p:stCondLst>
                                            <p:cond delay="0"/>
                                          </p:stCondLst>
                                        </p:cTn>
                                        <p:tgtEl>
                                          <p:spTgt spid="5">
                                            <p:txEl>
                                              <p:pRg st="5" end="5"/>
                                            </p:txEl>
                                          </p:spTgt>
                                        </p:tgtEl>
                                        <p:attrNameLst>
                                          <p:attrName>style.visibility</p:attrName>
                                        </p:attrNameLst>
                                      </p:cBhvr>
                                      <p:to>
                                        <p:strVal val="visible"/>
                                      </p:to>
                                    </p:set>
                                    <p:animEffect transition="in" filter="fade">
                                      <p:cBhvr>
                                        <p:cTn id="37" dur="500"/>
                                        <p:tgtEl>
                                          <p:spTgt spid="5">
                                            <p:txEl>
                                              <p:pRg st="5" end="5"/>
                                            </p:txEl>
                                          </p:spTgt>
                                        </p:tgtEl>
                                      </p:cBhvr>
                                    </p:animEffect>
                                  </p:childTnLst>
                                </p:cTn>
                              </p:par>
                              <p:par>
                                <p:cTn id="38" presetID="10" presetClass="entr" presetSubtype="0" fill="hold" grpId="0" nodeType="withEffect">
                                  <p:stCondLst>
                                    <p:cond delay="2750"/>
                                  </p:stCondLst>
                                  <p:childTnLst>
                                    <p:set>
                                      <p:cBhvr>
                                        <p:cTn id="39" dur="1" fill="hold">
                                          <p:stCondLst>
                                            <p:cond delay="0"/>
                                          </p:stCondLst>
                                        </p:cTn>
                                        <p:tgtEl>
                                          <p:spTgt spid="5">
                                            <p:txEl>
                                              <p:pRg st="6" end="6"/>
                                            </p:txEl>
                                          </p:spTgt>
                                        </p:tgtEl>
                                        <p:attrNameLst>
                                          <p:attrName>style.visibility</p:attrName>
                                        </p:attrNameLst>
                                      </p:cBhvr>
                                      <p:to>
                                        <p:strVal val="visible"/>
                                      </p:to>
                                    </p:set>
                                    <p:animEffect transition="in" filter="fade">
                                      <p:cBhvr>
                                        <p:cTn id="40" dur="500"/>
                                        <p:tgtEl>
                                          <p:spTgt spid="5">
                                            <p:txEl>
                                              <p:pRg st="6" end="6"/>
                                            </p:txEl>
                                          </p:spTgt>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P spid="5" grpId="0" uiExpand="1" build="p"/>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a:noFill/>
        </p:spPr>
        <p:txBody>
          <a:bodyPr/>
          <a:lstStyle/>
          <a:p>
            <a:r>
              <a:rPr lang="el-GR" dirty="0" smtClean="0"/>
              <a:t>ΣΧΟΛΕΣ </a:t>
            </a:r>
            <a:r>
              <a:rPr lang="el-GR" dirty="0" smtClean="0">
                <a:solidFill>
                  <a:srgbClr val="0070C0"/>
                </a:solidFill>
              </a:rPr>
              <a:t>ΓΟΝΕΩΝ</a:t>
            </a:r>
            <a:endParaRPr lang="en-JM" dirty="0">
              <a:solidFill>
                <a:srgbClr val="0070C0"/>
              </a:solidFill>
            </a:endParaRPr>
          </a:p>
        </p:txBody>
      </p:sp>
      <p:sp>
        <p:nvSpPr>
          <p:cNvPr id="4" name="Content Placeholder 3"/>
          <p:cNvSpPr>
            <a:spLocks noGrp="1"/>
          </p:cNvSpPr>
          <p:nvPr>
            <p:ph sz="quarter" idx="13"/>
          </p:nvPr>
        </p:nvSpPr>
        <p:spPr/>
        <p:txBody>
          <a:bodyPr>
            <a:noAutofit/>
          </a:bodyPr>
          <a:lstStyle/>
          <a:p>
            <a:r>
              <a:rPr lang="el-GR" dirty="0" smtClean="0"/>
              <a:t>Στήριξη </a:t>
            </a:r>
            <a:r>
              <a:rPr lang="el-GR" dirty="0"/>
              <a:t>των γονέων έτσι ώστε να μπορούν να ανταποκριθούν με επιτυχία στο σύνθετο </a:t>
            </a:r>
            <a:endParaRPr lang="el-GR" dirty="0" smtClean="0"/>
          </a:p>
          <a:p>
            <a:r>
              <a:rPr lang="el-GR" dirty="0" smtClean="0"/>
              <a:t>και </a:t>
            </a:r>
            <a:r>
              <a:rPr lang="el-GR" dirty="0"/>
              <a:t>δύσκολο ρόλο τους, όπως αυτός διαμορφώνεται στις σύγχρονες κοινωνικοοικονομικές συνθήκες</a:t>
            </a:r>
            <a:r>
              <a:rPr lang="el-GR" dirty="0" smtClean="0"/>
              <a:t>.</a:t>
            </a:r>
            <a:endParaRPr lang="en-JM" sz="1200" dirty="0" smtClean="0">
              <a:solidFill>
                <a:schemeClr val="tx1">
                  <a:lumMod val="85000"/>
                  <a:lumOff val="15000"/>
                </a:schemeClr>
              </a:solidFill>
              <a:latin typeface="Arial" pitchFamily="34" charset="0"/>
              <a:cs typeface="Arial" pitchFamily="34" charset="0"/>
            </a:endParaRPr>
          </a:p>
          <a:p>
            <a:endParaRPr lang="en-JM" sz="1200" dirty="0">
              <a:latin typeface="Arial" pitchFamily="34" charset="0"/>
              <a:cs typeface="Arial" pitchFamily="34" charset="0"/>
            </a:endParaRPr>
          </a:p>
        </p:txBody>
      </p:sp>
      <p:sp>
        <p:nvSpPr>
          <p:cNvPr id="30" name="Text Placeholder 5"/>
          <p:cNvSpPr>
            <a:spLocks noGrp="1"/>
          </p:cNvSpPr>
          <p:nvPr>
            <p:ph type="body" sz="quarter" idx="15"/>
          </p:nvPr>
        </p:nvSpPr>
        <p:spPr>
          <a:xfrm>
            <a:off x="1009650" y="2162175"/>
            <a:ext cx="2667000" cy="533400"/>
          </a:xfrm>
        </p:spPr>
        <p:txBody>
          <a:bodyPr>
            <a:normAutofit/>
          </a:bodyPr>
          <a:lstStyle/>
          <a:p>
            <a:r>
              <a:rPr lang="el-GR" dirty="0" smtClean="0"/>
              <a:t>Η </a:t>
            </a:r>
            <a:r>
              <a:rPr lang="el-GR" dirty="0"/>
              <a:t>οικογένεια στην σύγχρονη εποχή, διάρκειας 50 ωρών </a:t>
            </a:r>
            <a:endParaRPr lang="en-JM" sz="1100" dirty="0">
              <a:latin typeface="Arial" pitchFamily="34" charset="0"/>
              <a:cs typeface="Arial" pitchFamily="34" charset="0"/>
            </a:endParaRPr>
          </a:p>
        </p:txBody>
      </p:sp>
      <p:sp>
        <p:nvSpPr>
          <p:cNvPr id="31" name="Text Placeholder 6"/>
          <p:cNvSpPr>
            <a:spLocks noGrp="1"/>
          </p:cNvSpPr>
          <p:nvPr>
            <p:ph type="body" sz="quarter" idx="16"/>
          </p:nvPr>
        </p:nvSpPr>
        <p:spPr>
          <a:xfrm>
            <a:off x="1009650" y="2771775"/>
            <a:ext cx="2667000" cy="354598"/>
          </a:xfrm>
        </p:spPr>
        <p:txBody>
          <a:bodyPr>
            <a:normAutofit/>
          </a:bodyPr>
          <a:lstStyle/>
          <a:p>
            <a:r>
              <a:rPr lang="el-GR" dirty="0" smtClean="0"/>
              <a:t>Διαφυλικές </a:t>
            </a:r>
            <a:r>
              <a:rPr lang="el-GR" dirty="0"/>
              <a:t>σχέσεις, διάρκειας 25 ωρών </a:t>
            </a:r>
          </a:p>
          <a:p>
            <a:pPr>
              <a:spcBef>
                <a:spcPts val="0"/>
              </a:spcBef>
            </a:pPr>
            <a:endParaRPr lang="en-JM" sz="1100" dirty="0">
              <a:latin typeface="Arial" pitchFamily="34" charset="0"/>
              <a:cs typeface="Arial" pitchFamily="34" charset="0"/>
            </a:endParaRPr>
          </a:p>
        </p:txBody>
      </p:sp>
      <p:sp>
        <p:nvSpPr>
          <p:cNvPr id="32" name="Text Placeholder 7"/>
          <p:cNvSpPr>
            <a:spLocks noGrp="1"/>
          </p:cNvSpPr>
          <p:nvPr>
            <p:ph type="body" sz="quarter" idx="17"/>
          </p:nvPr>
        </p:nvSpPr>
        <p:spPr>
          <a:xfrm>
            <a:off x="1009650" y="3381375"/>
            <a:ext cx="3429000" cy="533400"/>
          </a:xfrm>
        </p:spPr>
        <p:txBody>
          <a:bodyPr>
            <a:normAutofit/>
          </a:bodyPr>
          <a:lstStyle/>
          <a:p>
            <a:r>
              <a:rPr lang="el-GR" dirty="0" smtClean="0"/>
              <a:t>Ανάπτυξη </a:t>
            </a:r>
            <a:r>
              <a:rPr lang="el-GR" dirty="0"/>
              <a:t>στην Τρίτη ηλικία, </a:t>
            </a:r>
            <a:r>
              <a:rPr lang="el-GR" dirty="0" smtClean="0"/>
              <a:t>διάρκειας </a:t>
            </a:r>
            <a:r>
              <a:rPr lang="el-GR" dirty="0"/>
              <a:t>25 ωρών </a:t>
            </a:r>
          </a:p>
          <a:p>
            <a:pPr>
              <a:spcBef>
                <a:spcPts val="0"/>
              </a:spcBef>
            </a:pPr>
            <a:endParaRPr lang="en-JM" sz="1100" dirty="0">
              <a:latin typeface="Arial" pitchFamily="34" charset="0"/>
              <a:cs typeface="Arial" pitchFamily="34" charset="0"/>
            </a:endParaRPr>
          </a:p>
        </p:txBody>
      </p:sp>
      <p:sp>
        <p:nvSpPr>
          <p:cNvPr id="33" name="Text Placeholder 8"/>
          <p:cNvSpPr>
            <a:spLocks noGrp="1"/>
          </p:cNvSpPr>
          <p:nvPr>
            <p:ph type="body" sz="quarter" idx="18"/>
          </p:nvPr>
        </p:nvSpPr>
        <p:spPr>
          <a:xfrm>
            <a:off x="1009650" y="3990975"/>
            <a:ext cx="2743200" cy="533400"/>
          </a:xfrm>
        </p:spPr>
        <p:txBody>
          <a:bodyPr>
            <a:normAutofit/>
          </a:bodyPr>
          <a:lstStyle/>
          <a:p>
            <a:r>
              <a:rPr lang="el-GR" dirty="0" smtClean="0"/>
              <a:t>Συνεργασία εκπαιδευτικών - οικογένειας, διάρκειας </a:t>
            </a:r>
            <a:r>
              <a:rPr lang="el-GR" dirty="0"/>
              <a:t>25 ωρών </a:t>
            </a:r>
          </a:p>
          <a:p>
            <a:pPr>
              <a:spcBef>
                <a:spcPts val="0"/>
              </a:spcBef>
            </a:pPr>
            <a:endParaRPr lang="en-JM" sz="1100" dirty="0">
              <a:latin typeface="Arial" pitchFamily="34" charset="0"/>
              <a:cs typeface="Arial" pitchFamily="34" charset="0"/>
            </a:endParaRPr>
          </a:p>
        </p:txBody>
      </p:sp>
      <p:sp>
        <p:nvSpPr>
          <p:cNvPr id="34" name="Content Placeholder 14"/>
          <p:cNvSpPr>
            <a:spLocks noGrp="1"/>
          </p:cNvSpPr>
          <p:nvPr>
            <p:ph sz="quarter" idx="40"/>
          </p:nvPr>
        </p:nvSpPr>
        <p:spPr>
          <a:xfrm>
            <a:off x="400050" y="4059823"/>
            <a:ext cx="533400" cy="320040"/>
          </a:xfrm>
          <a:solidFill>
            <a:srgbClr val="0070C0"/>
          </a:solidFill>
          <a:ln>
            <a:noFill/>
          </a:ln>
        </p:spPr>
        <p:txBody>
          <a:bodyPr/>
          <a:lstStyle/>
          <a:p>
            <a:pPr algn="ctr"/>
            <a:r>
              <a:rPr lang="el-GR" dirty="0"/>
              <a:t>2</a:t>
            </a:r>
            <a:r>
              <a:rPr lang="en-JM" dirty="0" smtClean="0"/>
              <a:t>5</a:t>
            </a:r>
            <a:endParaRPr lang="en-JM" dirty="0"/>
          </a:p>
        </p:txBody>
      </p:sp>
      <p:sp>
        <p:nvSpPr>
          <p:cNvPr id="35" name="Content Placeholder 15"/>
          <p:cNvSpPr>
            <a:spLocks noGrp="1"/>
          </p:cNvSpPr>
          <p:nvPr>
            <p:ph sz="quarter" idx="39"/>
          </p:nvPr>
        </p:nvSpPr>
        <p:spPr>
          <a:xfrm>
            <a:off x="400050" y="3450223"/>
            <a:ext cx="533400" cy="320040"/>
          </a:xfrm>
          <a:solidFill>
            <a:srgbClr val="0070C0"/>
          </a:solidFill>
          <a:ln>
            <a:noFill/>
          </a:ln>
        </p:spPr>
        <p:txBody>
          <a:bodyPr/>
          <a:lstStyle/>
          <a:p>
            <a:pPr algn="ctr"/>
            <a:r>
              <a:rPr lang="el-GR" dirty="0" smtClean="0"/>
              <a:t>2</a:t>
            </a:r>
            <a:r>
              <a:rPr lang="en-JM" dirty="0" smtClean="0"/>
              <a:t>5</a:t>
            </a:r>
            <a:endParaRPr lang="en-JM" dirty="0"/>
          </a:p>
        </p:txBody>
      </p:sp>
      <p:sp>
        <p:nvSpPr>
          <p:cNvPr id="36" name="Content Placeholder 16"/>
          <p:cNvSpPr>
            <a:spLocks noGrp="1"/>
          </p:cNvSpPr>
          <p:nvPr>
            <p:ph sz="quarter" idx="37"/>
          </p:nvPr>
        </p:nvSpPr>
        <p:spPr>
          <a:xfrm>
            <a:off x="400050" y="2211973"/>
            <a:ext cx="533400" cy="320040"/>
          </a:xfrm>
          <a:solidFill>
            <a:srgbClr val="0065B0"/>
          </a:solidFill>
          <a:ln>
            <a:noFill/>
          </a:ln>
        </p:spPr>
        <p:txBody>
          <a:bodyPr anchor="b">
            <a:normAutofit/>
          </a:bodyPr>
          <a:lstStyle/>
          <a:p>
            <a:pPr algn="ctr"/>
            <a:r>
              <a:rPr lang="el-GR" dirty="0"/>
              <a:t>50</a:t>
            </a:r>
            <a:endParaRPr lang="en-JM" dirty="0"/>
          </a:p>
        </p:txBody>
      </p:sp>
      <p:sp>
        <p:nvSpPr>
          <p:cNvPr id="37" name="Content Placeholder 17"/>
          <p:cNvSpPr>
            <a:spLocks noGrp="1"/>
          </p:cNvSpPr>
          <p:nvPr>
            <p:ph sz="quarter" idx="38"/>
          </p:nvPr>
        </p:nvSpPr>
        <p:spPr>
          <a:xfrm>
            <a:off x="400050" y="2840623"/>
            <a:ext cx="533400" cy="320040"/>
          </a:xfrm>
          <a:solidFill>
            <a:srgbClr val="0070C0"/>
          </a:solidFill>
          <a:ln>
            <a:noFill/>
          </a:ln>
        </p:spPr>
        <p:txBody>
          <a:bodyPr/>
          <a:lstStyle/>
          <a:p>
            <a:pPr algn="ctr"/>
            <a:r>
              <a:rPr lang="el-GR" dirty="0"/>
              <a:t>2</a:t>
            </a:r>
            <a:r>
              <a:rPr lang="en-JM" dirty="0" smtClean="0"/>
              <a:t>5</a:t>
            </a:r>
            <a:endParaRPr lang="en-JM" dirty="0"/>
          </a:p>
        </p:txBody>
      </p:sp>
      <p:sp>
        <p:nvSpPr>
          <p:cNvPr id="38" name="Rectangle 37"/>
          <p:cNvSpPr/>
          <p:nvPr/>
        </p:nvSpPr>
        <p:spPr>
          <a:xfrm>
            <a:off x="381000" y="1504950"/>
            <a:ext cx="4038600" cy="381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schemeClr val="bg1"/>
                </a:solidFill>
                <a:latin typeface="Bebas Neue" pitchFamily="34" charset="0"/>
              </a:rPr>
              <a:t>Τα </a:t>
            </a:r>
            <a:r>
              <a:rPr lang="el-GR" sz="1200" b="1" dirty="0">
                <a:solidFill>
                  <a:schemeClr val="bg1"/>
                </a:solidFill>
                <a:latin typeface="Bebas Neue" pitchFamily="34" charset="0"/>
              </a:rPr>
              <a:t>προγράμματα που παρέχονται στις </a:t>
            </a:r>
            <a:endParaRPr lang="el-GR" sz="1200" b="1" dirty="0" smtClean="0">
              <a:solidFill>
                <a:schemeClr val="bg1"/>
              </a:solidFill>
              <a:latin typeface="Bebas Neue" pitchFamily="34" charset="0"/>
            </a:endParaRPr>
          </a:p>
          <a:p>
            <a:pPr algn="ctr"/>
            <a:r>
              <a:rPr lang="el-GR" sz="1200" b="1" dirty="0" smtClean="0">
                <a:solidFill>
                  <a:schemeClr val="bg1"/>
                </a:solidFill>
                <a:latin typeface="Bebas Neue" pitchFamily="34" charset="0"/>
              </a:rPr>
              <a:t>Σχολές </a:t>
            </a:r>
            <a:r>
              <a:rPr lang="el-GR" sz="1200" b="1" dirty="0">
                <a:solidFill>
                  <a:schemeClr val="bg1"/>
                </a:solidFill>
                <a:latin typeface="Bebas Neue" pitchFamily="34" charset="0"/>
              </a:rPr>
              <a:t>Γονέων, είναι τα εξής: </a:t>
            </a:r>
          </a:p>
        </p:txBody>
      </p:sp>
      <p:pic>
        <p:nvPicPr>
          <p:cNvPr id="40" name="Chart Placeholder 39"/>
          <p:cNvPicPr>
            <a:picLocks noGrp="1" noChangeAspect="1"/>
          </p:cNvPicPr>
          <p:nvPr>
            <p:ph type="chart" sz="quarter" idx="14"/>
          </p:nvPr>
        </p:nvPicPr>
        <p:blipFill>
          <a:blip r:embed="rId2">
            <a:extLst>
              <a:ext uri="{28A0092B-C50C-407E-A947-70E740481C1C}">
                <a14:useLocalDpi xmlns:a14="http://schemas.microsoft.com/office/drawing/2010/main" val="0"/>
              </a:ext>
            </a:extLst>
          </a:blip>
          <a:stretch>
            <a:fillRect/>
          </a:stretch>
        </p:blipFill>
        <p:spPr>
          <a:xfrm>
            <a:off x="5029200" y="1581150"/>
            <a:ext cx="3429000" cy="2571750"/>
          </a:xfrm>
        </p:spPr>
      </p:pic>
      <p:sp>
        <p:nvSpPr>
          <p:cNvPr id="42" name="Rectangle 41"/>
          <p:cNvSpPr/>
          <p:nvPr/>
        </p:nvSpPr>
        <p:spPr>
          <a:xfrm>
            <a:off x="5029200" y="4286250"/>
            <a:ext cx="3429000" cy="228600"/>
          </a:xfrm>
          <a:prstGeom prst="rect">
            <a:avLst/>
          </a:prstGeom>
          <a:solidFill>
            <a:schemeClr val="tx1">
              <a:lumMod val="75000"/>
              <a:lumOff val="2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r"/>
            <a:r>
              <a:rPr lang="el-GR" sz="1200" dirty="0" smtClean="0">
                <a:solidFill>
                  <a:schemeClr val="bg1"/>
                </a:solidFill>
                <a:latin typeface="Bebas Neue" pitchFamily="34" charset="0"/>
              </a:rPr>
              <a:t>σ. 1/2</a:t>
            </a:r>
            <a:endParaRPr lang="en-JM" sz="1200" dirty="0">
              <a:solidFill>
                <a:schemeClr val="bg1"/>
              </a:solidFill>
              <a:latin typeface="Bebas Neue" pitchFamily="34" charset="0"/>
            </a:endParaRP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44" name="Rectangle 43"/>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45" name="Picture 4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924800" y="361950"/>
            <a:ext cx="891851" cy="1054598"/>
          </a:xfrm>
          <a:prstGeom prst="rect">
            <a:avLst/>
          </a:prstGeom>
        </p:spPr>
      </p:pic>
      <p:sp>
        <p:nvSpPr>
          <p:cNvPr id="46" name="Content Placeholder 16"/>
          <p:cNvSpPr txBox="1">
            <a:spLocks/>
          </p:cNvSpPr>
          <p:nvPr/>
        </p:nvSpPr>
        <p:spPr>
          <a:xfrm>
            <a:off x="381000" y="1943368"/>
            <a:ext cx="533400" cy="160020"/>
          </a:xfrm>
          <a:prstGeom prst="rect">
            <a:avLst/>
          </a:prstGeom>
          <a:solidFill>
            <a:srgbClr val="0065B0"/>
          </a:solidFill>
          <a:ln>
            <a:noFill/>
          </a:ln>
        </p:spPr>
        <p:txBody>
          <a:bodyPr vert="horz" wrap="none" lIns="91440" tIns="0" rIns="91440" bIns="45720" rtlCol="0" anchor="b">
            <a:normAutofit fontScale="47500" lnSpcReduction="20000"/>
          </a:bodyPr>
          <a:lstStyle>
            <a:lvl1pPr marL="342900" indent="-342900" algn="l" defTabSz="914400" rtl="0" eaLnBrk="1" latinLnBrk="0" hangingPunct="1">
              <a:lnSpc>
                <a:spcPct val="110000"/>
              </a:lnSpc>
              <a:spcBef>
                <a:spcPts val="0"/>
              </a:spcBef>
              <a:buFont typeface="Arial" pitchFamily="34" charset="0"/>
              <a:buNone/>
              <a:defRPr sz="1600" b="0" kern="1200">
                <a:solidFill>
                  <a:schemeClr val="bg1"/>
                </a:solidFill>
                <a:latin typeface="Bebas Neue"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l-GR" dirty="0" smtClean="0"/>
              <a:t>Ώρες</a:t>
            </a:r>
            <a:endParaRPr lang="en-JM" dirty="0"/>
          </a:p>
        </p:txBody>
      </p:sp>
    </p:spTree>
    <p:extLst>
      <p:ext uri="{BB962C8B-B14F-4D97-AF65-F5344CB8AC3E}">
        <p14:creationId xmlns:p14="http://schemas.microsoft.com/office/powerpoint/2010/main" val="2294916332"/>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childTnLst>
                                </p:cTn>
                              </p:par>
                              <p:par>
                                <p:cTn id="8" presetID="10" presetClass="entr" presetSubtype="0" fill="hold" nodeType="withEffect">
                                  <p:stCondLst>
                                    <p:cond delay="500"/>
                                  </p:stCondLst>
                                  <p:childTnLst>
                                    <p:set>
                                      <p:cBhvr>
                                        <p:cTn id="9" dur="1" fill="hold">
                                          <p:stCondLst>
                                            <p:cond delay="0"/>
                                          </p:stCondLst>
                                        </p:cTn>
                                        <p:tgtEl>
                                          <p:spTgt spid="40"/>
                                        </p:tgtEl>
                                        <p:attrNameLst>
                                          <p:attrName>style.visibility</p:attrName>
                                        </p:attrNameLst>
                                      </p:cBhvr>
                                      <p:to>
                                        <p:strVal val="visible"/>
                                      </p:to>
                                    </p:set>
                                    <p:animEffect transition="in" filter="fade">
                                      <p:cBhvr>
                                        <p:cTn id="10" dur="1000"/>
                                        <p:tgtEl>
                                          <p:spTgt spid="40"/>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42"/>
                                        </p:tgtEl>
                                        <p:attrNameLst>
                                          <p:attrName>style.visibility</p:attrName>
                                        </p:attrNameLst>
                                      </p:cBhvr>
                                      <p:to>
                                        <p:strVal val="visible"/>
                                      </p:to>
                                    </p:set>
                                    <p:animEffect transition="in" filter="fade">
                                      <p:cBhvr>
                                        <p:cTn id="13" dur="1000"/>
                                        <p:tgtEl>
                                          <p:spTgt spid="42"/>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1000"/>
                                        <p:tgtEl>
                                          <p:spTgt spid="46"/>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6">
                                            <p:bg/>
                                          </p:spTgt>
                                        </p:tgtEl>
                                        <p:attrNameLst>
                                          <p:attrName>style.visibility</p:attrName>
                                        </p:attrNameLst>
                                      </p:cBhvr>
                                      <p:to>
                                        <p:strVal val="visible"/>
                                      </p:to>
                                    </p:set>
                                    <p:animEffect transition="in" filter="fade">
                                      <p:cBhvr>
                                        <p:cTn id="19" dur="1000"/>
                                        <p:tgtEl>
                                          <p:spTgt spid="36">
                                            <p:bg/>
                                          </p:spTgt>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36">
                                            <p:txEl>
                                              <p:pRg st="0" end="0"/>
                                            </p:txEl>
                                          </p:spTgt>
                                        </p:tgtEl>
                                        <p:attrNameLst>
                                          <p:attrName>style.visibility</p:attrName>
                                        </p:attrNameLst>
                                      </p:cBhvr>
                                      <p:to>
                                        <p:strVal val="visible"/>
                                      </p:to>
                                    </p:set>
                                    <p:animEffect transition="in" filter="fade">
                                      <p:cBhvr>
                                        <p:cTn id="22" dur="1000"/>
                                        <p:tgtEl>
                                          <p:spTgt spid="36">
                                            <p:txEl>
                                              <p:pRg st="0" end="0"/>
                                            </p:txEl>
                                          </p:spTgt>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30">
                                            <p:txEl>
                                              <p:pRg st="0" end="0"/>
                                            </p:txEl>
                                          </p:spTgt>
                                        </p:tgtEl>
                                        <p:attrNameLst>
                                          <p:attrName>style.visibility</p:attrName>
                                        </p:attrNameLst>
                                      </p:cBhvr>
                                      <p:to>
                                        <p:strVal val="visible"/>
                                      </p:to>
                                    </p:set>
                                    <p:animEffect transition="in" filter="fade">
                                      <p:cBhvr>
                                        <p:cTn id="25" dur="1000"/>
                                        <p:tgtEl>
                                          <p:spTgt spid="30">
                                            <p:txEl>
                                              <p:pRg st="0" end="0"/>
                                            </p:txEl>
                                          </p:spTgt>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37">
                                            <p:bg/>
                                          </p:spTgt>
                                        </p:tgtEl>
                                        <p:attrNameLst>
                                          <p:attrName>style.visibility</p:attrName>
                                        </p:attrNameLst>
                                      </p:cBhvr>
                                      <p:to>
                                        <p:strVal val="visible"/>
                                      </p:to>
                                    </p:set>
                                    <p:animEffect transition="in" filter="fade">
                                      <p:cBhvr>
                                        <p:cTn id="28" dur="1000"/>
                                        <p:tgtEl>
                                          <p:spTgt spid="37">
                                            <p:bg/>
                                          </p:spTgt>
                                        </p:tgtEl>
                                      </p:cBhvr>
                                    </p:animEffect>
                                  </p:childTnLst>
                                </p:cTn>
                              </p:par>
                              <p:par>
                                <p:cTn id="29" presetID="10" presetClass="entr" presetSubtype="0" fill="hold" grpId="0" nodeType="withEffect">
                                  <p:stCondLst>
                                    <p:cond delay="500"/>
                                  </p:stCondLst>
                                  <p:childTnLst>
                                    <p:set>
                                      <p:cBhvr>
                                        <p:cTn id="30" dur="1" fill="hold">
                                          <p:stCondLst>
                                            <p:cond delay="0"/>
                                          </p:stCondLst>
                                        </p:cTn>
                                        <p:tgtEl>
                                          <p:spTgt spid="37">
                                            <p:txEl>
                                              <p:pRg st="0" end="0"/>
                                            </p:txEl>
                                          </p:spTgt>
                                        </p:tgtEl>
                                        <p:attrNameLst>
                                          <p:attrName>style.visibility</p:attrName>
                                        </p:attrNameLst>
                                      </p:cBhvr>
                                      <p:to>
                                        <p:strVal val="visible"/>
                                      </p:to>
                                    </p:set>
                                    <p:animEffect transition="in" filter="fade">
                                      <p:cBhvr>
                                        <p:cTn id="31" dur="1000"/>
                                        <p:tgtEl>
                                          <p:spTgt spid="37">
                                            <p:txEl>
                                              <p:pRg st="0" end="0"/>
                                            </p:txEl>
                                          </p:spTgt>
                                        </p:tgtEl>
                                      </p:cBhvr>
                                    </p:animEffect>
                                  </p:childTnLst>
                                </p:cTn>
                              </p:par>
                              <p:par>
                                <p:cTn id="32" presetID="10" presetClass="entr" presetSubtype="0" fill="hold" grpId="0" nodeType="withEffect">
                                  <p:stCondLst>
                                    <p:cond delay="500"/>
                                  </p:stCondLst>
                                  <p:childTnLst>
                                    <p:set>
                                      <p:cBhvr>
                                        <p:cTn id="33" dur="1" fill="hold">
                                          <p:stCondLst>
                                            <p:cond delay="0"/>
                                          </p:stCondLst>
                                        </p:cTn>
                                        <p:tgtEl>
                                          <p:spTgt spid="31">
                                            <p:txEl>
                                              <p:pRg st="0" end="0"/>
                                            </p:txEl>
                                          </p:spTgt>
                                        </p:tgtEl>
                                        <p:attrNameLst>
                                          <p:attrName>style.visibility</p:attrName>
                                        </p:attrNameLst>
                                      </p:cBhvr>
                                      <p:to>
                                        <p:strVal val="visible"/>
                                      </p:to>
                                    </p:set>
                                    <p:animEffect transition="in" filter="fade">
                                      <p:cBhvr>
                                        <p:cTn id="34" dur="1000"/>
                                        <p:tgtEl>
                                          <p:spTgt spid="31">
                                            <p:txEl>
                                              <p:pRg st="0" end="0"/>
                                            </p:txEl>
                                          </p:spTgt>
                                        </p:tgtEl>
                                      </p:cBhvr>
                                    </p:animEffect>
                                  </p:childTnLst>
                                </p:cTn>
                              </p:par>
                              <p:par>
                                <p:cTn id="35" presetID="10" presetClass="entr" presetSubtype="0" fill="hold" grpId="0" nodeType="withEffect">
                                  <p:stCondLst>
                                    <p:cond delay="500"/>
                                  </p:stCondLst>
                                  <p:childTnLst>
                                    <p:set>
                                      <p:cBhvr>
                                        <p:cTn id="36" dur="1" fill="hold">
                                          <p:stCondLst>
                                            <p:cond delay="0"/>
                                          </p:stCondLst>
                                        </p:cTn>
                                        <p:tgtEl>
                                          <p:spTgt spid="35">
                                            <p:bg/>
                                          </p:spTgt>
                                        </p:tgtEl>
                                        <p:attrNameLst>
                                          <p:attrName>style.visibility</p:attrName>
                                        </p:attrNameLst>
                                      </p:cBhvr>
                                      <p:to>
                                        <p:strVal val="visible"/>
                                      </p:to>
                                    </p:set>
                                    <p:animEffect transition="in" filter="fade">
                                      <p:cBhvr>
                                        <p:cTn id="37" dur="1000"/>
                                        <p:tgtEl>
                                          <p:spTgt spid="35">
                                            <p:bg/>
                                          </p:spTgt>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35">
                                            <p:txEl>
                                              <p:pRg st="0" end="0"/>
                                            </p:txEl>
                                          </p:spTgt>
                                        </p:tgtEl>
                                        <p:attrNameLst>
                                          <p:attrName>style.visibility</p:attrName>
                                        </p:attrNameLst>
                                      </p:cBhvr>
                                      <p:to>
                                        <p:strVal val="visible"/>
                                      </p:to>
                                    </p:set>
                                    <p:animEffect transition="in" filter="fade">
                                      <p:cBhvr>
                                        <p:cTn id="40" dur="1000"/>
                                        <p:tgtEl>
                                          <p:spTgt spid="35">
                                            <p:txEl>
                                              <p:pRg st="0" end="0"/>
                                            </p:txEl>
                                          </p:spTgt>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32">
                                            <p:txEl>
                                              <p:pRg st="0" end="0"/>
                                            </p:txEl>
                                          </p:spTgt>
                                        </p:tgtEl>
                                        <p:attrNameLst>
                                          <p:attrName>style.visibility</p:attrName>
                                        </p:attrNameLst>
                                      </p:cBhvr>
                                      <p:to>
                                        <p:strVal val="visible"/>
                                      </p:to>
                                    </p:set>
                                    <p:animEffect transition="in" filter="fade">
                                      <p:cBhvr>
                                        <p:cTn id="43" dur="1000"/>
                                        <p:tgtEl>
                                          <p:spTgt spid="32">
                                            <p:txEl>
                                              <p:pRg st="0" end="0"/>
                                            </p:txEl>
                                          </p:spTgt>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34">
                                            <p:bg/>
                                          </p:spTgt>
                                        </p:tgtEl>
                                        <p:attrNameLst>
                                          <p:attrName>style.visibility</p:attrName>
                                        </p:attrNameLst>
                                      </p:cBhvr>
                                      <p:to>
                                        <p:strVal val="visible"/>
                                      </p:to>
                                    </p:set>
                                    <p:animEffect transition="in" filter="fade">
                                      <p:cBhvr>
                                        <p:cTn id="46" dur="1000"/>
                                        <p:tgtEl>
                                          <p:spTgt spid="34">
                                            <p:bg/>
                                          </p:spTgt>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34">
                                            <p:txEl>
                                              <p:pRg st="0" end="0"/>
                                            </p:txEl>
                                          </p:spTgt>
                                        </p:tgtEl>
                                        <p:attrNameLst>
                                          <p:attrName>style.visibility</p:attrName>
                                        </p:attrNameLst>
                                      </p:cBhvr>
                                      <p:to>
                                        <p:strVal val="visible"/>
                                      </p:to>
                                    </p:set>
                                    <p:animEffect transition="in" filter="fade">
                                      <p:cBhvr>
                                        <p:cTn id="49" dur="1000"/>
                                        <p:tgtEl>
                                          <p:spTgt spid="34">
                                            <p:txEl>
                                              <p:pRg st="0" end="0"/>
                                            </p:txEl>
                                          </p:spTgt>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33">
                                            <p:txEl>
                                              <p:pRg st="0" end="0"/>
                                            </p:txEl>
                                          </p:spTgt>
                                        </p:tgtEl>
                                        <p:attrNameLst>
                                          <p:attrName>style.visibility</p:attrName>
                                        </p:attrNameLst>
                                      </p:cBhvr>
                                      <p:to>
                                        <p:strVal val="visible"/>
                                      </p:to>
                                    </p:set>
                                    <p:animEffect transition="in" filter="fade">
                                      <p:cBhvr>
                                        <p:cTn id="52" dur="1000"/>
                                        <p:tgtEl>
                                          <p:spTgt spid="3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p:bldP spid="31" grpId="0" build="p"/>
      <p:bldP spid="32" grpId="0" build="p"/>
      <p:bldP spid="33" grpId="0" build="p"/>
      <p:bldP spid="34" grpId="0" build="p" animBg="1"/>
      <p:bldP spid="35" grpId="0" build="p" animBg="1"/>
      <p:bldP spid="36" grpId="0" build="p" animBg="1"/>
      <p:bldP spid="37" grpId="0" build="p" animBg="1"/>
      <p:bldP spid="38" grpId="0" animBg="1"/>
      <p:bldP spid="42" grpId="0" animBg="1"/>
      <p:bldP spid="4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a:noFill/>
        </p:spPr>
        <p:txBody>
          <a:bodyPr/>
          <a:lstStyle/>
          <a:p>
            <a:r>
              <a:rPr lang="el-GR" dirty="0" smtClean="0"/>
              <a:t>ΣΧΟΛΕΣ </a:t>
            </a:r>
            <a:r>
              <a:rPr lang="el-GR" dirty="0" smtClean="0">
                <a:solidFill>
                  <a:srgbClr val="0070C0"/>
                </a:solidFill>
              </a:rPr>
              <a:t>ΓΟΝΕΩΝ</a:t>
            </a:r>
            <a:endParaRPr lang="en-JM" dirty="0">
              <a:solidFill>
                <a:srgbClr val="0070C0"/>
              </a:solidFill>
            </a:endParaRPr>
          </a:p>
        </p:txBody>
      </p:sp>
      <p:sp>
        <p:nvSpPr>
          <p:cNvPr id="4" name="Content Placeholder 3"/>
          <p:cNvSpPr>
            <a:spLocks noGrp="1"/>
          </p:cNvSpPr>
          <p:nvPr>
            <p:ph sz="quarter" idx="13"/>
          </p:nvPr>
        </p:nvSpPr>
        <p:spPr/>
        <p:txBody>
          <a:bodyPr>
            <a:noAutofit/>
          </a:bodyPr>
          <a:lstStyle/>
          <a:p>
            <a:r>
              <a:rPr lang="el-GR" dirty="0" smtClean="0"/>
              <a:t>Στήριξη </a:t>
            </a:r>
            <a:r>
              <a:rPr lang="el-GR" dirty="0"/>
              <a:t>των γονέων έτσι ώστε να μπορούν να ανταποκριθούν με επιτυχία στο σύνθετο </a:t>
            </a:r>
            <a:endParaRPr lang="el-GR" dirty="0" smtClean="0"/>
          </a:p>
          <a:p>
            <a:r>
              <a:rPr lang="el-GR" dirty="0" smtClean="0"/>
              <a:t>και </a:t>
            </a:r>
            <a:r>
              <a:rPr lang="el-GR" dirty="0"/>
              <a:t>δύσκολο ρόλο τους, όπως αυτός διαμορφώνεται στις σύγχρονες κοινωνικοοικονομικές συνθήκες</a:t>
            </a:r>
            <a:r>
              <a:rPr lang="el-GR" dirty="0" smtClean="0"/>
              <a:t>.</a:t>
            </a:r>
            <a:endParaRPr lang="en-JM" sz="1200" dirty="0" smtClean="0">
              <a:solidFill>
                <a:schemeClr val="tx1">
                  <a:lumMod val="85000"/>
                  <a:lumOff val="15000"/>
                </a:schemeClr>
              </a:solidFill>
              <a:latin typeface="Arial" pitchFamily="34" charset="0"/>
              <a:cs typeface="Arial" pitchFamily="34" charset="0"/>
            </a:endParaRPr>
          </a:p>
          <a:p>
            <a:endParaRPr lang="en-JM" sz="1200" dirty="0">
              <a:latin typeface="Arial" pitchFamily="34" charset="0"/>
              <a:cs typeface="Arial" pitchFamily="34" charset="0"/>
            </a:endParaRPr>
          </a:p>
        </p:txBody>
      </p:sp>
      <p:sp>
        <p:nvSpPr>
          <p:cNvPr id="30" name="Text Placeholder 5"/>
          <p:cNvSpPr>
            <a:spLocks noGrp="1"/>
          </p:cNvSpPr>
          <p:nvPr>
            <p:ph type="body" sz="quarter" idx="15"/>
          </p:nvPr>
        </p:nvSpPr>
        <p:spPr>
          <a:xfrm>
            <a:off x="1009650" y="2162175"/>
            <a:ext cx="2667000" cy="533400"/>
          </a:xfrm>
        </p:spPr>
        <p:txBody>
          <a:bodyPr>
            <a:normAutofit fontScale="92500"/>
          </a:bodyPr>
          <a:lstStyle/>
          <a:p>
            <a:r>
              <a:rPr lang="el-GR" dirty="0" smtClean="0"/>
              <a:t>Συμβουλευτική </a:t>
            </a:r>
            <a:r>
              <a:rPr lang="el-GR" dirty="0"/>
              <a:t>γονέων Παιδιών με Ειδικές Ανάγκες, διάρκειας 50 ωρών </a:t>
            </a:r>
          </a:p>
        </p:txBody>
      </p:sp>
      <p:sp>
        <p:nvSpPr>
          <p:cNvPr id="31" name="Text Placeholder 6"/>
          <p:cNvSpPr>
            <a:spLocks noGrp="1"/>
          </p:cNvSpPr>
          <p:nvPr>
            <p:ph type="body" sz="quarter" idx="16"/>
          </p:nvPr>
        </p:nvSpPr>
        <p:spPr>
          <a:xfrm>
            <a:off x="1009650" y="2771775"/>
            <a:ext cx="2667000" cy="354598"/>
          </a:xfrm>
        </p:spPr>
        <p:txBody>
          <a:bodyPr>
            <a:noAutofit/>
          </a:bodyPr>
          <a:lstStyle/>
          <a:p>
            <a:r>
              <a:rPr lang="el-GR" sz="1000" dirty="0" smtClean="0"/>
              <a:t>Στερεότυπα </a:t>
            </a:r>
            <a:r>
              <a:rPr lang="el-GR" sz="1000" dirty="0"/>
              <a:t>και διακρίσεις στην οικογένεια, διάρκειας 25 ωρών </a:t>
            </a:r>
          </a:p>
        </p:txBody>
      </p:sp>
      <p:sp>
        <p:nvSpPr>
          <p:cNvPr id="32" name="Text Placeholder 7"/>
          <p:cNvSpPr>
            <a:spLocks noGrp="1"/>
          </p:cNvSpPr>
          <p:nvPr>
            <p:ph type="body" sz="quarter" idx="17"/>
          </p:nvPr>
        </p:nvSpPr>
        <p:spPr>
          <a:xfrm>
            <a:off x="1009650" y="3381375"/>
            <a:ext cx="3429000" cy="533400"/>
          </a:xfrm>
        </p:spPr>
        <p:txBody>
          <a:bodyPr>
            <a:normAutofit/>
          </a:bodyPr>
          <a:lstStyle/>
          <a:p>
            <a:r>
              <a:rPr lang="el-GR" dirty="0" smtClean="0"/>
              <a:t>Αθλητισμός-Διατροφή </a:t>
            </a:r>
            <a:r>
              <a:rPr lang="el-GR" dirty="0"/>
              <a:t>(ΝΕΑ </a:t>
            </a:r>
            <a:r>
              <a:rPr lang="el-GR" dirty="0" smtClean="0"/>
              <a:t>ΘΕΜΑΤΙΚΗ)</a:t>
            </a:r>
            <a:endParaRPr lang="en-JM" sz="1100" dirty="0">
              <a:latin typeface="Arial" pitchFamily="34" charset="0"/>
              <a:cs typeface="Arial" pitchFamily="34" charset="0"/>
            </a:endParaRPr>
          </a:p>
        </p:txBody>
      </p:sp>
      <p:sp>
        <p:nvSpPr>
          <p:cNvPr id="35" name="Content Placeholder 15"/>
          <p:cNvSpPr>
            <a:spLocks noGrp="1"/>
          </p:cNvSpPr>
          <p:nvPr>
            <p:ph sz="quarter" idx="39"/>
          </p:nvPr>
        </p:nvSpPr>
        <p:spPr>
          <a:xfrm>
            <a:off x="400050" y="3450223"/>
            <a:ext cx="533400" cy="320040"/>
          </a:xfrm>
          <a:solidFill>
            <a:srgbClr val="0070C0"/>
          </a:solidFill>
          <a:ln>
            <a:noFill/>
          </a:ln>
        </p:spPr>
        <p:txBody>
          <a:bodyPr/>
          <a:lstStyle/>
          <a:p>
            <a:pPr algn="ctr"/>
            <a:r>
              <a:rPr lang="el-GR" dirty="0" smtClean="0"/>
              <a:t>2</a:t>
            </a:r>
            <a:r>
              <a:rPr lang="en-JM" dirty="0" smtClean="0"/>
              <a:t>5</a:t>
            </a:r>
            <a:endParaRPr lang="en-JM" dirty="0"/>
          </a:p>
        </p:txBody>
      </p:sp>
      <p:sp>
        <p:nvSpPr>
          <p:cNvPr id="36" name="Content Placeholder 16"/>
          <p:cNvSpPr>
            <a:spLocks noGrp="1"/>
          </p:cNvSpPr>
          <p:nvPr>
            <p:ph sz="quarter" idx="37"/>
          </p:nvPr>
        </p:nvSpPr>
        <p:spPr>
          <a:xfrm>
            <a:off x="400050" y="2211973"/>
            <a:ext cx="533400" cy="320040"/>
          </a:xfrm>
          <a:solidFill>
            <a:srgbClr val="0065B0"/>
          </a:solidFill>
          <a:ln>
            <a:noFill/>
          </a:ln>
        </p:spPr>
        <p:txBody>
          <a:bodyPr anchor="b">
            <a:normAutofit/>
          </a:bodyPr>
          <a:lstStyle/>
          <a:p>
            <a:pPr algn="ctr"/>
            <a:r>
              <a:rPr lang="el-GR" dirty="0"/>
              <a:t>50</a:t>
            </a:r>
            <a:endParaRPr lang="en-JM" dirty="0"/>
          </a:p>
        </p:txBody>
      </p:sp>
      <p:sp>
        <p:nvSpPr>
          <p:cNvPr id="37" name="Content Placeholder 17"/>
          <p:cNvSpPr>
            <a:spLocks noGrp="1"/>
          </p:cNvSpPr>
          <p:nvPr>
            <p:ph sz="quarter" idx="38"/>
          </p:nvPr>
        </p:nvSpPr>
        <p:spPr>
          <a:xfrm>
            <a:off x="400050" y="2840623"/>
            <a:ext cx="533400" cy="320040"/>
          </a:xfrm>
          <a:solidFill>
            <a:srgbClr val="0070C0"/>
          </a:solidFill>
          <a:ln>
            <a:noFill/>
          </a:ln>
        </p:spPr>
        <p:txBody>
          <a:bodyPr/>
          <a:lstStyle/>
          <a:p>
            <a:pPr algn="ctr"/>
            <a:r>
              <a:rPr lang="el-GR" dirty="0"/>
              <a:t>2</a:t>
            </a:r>
            <a:r>
              <a:rPr lang="en-JM" dirty="0" smtClean="0"/>
              <a:t>5</a:t>
            </a:r>
            <a:endParaRPr lang="en-JM" dirty="0"/>
          </a:p>
        </p:txBody>
      </p:sp>
      <p:sp>
        <p:nvSpPr>
          <p:cNvPr id="38" name="Rectangle 37"/>
          <p:cNvSpPr/>
          <p:nvPr/>
        </p:nvSpPr>
        <p:spPr>
          <a:xfrm>
            <a:off x="381000" y="1504950"/>
            <a:ext cx="4038600" cy="381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200" b="1" dirty="0" smtClean="0">
                <a:solidFill>
                  <a:schemeClr val="bg1"/>
                </a:solidFill>
                <a:latin typeface="Bebas Neue" pitchFamily="34" charset="0"/>
              </a:rPr>
              <a:t>Τα </a:t>
            </a:r>
            <a:r>
              <a:rPr lang="el-GR" sz="1200" b="1" dirty="0">
                <a:solidFill>
                  <a:schemeClr val="bg1"/>
                </a:solidFill>
                <a:latin typeface="Bebas Neue" pitchFamily="34" charset="0"/>
              </a:rPr>
              <a:t>προγράμματα που παρέχονται στις Σχολές Γονέων, είναι τα εξής: </a:t>
            </a:r>
          </a:p>
        </p:txBody>
      </p:sp>
      <p:sp>
        <p:nvSpPr>
          <p:cNvPr id="42" name="Rectangle 41"/>
          <p:cNvSpPr/>
          <p:nvPr/>
        </p:nvSpPr>
        <p:spPr>
          <a:xfrm>
            <a:off x="7778425" y="4391025"/>
            <a:ext cx="685800" cy="2286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l-GR" sz="1200" dirty="0" smtClean="0">
                <a:latin typeface="Bebas Neue" pitchFamily="34" charset="0"/>
              </a:rPr>
              <a:t>σ. 2/2</a:t>
            </a:r>
            <a:endParaRPr lang="en-JM" sz="1200" dirty="0">
              <a:latin typeface="Bebas Neue" pitchFamily="34" charset="0"/>
            </a:endParaRPr>
          </a:p>
        </p:txBody>
      </p:sp>
      <p:pic>
        <p:nvPicPr>
          <p:cNvPr id="43" name="Picture 4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44" name="Rectangle 43"/>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45" name="Picture 4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24800" y="361950"/>
            <a:ext cx="891851" cy="1054598"/>
          </a:xfrm>
          <a:prstGeom prst="rect">
            <a:avLst/>
          </a:prstGeom>
        </p:spPr>
      </p:pic>
      <p:sp>
        <p:nvSpPr>
          <p:cNvPr id="46" name="Content Placeholder 16"/>
          <p:cNvSpPr txBox="1">
            <a:spLocks/>
          </p:cNvSpPr>
          <p:nvPr/>
        </p:nvSpPr>
        <p:spPr>
          <a:xfrm>
            <a:off x="381000" y="1943368"/>
            <a:ext cx="533400" cy="160020"/>
          </a:xfrm>
          <a:prstGeom prst="rect">
            <a:avLst/>
          </a:prstGeom>
          <a:solidFill>
            <a:srgbClr val="0065B0"/>
          </a:solidFill>
          <a:ln>
            <a:noFill/>
          </a:ln>
        </p:spPr>
        <p:txBody>
          <a:bodyPr vert="horz" wrap="none" lIns="91440" tIns="0" rIns="91440" bIns="45720" rtlCol="0" anchor="b">
            <a:normAutofit fontScale="47500" lnSpcReduction="20000"/>
          </a:bodyPr>
          <a:lstStyle>
            <a:lvl1pPr marL="342900" indent="-342900" algn="l" defTabSz="914400" rtl="0" eaLnBrk="1" latinLnBrk="0" hangingPunct="1">
              <a:lnSpc>
                <a:spcPct val="110000"/>
              </a:lnSpc>
              <a:spcBef>
                <a:spcPts val="0"/>
              </a:spcBef>
              <a:buFont typeface="Arial" pitchFamily="34" charset="0"/>
              <a:buNone/>
              <a:defRPr sz="1600" b="0" kern="1200">
                <a:solidFill>
                  <a:schemeClr val="bg1"/>
                </a:solidFill>
                <a:latin typeface="Bebas Neue"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a:r>
              <a:rPr lang="el-GR" dirty="0" smtClean="0"/>
              <a:t>Ώρες</a:t>
            </a:r>
            <a:endParaRPr lang="en-JM" dirty="0"/>
          </a:p>
        </p:txBody>
      </p:sp>
      <p:pic>
        <p:nvPicPr>
          <p:cNvPr id="7" name="Chart Placeholder 6"/>
          <p:cNvPicPr>
            <a:picLocks noGrp="1" noChangeAspect="1"/>
          </p:cNvPicPr>
          <p:nvPr>
            <p:ph type="chart" sz="quarter" idx="14"/>
          </p:nvPr>
        </p:nvPicPr>
        <p:blipFill>
          <a:blip r:embed="rId4">
            <a:extLst>
              <a:ext uri="{28A0092B-C50C-407E-A947-70E740481C1C}">
                <a14:useLocalDpi xmlns:a14="http://schemas.microsoft.com/office/drawing/2010/main" val="0"/>
              </a:ext>
            </a:extLst>
          </a:blip>
          <a:stretch>
            <a:fillRect/>
          </a:stretch>
        </p:blipFill>
        <p:spPr>
          <a:xfrm>
            <a:off x="5023476" y="1581150"/>
            <a:ext cx="3434724" cy="2571750"/>
          </a:xfrm>
        </p:spPr>
      </p:pic>
      <p:sp>
        <p:nvSpPr>
          <p:cNvPr id="24" name="Content Placeholder 6"/>
          <p:cNvSpPr txBox="1">
            <a:spLocks/>
          </p:cNvSpPr>
          <p:nvPr/>
        </p:nvSpPr>
        <p:spPr>
          <a:xfrm>
            <a:off x="381000" y="4171950"/>
            <a:ext cx="4372045" cy="209550"/>
          </a:xfrm>
          <a:prstGeom prst="rect">
            <a:avLst/>
          </a:prstGeom>
          <a:solidFill>
            <a:srgbClr val="0070C0"/>
          </a:solidFill>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100" dirty="0" smtClean="0">
                <a:solidFill>
                  <a:schemeClr val="bg1">
                    <a:lumMod val="95000"/>
                  </a:schemeClr>
                </a:solidFill>
                <a:latin typeface="Bebas Neue" pitchFamily="34" charset="0"/>
              </a:rPr>
              <a:t>Το </a:t>
            </a:r>
            <a:r>
              <a:rPr lang="el-GR" sz="1100" dirty="0">
                <a:solidFill>
                  <a:schemeClr val="bg1">
                    <a:lumMod val="95000"/>
                  </a:schemeClr>
                </a:solidFill>
                <a:latin typeface="Bebas Neue" pitchFamily="34" charset="0"/>
              </a:rPr>
              <a:t>έργο εντάσσεται στο ΕΠ «Εκπαίδευση και Διά Βίου Μάθηση». </a:t>
            </a:r>
            <a:endParaRPr lang="el-GR" sz="1100" dirty="0" smtClean="0">
              <a:solidFill>
                <a:schemeClr val="bg1">
                  <a:lumMod val="95000"/>
                </a:schemeClr>
              </a:solidFill>
              <a:latin typeface="Bebas Neue" pitchFamily="34" charset="0"/>
            </a:endParaRPr>
          </a:p>
          <a:p>
            <a:pPr marL="0" indent="0">
              <a:buNone/>
            </a:pPr>
            <a:r>
              <a:rPr lang="el-GR" sz="1100" dirty="0" smtClean="0">
                <a:latin typeface="Bebas Neue" pitchFamily="34" charset="0"/>
              </a:rPr>
              <a:t>Φορέας </a:t>
            </a:r>
            <a:r>
              <a:rPr lang="el-GR" sz="1100" dirty="0">
                <a:latin typeface="Bebas Neue" pitchFamily="34" charset="0"/>
              </a:rPr>
              <a:t>Πρότασης η Γ.Γ.Δ.Β.Μ</a:t>
            </a:r>
            <a:r>
              <a:rPr lang="el-GR" sz="1100" dirty="0" smtClean="0">
                <a:latin typeface="Bebas Neue" pitchFamily="34" charset="0"/>
              </a:rPr>
              <a:t>.</a:t>
            </a:r>
            <a:endParaRPr lang="el-GR" sz="1100" dirty="0">
              <a:latin typeface="Bebas Neue" pitchFamily="34" charset="0"/>
            </a:endParaRPr>
          </a:p>
        </p:txBody>
      </p:sp>
    </p:spTree>
    <p:extLst>
      <p:ext uri="{BB962C8B-B14F-4D97-AF65-F5344CB8AC3E}">
        <p14:creationId xmlns:p14="http://schemas.microsoft.com/office/powerpoint/2010/main" val="35546863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Rectangle 23"/>
          <p:cNvSpPr/>
          <p:nvPr/>
        </p:nvSpPr>
        <p:spPr>
          <a:xfrm>
            <a:off x="4448633" y="1394397"/>
            <a:ext cx="1463040" cy="274320"/>
          </a:xfrm>
          <a:prstGeom prst="rect">
            <a:avLst/>
          </a:prstGeom>
          <a:solidFill>
            <a:srgbClr val="006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smtClean="0">
                <a:solidFill>
                  <a:schemeClr val="bg1"/>
                </a:solidFill>
                <a:latin typeface="Bebas Neue" pitchFamily="34" charset="0"/>
              </a:rPr>
              <a:t>Περίοδος 2014</a:t>
            </a:r>
            <a:endParaRPr lang="en-JM" sz="1400" dirty="0">
              <a:solidFill>
                <a:schemeClr val="bg1"/>
              </a:solidFill>
              <a:latin typeface="Bebas Neue" pitchFamily="34" charset="0"/>
            </a:endParaRPr>
          </a:p>
        </p:txBody>
      </p:sp>
      <p:graphicFrame>
        <p:nvGraphicFramePr>
          <p:cNvPr id="4" name="Chart 3"/>
          <p:cNvGraphicFramePr/>
          <p:nvPr>
            <p:extLst>
              <p:ext uri="{D42A27DB-BD31-4B8C-83A1-F6EECF244321}">
                <p14:modId xmlns:p14="http://schemas.microsoft.com/office/powerpoint/2010/main" val="860187539"/>
              </p:ext>
            </p:extLst>
          </p:nvPr>
        </p:nvGraphicFramePr>
        <p:xfrm>
          <a:off x="919242" y="981051"/>
          <a:ext cx="1719531" cy="1436291"/>
        </p:xfrm>
        <a:graphic>
          <a:graphicData uri="http://schemas.openxmlformats.org/drawingml/2006/chart">
            <c:chart xmlns:c="http://schemas.openxmlformats.org/drawingml/2006/chart" xmlns:r="http://schemas.openxmlformats.org/officeDocument/2006/relationships" r:id="rId2"/>
          </a:graphicData>
        </a:graphic>
      </p:graphicFrame>
      <p:sp>
        <p:nvSpPr>
          <p:cNvPr id="18" name="Content Placeholder 3"/>
          <p:cNvSpPr txBox="1">
            <a:spLocks/>
          </p:cNvSpPr>
          <p:nvPr/>
        </p:nvSpPr>
        <p:spPr>
          <a:xfrm>
            <a:off x="4372433" y="1699197"/>
            <a:ext cx="4238167" cy="72015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buClr>
                <a:srgbClr val="0FCED3"/>
              </a:buClr>
              <a:buNone/>
              <a:defRPr/>
            </a:pPr>
            <a:r>
              <a:rPr lang="el-GR" sz="1100" dirty="0" smtClean="0">
                <a:solidFill>
                  <a:schemeClr val="tx1">
                    <a:lumMod val="75000"/>
                    <a:lumOff val="25000"/>
                  </a:schemeClr>
                </a:solidFill>
                <a:latin typeface="Arial" pitchFamily="34" charset="0"/>
                <a:ea typeface="Tahoma" pitchFamily="34" charset="0"/>
                <a:cs typeface="Arial" pitchFamily="34" charset="0"/>
              </a:rPr>
              <a:t>Κατά </a:t>
            </a:r>
            <a:r>
              <a:rPr lang="el-GR" sz="1100" dirty="0">
                <a:solidFill>
                  <a:schemeClr val="tx1">
                    <a:lumMod val="75000"/>
                    <a:lumOff val="25000"/>
                  </a:schemeClr>
                </a:solidFill>
                <a:latin typeface="Arial" pitchFamily="34" charset="0"/>
                <a:ea typeface="Tahoma" pitchFamily="34" charset="0"/>
                <a:cs typeface="Arial" pitchFamily="34" charset="0"/>
              </a:rPr>
              <a:t>την εαρινή περίοδο 2014, υλοποιήθηκαν στην Περιφέρεια </a:t>
            </a:r>
            <a:r>
              <a:rPr lang="en-US" sz="1100" b="1" dirty="0" smtClean="0">
                <a:solidFill>
                  <a:schemeClr val="tx1">
                    <a:lumMod val="75000"/>
                    <a:lumOff val="25000"/>
                  </a:schemeClr>
                </a:solidFill>
                <a:latin typeface="Arial" pitchFamily="34" charset="0"/>
                <a:ea typeface="Tahoma" pitchFamily="34" charset="0"/>
                <a:cs typeface="Arial" pitchFamily="34" charset="0"/>
              </a:rPr>
              <a:t>800</a:t>
            </a:r>
            <a:r>
              <a:rPr lang="el-GR" sz="1100" b="1" dirty="0" smtClean="0">
                <a:solidFill>
                  <a:schemeClr val="tx1">
                    <a:lumMod val="75000"/>
                    <a:lumOff val="25000"/>
                  </a:schemeClr>
                </a:solidFill>
                <a:latin typeface="Arial" pitchFamily="34" charset="0"/>
                <a:ea typeface="Tahoma" pitchFamily="34" charset="0"/>
                <a:cs typeface="Arial" pitchFamily="34" charset="0"/>
              </a:rPr>
              <a:t>  τμήματα</a:t>
            </a:r>
            <a:r>
              <a:rPr lang="el-GR" sz="1100" dirty="0">
                <a:solidFill>
                  <a:schemeClr val="tx1">
                    <a:lumMod val="75000"/>
                    <a:lumOff val="25000"/>
                  </a:schemeClr>
                </a:solidFill>
                <a:latin typeface="Arial" pitchFamily="34" charset="0"/>
                <a:ea typeface="Tahoma" pitchFamily="34" charset="0"/>
                <a:cs typeface="Arial" pitchFamily="34" charset="0"/>
              </a:rPr>
              <a:t> </a:t>
            </a:r>
            <a:r>
              <a:rPr lang="el-GR" sz="1100" dirty="0" smtClean="0">
                <a:solidFill>
                  <a:schemeClr val="tx1">
                    <a:lumMod val="75000"/>
                    <a:lumOff val="25000"/>
                  </a:schemeClr>
                </a:solidFill>
                <a:latin typeface="Arial" pitchFamily="34" charset="0"/>
                <a:ea typeface="Tahoma" pitchFamily="34" charset="0"/>
                <a:cs typeface="Arial" pitchFamily="34" charset="0"/>
              </a:rPr>
              <a:t>ενώ </a:t>
            </a:r>
            <a:r>
              <a:rPr lang="el-GR" sz="1100" dirty="0">
                <a:solidFill>
                  <a:schemeClr val="tx1">
                    <a:lumMod val="75000"/>
                    <a:lumOff val="25000"/>
                  </a:schemeClr>
                </a:solidFill>
                <a:latin typeface="Arial" pitchFamily="34" charset="0"/>
                <a:ea typeface="Tahoma" pitchFamily="34" charset="0"/>
                <a:cs typeface="Arial" pitchFamily="34" charset="0"/>
              </a:rPr>
              <a:t>ωφελήθηκαν περί τους </a:t>
            </a:r>
            <a:r>
              <a:rPr lang="el-GR" sz="1100" b="1" dirty="0" smtClean="0">
                <a:solidFill>
                  <a:schemeClr val="tx1">
                    <a:lumMod val="75000"/>
                    <a:lumOff val="25000"/>
                  </a:schemeClr>
                </a:solidFill>
                <a:latin typeface="Arial" pitchFamily="34" charset="0"/>
                <a:ea typeface="Tahoma" pitchFamily="34" charset="0"/>
                <a:cs typeface="Arial" pitchFamily="34" charset="0"/>
              </a:rPr>
              <a:t>1</a:t>
            </a:r>
            <a:r>
              <a:rPr lang="en-US" sz="1100" b="1" dirty="0" smtClean="0">
                <a:solidFill>
                  <a:schemeClr val="tx1">
                    <a:lumMod val="75000"/>
                    <a:lumOff val="25000"/>
                  </a:schemeClr>
                </a:solidFill>
                <a:latin typeface="Arial" pitchFamily="34" charset="0"/>
                <a:ea typeface="Tahoma" pitchFamily="34" charset="0"/>
                <a:cs typeface="Arial" pitchFamily="34" charset="0"/>
              </a:rPr>
              <a:t>6.580</a:t>
            </a:r>
            <a:r>
              <a:rPr lang="el-GR" sz="1100" b="1" dirty="0" smtClean="0">
                <a:solidFill>
                  <a:schemeClr val="tx1">
                    <a:lumMod val="75000"/>
                    <a:lumOff val="25000"/>
                  </a:schemeClr>
                </a:solidFill>
                <a:latin typeface="Arial" pitchFamily="34" charset="0"/>
                <a:ea typeface="Tahoma" pitchFamily="34" charset="0"/>
                <a:cs typeface="Arial" pitchFamily="34" charset="0"/>
              </a:rPr>
              <a:t> </a:t>
            </a:r>
            <a:r>
              <a:rPr lang="el-GR" sz="1100" b="1" dirty="0">
                <a:solidFill>
                  <a:schemeClr val="tx1">
                    <a:lumMod val="75000"/>
                    <a:lumOff val="25000"/>
                  </a:schemeClr>
                </a:solidFill>
                <a:latin typeface="Arial" pitchFamily="34" charset="0"/>
                <a:ea typeface="Tahoma" pitchFamily="34" charset="0"/>
                <a:cs typeface="Arial" pitchFamily="34" charset="0"/>
              </a:rPr>
              <a:t>εκπαιδευόμενους</a:t>
            </a:r>
            <a:r>
              <a:rPr lang="el-GR" sz="1100" dirty="0" smtClean="0">
                <a:solidFill>
                  <a:schemeClr val="tx1">
                    <a:lumMod val="75000"/>
                    <a:lumOff val="25000"/>
                  </a:schemeClr>
                </a:solidFill>
                <a:latin typeface="Arial" pitchFamily="34" charset="0"/>
                <a:ea typeface="Tahoma" pitchFamily="34" charset="0"/>
                <a:cs typeface="Arial" pitchFamily="34" charset="0"/>
              </a:rPr>
              <a:t>.</a:t>
            </a:r>
            <a:endParaRPr lang="el-GR" sz="1100" dirty="0">
              <a:solidFill>
                <a:schemeClr val="tx1">
                  <a:lumMod val="75000"/>
                  <a:lumOff val="25000"/>
                </a:schemeClr>
              </a:solidFill>
              <a:latin typeface="Arial" pitchFamily="34" charset="0"/>
              <a:ea typeface="Tahoma" pitchFamily="34" charset="0"/>
              <a:cs typeface="Arial" pitchFamily="34" charset="0"/>
            </a:endParaRPr>
          </a:p>
        </p:txBody>
      </p:sp>
      <p:graphicFrame>
        <p:nvGraphicFramePr>
          <p:cNvPr id="30" name="Chart 29"/>
          <p:cNvGraphicFramePr/>
          <p:nvPr>
            <p:extLst>
              <p:ext uri="{D42A27DB-BD31-4B8C-83A1-F6EECF244321}">
                <p14:modId xmlns:p14="http://schemas.microsoft.com/office/powerpoint/2010/main" val="123711889"/>
              </p:ext>
            </p:extLst>
          </p:nvPr>
        </p:nvGraphicFramePr>
        <p:xfrm>
          <a:off x="2568084" y="2964259"/>
          <a:ext cx="1719531" cy="1436291"/>
        </p:xfrm>
        <a:graphic>
          <a:graphicData uri="http://schemas.openxmlformats.org/drawingml/2006/chart">
            <c:chart xmlns:c="http://schemas.openxmlformats.org/drawingml/2006/chart" xmlns:r="http://schemas.openxmlformats.org/officeDocument/2006/relationships" r:id="rId3"/>
          </a:graphicData>
        </a:graphic>
      </p:graphicFrame>
      <p:sp>
        <p:nvSpPr>
          <p:cNvPr id="40" name="Rectangle 39"/>
          <p:cNvSpPr/>
          <p:nvPr/>
        </p:nvSpPr>
        <p:spPr>
          <a:xfrm>
            <a:off x="4448633" y="2749804"/>
            <a:ext cx="2409368" cy="274320"/>
          </a:xfrm>
          <a:prstGeom prst="rect">
            <a:avLst/>
          </a:prstGeom>
          <a:solidFill>
            <a:srgbClr val="006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smtClean="0">
                <a:solidFill>
                  <a:schemeClr val="bg1"/>
                </a:solidFill>
                <a:latin typeface="Bebas Neue" pitchFamily="34" charset="0"/>
              </a:rPr>
              <a:t>Νέα Εκπαιδευτική περίοδος</a:t>
            </a:r>
            <a:endParaRPr lang="en-JM" sz="1400" dirty="0">
              <a:solidFill>
                <a:schemeClr val="bg1"/>
              </a:solidFill>
              <a:latin typeface="Bebas Neue" pitchFamily="34" charset="0"/>
            </a:endParaRPr>
          </a:p>
        </p:txBody>
      </p:sp>
      <p:sp>
        <p:nvSpPr>
          <p:cNvPr id="41" name="Content Placeholder 3"/>
          <p:cNvSpPr txBox="1">
            <a:spLocks/>
          </p:cNvSpPr>
          <p:nvPr/>
        </p:nvSpPr>
        <p:spPr>
          <a:xfrm>
            <a:off x="4372433" y="3012757"/>
            <a:ext cx="4238167" cy="72015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spcBef>
                <a:spcPts val="0"/>
              </a:spcBef>
              <a:buClr>
                <a:srgbClr val="0FCED3"/>
              </a:buClr>
              <a:buNone/>
              <a:defRPr/>
            </a:pPr>
            <a:r>
              <a:rPr lang="el-GR" sz="1100" dirty="0" smtClean="0">
                <a:solidFill>
                  <a:schemeClr val="tx1">
                    <a:lumMod val="75000"/>
                    <a:lumOff val="25000"/>
                  </a:schemeClr>
                </a:solidFill>
                <a:latin typeface="Arial" pitchFamily="34" charset="0"/>
                <a:ea typeface="Tahoma" pitchFamily="34" charset="0"/>
                <a:cs typeface="Arial" pitchFamily="34" charset="0"/>
              </a:rPr>
              <a:t>Για </a:t>
            </a:r>
            <a:r>
              <a:rPr lang="el-GR" sz="1100" dirty="0">
                <a:solidFill>
                  <a:schemeClr val="tx1">
                    <a:lumMod val="75000"/>
                    <a:lumOff val="25000"/>
                  </a:schemeClr>
                </a:solidFill>
                <a:latin typeface="Arial" pitchFamily="34" charset="0"/>
                <a:ea typeface="Tahoma" pitchFamily="34" charset="0"/>
                <a:cs typeface="Arial" pitchFamily="34" charset="0"/>
              </a:rPr>
              <a:t>τη νέα εκπαιδευτική </a:t>
            </a:r>
            <a:r>
              <a:rPr lang="el-GR" sz="1100" dirty="0" smtClean="0">
                <a:solidFill>
                  <a:schemeClr val="tx1">
                    <a:lumMod val="75000"/>
                    <a:lumOff val="25000"/>
                  </a:schemeClr>
                </a:solidFill>
                <a:latin typeface="Arial" pitchFamily="34" charset="0"/>
                <a:ea typeface="Tahoma" pitchFamily="34" charset="0"/>
                <a:cs typeface="Arial" pitchFamily="34" charset="0"/>
              </a:rPr>
              <a:t>περίοδο έχουν ήδη ξεκινήσει η λειτουργία των τμημάτων. </a:t>
            </a:r>
            <a:endParaRPr lang="el-GR" sz="1100" dirty="0">
              <a:solidFill>
                <a:schemeClr val="tx1">
                  <a:lumMod val="75000"/>
                  <a:lumOff val="25000"/>
                </a:schemeClr>
              </a:solidFill>
              <a:latin typeface="Arial" pitchFamily="34" charset="0"/>
              <a:ea typeface="Tahoma" pitchFamily="34" charset="0"/>
              <a:cs typeface="Arial" pitchFamily="34" charset="0"/>
            </a:endParaRPr>
          </a:p>
        </p:txBody>
      </p:sp>
      <p:sp>
        <p:nvSpPr>
          <p:cNvPr id="19" name="TextBox 18"/>
          <p:cNvSpPr txBox="1"/>
          <p:nvPr/>
        </p:nvSpPr>
        <p:spPr>
          <a:xfrm>
            <a:off x="1345192" y="1485840"/>
            <a:ext cx="940808" cy="400110"/>
          </a:xfrm>
          <a:prstGeom prst="rect">
            <a:avLst/>
          </a:prstGeom>
          <a:noFill/>
        </p:spPr>
        <p:txBody>
          <a:bodyPr wrap="square" rtlCol="0">
            <a:spAutoFit/>
          </a:bodyPr>
          <a:lstStyle/>
          <a:p>
            <a:r>
              <a:rPr lang="el-GR" sz="2000" b="1" dirty="0" smtClean="0"/>
              <a:t> 2014</a:t>
            </a:r>
            <a:endParaRPr lang="el-GR" sz="2000" b="1" dirty="0"/>
          </a:p>
        </p:txBody>
      </p:sp>
      <p:sp>
        <p:nvSpPr>
          <p:cNvPr id="20" name="TextBox 19"/>
          <p:cNvSpPr txBox="1"/>
          <p:nvPr/>
        </p:nvSpPr>
        <p:spPr>
          <a:xfrm>
            <a:off x="2971800" y="3482429"/>
            <a:ext cx="990600" cy="384721"/>
          </a:xfrm>
          <a:prstGeom prst="rect">
            <a:avLst/>
          </a:prstGeom>
          <a:noFill/>
        </p:spPr>
        <p:txBody>
          <a:bodyPr wrap="square" rtlCol="0">
            <a:spAutoFit/>
          </a:bodyPr>
          <a:lstStyle/>
          <a:p>
            <a:r>
              <a:rPr lang="en-US" sz="1900" b="1" dirty="0"/>
              <a:t>1</a:t>
            </a:r>
            <a:r>
              <a:rPr lang="el-GR" sz="1900" b="1" dirty="0" smtClean="0"/>
              <a:t>6.580</a:t>
            </a:r>
            <a:endParaRPr lang="el-GR" sz="1900" b="1" dirty="0"/>
          </a:p>
        </p:txBody>
      </p:sp>
      <p:graphicFrame>
        <p:nvGraphicFramePr>
          <p:cNvPr id="21" name="Chart 20"/>
          <p:cNvGraphicFramePr/>
          <p:nvPr>
            <p:extLst>
              <p:ext uri="{D42A27DB-BD31-4B8C-83A1-F6EECF244321}">
                <p14:modId xmlns:p14="http://schemas.microsoft.com/office/powerpoint/2010/main" val="3861928980"/>
              </p:ext>
            </p:extLst>
          </p:nvPr>
        </p:nvGraphicFramePr>
        <p:xfrm>
          <a:off x="2286000" y="1504950"/>
          <a:ext cx="1719531" cy="1436291"/>
        </p:xfrm>
        <a:graphic>
          <a:graphicData uri="http://schemas.openxmlformats.org/drawingml/2006/chart">
            <c:chart xmlns:c="http://schemas.openxmlformats.org/drawingml/2006/chart" xmlns:r="http://schemas.openxmlformats.org/officeDocument/2006/relationships" r:id="rId4"/>
          </a:graphicData>
        </a:graphic>
      </p:graphicFrame>
      <p:sp>
        <p:nvSpPr>
          <p:cNvPr id="22" name="TextBox 21"/>
          <p:cNvSpPr txBox="1"/>
          <p:nvPr/>
        </p:nvSpPr>
        <p:spPr>
          <a:xfrm>
            <a:off x="2869192" y="2019240"/>
            <a:ext cx="940808" cy="400110"/>
          </a:xfrm>
          <a:prstGeom prst="rect">
            <a:avLst/>
          </a:prstGeom>
          <a:noFill/>
        </p:spPr>
        <p:txBody>
          <a:bodyPr wrap="square" rtlCol="0">
            <a:spAutoFit/>
          </a:bodyPr>
          <a:lstStyle/>
          <a:p>
            <a:r>
              <a:rPr lang="el-GR" sz="2000" b="1" dirty="0" smtClean="0"/>
              <a:t>800</a:t>
            </a:r>
            <a:endParaRPr lang="el-GR" sz="2000" b="1" dirty="0"/>
          </a:p>
        </p:txBody>
      </p:sp>
      <p:sp>
        <p:nvSpPr>
          <p:cNvPr id="25" name="Title 1"/>
          <p:cNvSpPr>
            <a:spLocks noGrp="1"/>
          </p:cNvSpPr>
          <p:nvPr>
            <p:ph type="title"/>
          </p:nvPr>
        </p:nvSpPr>
        <p:spPr>
          <a:xfrm>
            <a:off x="457200" y="438150"/>
            <a:ext cx="7620000" cy="422672"/>
          </a:xfrm>
          <a:noFill/>
        </p:spPr>
        <p:txBody>
          <a:bodyPr/>
          <a:lstStyle/>
          <a:p>
            <a:r>
              <a:rPr lang="el-GR" dirty="0" smtClean="0"/>
              <a:t>ΣΧΟΛΕΣ </a:t>
            </a:r>
            <a:r>
              <a:rPr lang="el-GR" dirty="0" smtClean="0">
                <a:solidFill>
                  <a:srgbClr val="0070C0"/>
                </a:solidFill>
              </a:rPr>
              <a:t>ΓΟΝΕΩΝ</a:t>
            </a:r>
            <a:endParaRPr lang="en-JM" dirty="0">
              <a:solidFill>
                <a:srgbClr val="0070C0"/>
              </a:solidFill>
            </a:endParaRPr>
          </a:p>
        </p:txBody>
      </p:sp>
      <p:pic>
        <p:nvPicPr>
          <p:cNvPr id="27" name="Picture 2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24800" y="361950"/>
            <a:ext cx="891851" cy="1054598"/>
          </a:xfrm>
          <a:prstGeom prst="rect">
            <a:avLst/>
          </a:prstGeom>
        </p:spPr>
      </p:pic>
      <p:pic>
        <p:nvPicPr>
          <p:cNvPr id="28" name="Picture 2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29" name="Rectangle 2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31" name="Content Placeholder 3"/>
          <p:cNvSpPr txBox="1">
            <a:spLocks/>
          </p:cNvSpPr>
          <p:nvPr/>
        </p:nvSpPr>
        <p:spPr>
          <a:xfrm>
            <a:off x="2537149" y="4383342"/>
            <a:ext cx="6606851" cy="307791"/>
          </a:xfrm>
          <a:prstGeom prst="rect">
            <a:avLst/>
          </a:prstGeom>
          <a:noFill/>
          <a:ln>
            <a:solidFill>
              <a:schemeClr val="bg1">
                <a:lumMod val="95000"/>
              </a:schemeClr>
            </a:solidFill>
          </a:ln>
        </p:spPr>
        <p:txBody>
          <a:bodyPr>
            <a:normAutofit/>
          </a:bodyPr>
          <a:lstStyle>
            <a:lvl1pPr marL="342900" indent="-3429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chemeClr val="tx1"/>
              </a:buClr>
              <a:buSzPct val="75000"/>
              <a:buNone/>
            </a:pPr>
            <a:r>
              <a:rPr lang="el-GR" altLang="el-GR" sz="1000" b="1" dirty="0" smtClean="0">
                <a:solidFill>
                  <a:schemeClr val="tx1">
                    <a:lumMod val="75000"/>
                    <a:lumOff val="25000"/>
                  </a:schemeClr>
                </a:solidFill>
              </a:rPr>
              <a:t>Το έργο εντάσσεται στο Ε.Π. «Εκπαίδευση και Διά Βίου Μάθηση». Φορέας Πρότασης η Γ.Γ.Δ.Β.Μ. </a:t>
            </a:r>
            <a:endParaRPr lang="el-GR" altLang="el-GR" sz="1000" b="1" dirty="0">
              <a:solidFill>
                <a:schemeClr val="tx1">
                  <a:lumMod val="75000"/>
                  <a:lumOff val="25000"/>
                </a:schemeClr>
              </a:solidFill>
            </a:endParaRPr>
          </a:p>
        </p:txBody>
      </p:sp>
      <p:pic>
        <p:nvPicPr>
          <p:cNvPr id="8" name="Picture 3" descr="C:\Users\AAA\Desktop\kid.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588" y="1672272"/>
            <a:ext cx="1984587" cy="3018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500820"/>
      </p:ext>
    </p:extLst>
  </p:cSld>
  <p:clrMapOvr>
    <a:masterClrMapping/>
  </p:clrMapOvr>
  <mc:AlternateContent xmlns:mc="http://schemas.openxmlformats.org/markup-compatibility/2006" xmlns:p14="http://schemas.microsoft.com/office/powerpoint/2010/main">
    <mc:Choice Requires="p14">
      <p:transition spd="slow" p14:dur="1750">
        <p14:pan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5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2250"/>
                                        <p:tgtEl>
                                          <p:spTgt spid="18"/>
                                        </p:tgtEl>
                                      </p:cBhvr>
                                    </p:animEffect>
                                    <p:anim calcmode="lin" valueType="num">
                                      <p:cBhvr>
                                        <p:cTn id="8" dur="2250" fill="hold"/>
                                        <p:tgtEl>
                                          <p:spTgt spid="18"/>
                                        </p:tgtEl>
                                        <p:attrNameLst>
                                          <p:attrName>ppt_x</p:attrName>
                                        </p:attrNameLst>
                                      </p:cBhvr>
                                      <p:tavLst>
                                        <p:tav tm="0">
                                          <p:val>
                                            <p:strVal val="#ppt_x"/>
                                          </p:val>
                                        </p:tav>
                                        <p:tav tm="100000">
                                          <p:val>
                                            <p:strVal val="#ppt_x"/>
                                          </p:val>
                                        </p:tav>
                                      </p:tavLst>
                                    </p:anim>
                                    <p:anim calcmode="lin" valueType="num">
                                      <p:cBhvr>
                                        <p:cTn id="9" dur="2250" fill="hold"/>
                                        <p:tgtEl>
                                          <p:spTgt spid="18"/>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75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250"/>
                                        <p:tgtEl>
                                          <p:spTgt spid="19"/>
                                        </p:tgtEl>
                                      </p:cBhvr>
                                    </p:animEffect>
                                    <p:anim calcmode="lin" valueType="num">
                                      <p:cBhvr>
                                        <p:cTn id="13" dur="2250" fill="hold"/>
                                        <p:tgtEl>
                                          <p:spTgt spid="19"/>
                                        </p:tgtEl>
                                        <p:attrNameLst>
                                          <p:attrName>ppt_x</p:attrName>
                                        </p:attrNameLst>
                                      </p:cBhvr>
                                      <p:tavLst>
                                        <p:tav tm="0">
                                          <p:val>
                                            <p:strVal val="#ppt_x"/>
                                          </p:val>
                                        </p:tav>
                                        <p:tav tm="100000">
                                          <p:val>
                                            <p:strVal val="#ppt_x"/>
                                          </p:val>
                                        </p:tav>
                                      </p:tavLst>
                                    </p:anim>
                                    <p:anim calcmode="lin" valueType="num">
                                      <p:cBhvr>
                                        <p:cTn id="14" dur="2250" fill="hold"/>
                                        <p:tgtEl>
                                          <p:spTgt spid="1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75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2250"/>
                                        <p:tgtEl>
                                          <p:spTgt spid="4"/>
                                        </p:tgtEl>
                                      </p:cBhvr>
                                    </p:animEffect>
                                    <p:anim calcmode="lin" valueType="num">
                                      <p:cBhvr>
                                        <p:cTn id="18" dur="2250" fill="hold"/>
                                        <p:tgtEl>
                                          <p:spTgt spid="4"/>
                                        </p:tgtEl>
                                        <p:attrNameLst>
                                          <p:attrName>ppt_x</p:attrName>
                                        </p:attrNameLst>
                                      </p:cBhvr>
                                      <p:tavLst>
                                        <p:tav tm="0">
                                          <p:val>
                                            <p:strVal val="#ppt_x"/>
                                          </p:val>
                                        </p:tav>
                                        <p:tav tm="100000">
                                          <p:val>
                                            <p:strVal val="#ppt_x"/>
                                          </p:val>
                                        </p:tav>
                                      </p:tavLst>
                                    </p:anim>
                                    <p:anim calcmode="lin" valueType="num">
                                      <p:cBhvr>
                                        <p:cTn id="19" dur="225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75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2250"/>
                                        <p:tgtEl>
                                          <p:spTgt spid="22"/>
                                        </p:tgtEl>
                                      </p:cBhvr>
                                    </p:animEffect>
                                    <p:anim calcmode="lin" valueType="num">
                                      <p:cBhvr>
                                        <p:cTn id="23" dur="2250" fill="hold"/>
                                        <p:tgtEl>
                                          <p:spTgt spid="22"/>
                                        </p:tgtEl>
                                        <p:attrNameLst>
                                          <p:attrName>ppt_x</p:attrName>
                                        </p:attrNameLst>
                                      </p:cBhvr>
                                      <p:tavLst>
                                        <p:tav tm="0">
                                          <p:val>
                                            <p:strVal val="#ppt_x"/>
                                          </p:val>
                                        </p:tav>
                                        <p:tav tm="100000">
                                          <p:val>
                                            <p:strVal val="#ppt_x"/>
                                          </p:val>
                                        </p:tav>
                                      </p:tavLst>
                                    </p:anim>
                                    <p:anim calcmode="lin" valueType="num">
                                      <p:cBhvr>
                                        <p:cTn id="24" dur="2250" fill="hold"/>
                                        <p:tgtEl>
                                          <p:spTgt spid="2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75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2250"/>
                                        <p:tgtEl>
                                          <p:spTgt spid="21"/>
                                        </p:tgtEl>
                                      </p:cBhvr>
                                    </p:animEffect>
                                    <p:anim calcmode="lin" valueType="num">
                                      <p:cBhvr>
                                        <p:cTn id="28" dur="2250" fill="hold"/>
                                        <p:tgtEl>
                                          <p:spTgt spid="21"/>
                                        </p:tgtEl>
                                        <p:attrNameLst>
                                          <p:attrName>ppt_x</p:attrName>
                                        </p:attrNameLst>
                                      </p:cBhvr>
                                      <p:tavLst>
                                        <p:tav tm="0">
                                          <p:val>
                                            <p:strVal val="#ppt_x"/>
                                          </p:val>
                                        </p:tav>
                                        <p:tav tm="100000">
                                          <p:val>
                                            <p:strVal val="#ppt_x"/>
                                          </p:val>
                                        </p:tav>
                                      </p:tavLst>
                                    </p:anim>
                                    <p:anim calcmode="lin" valueType="num">
                                      <p:cBhvr>
                                        <p:cTn id="29" dur="225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750"/>
                                  </p:stCondLst>
                                  <p:childTnLst>
                                    <p:set>
                                      <p:cBhvr>
                                        <p:cTn id="31" dur="1" fill="hold">
                                          <p:stCondLst>
                                            <p:cond delay="0"/>
                                          </p:stCondLst>
                                        </p:cTn>
                                        <p:tgtEl>
                                          <p:spTgt spid="40"/>
                                        </p:tgtEl>
                                        <p:attrNameLst>
                                          <p:attrName>style.visibility</p:attrName>
                                        </p:attrNameLst>
                                      </p:cBhvr>
                                      <p:to>
                                        <p:strVal val="visible"/>
                                      </p:to>
                                    </p:set>
                                    <p:animEffect transition="in" filter="fade">
                                      <p:cBhvr>
                                        <p:cTn id="32" dur="2250"/>
                                        <p:tgtEl>
                                          <p:spTgt spid="40"/>
                                        </p:tgtEl>
                                      </p:cBhvr>
                                    </p:animEffect>
                                    <p:anim calcmode="lin" valueType="num">
                                      <p:cBhvr>
                                        <p:cTn id="33" dur="2250" fill="hold"/>
                                        <p:tgtEl>
                                          <p:spTgt spid="40"/>
                                        </p:tgtEl>
                                        <p:attrNameLst>
                                          <p:attrName>ppt_x</p:attrName>
                                        </p:attrNameLst>
                                      </p:cBhvr>
                                      <p:tavLst>
                                        <p:tav tm="0">
                                          <p:val>
                                            <p:strVal val="#ppt_x"/>
                                          </p:val>
                                        </p:tav>
                                        <p:tav tm="100000">
                                          <p:val>
                                            <p:strVal val="#ppt_x"/>
                                          </p:val>
                                        </p:tav>
                                      </p:tavLst>
                                    </p:anim>
                                    <p:anim calcmode="lin" valueType="num">
                                      <p:cBhvr>
                                        <p:cTn id="34" dur="2250" fill="hold"/>
                                        <p:tgtEl>
                                          <p:spTgt spid="40"/>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750"/>
                                  </p:stCondLst>
                                  <p:childTnLst>
                                    <p:set>
                                      <p:cBhvr>
                                        <p:cTn id="36" dur="1" fill="hold">
                                          <p:stCondLst>
                                            <p:cond delay="0"/>
                                          </p:stCondLst>
                                        </p:cTn>
                                        <p:tgtEl>
                                          <p:spTgt spid="41"/>
                                        </p:tgtEl>
                                        <p:attrNameLst>
                                          <p:attrName>style.visibility</p:attrName>
                                        </p:attrNameLst>
                                      </p:cBhvr>
                                      <p:to>
                                        <p:strVal val="visible"/>
                                      </p:to>
                                    </p:set>
                                    <p:animEffect transition="in" filter="fade">
                                      <p:cBhvr>
                                        <p:cTn id="37" dur="2250"/>
                                        <p:tgtEl>
                                          <p:spTgt spid="41"/>
                                        </p:tgtEl>
                                      </p:cBhvr>
                                    </p:animEffect>
                                    <p:anim calcmode="lin" valueType="num">
                                      <p:cBhvr>
                                        <p:cTn id="38" dur="2250" fill="hold"/>
                                        <p:tgtEl>
                                          <p:spTgt spid="41"/>
                                        </p:tgtEl>
                                        <p:attrNameLst>
                                          <p:attrName>ppt_x</p:attrName>
                                        </p:attrNameLst>
                                      </p:cBhvr>
                                      <p:tavLst>
                                        <p:tav tm="0">
                                          <p:val>
                                            <p:strVal val="#ppt_x"/>
                                          </p:val>
                                        </p:tav>
                                        <p:tav tm="100000">
                                          <p:val>
                                            <p:strVal val="#ppt_x"/>
                                          </p:val>
                                        </p:tav>
                                      </p:tavLst>
                                    </p:anim>
                                    <p:anim calcmode="lin" valueType="num">
                                      <p:cBhvr>
                                        <p:cTn id="39" dur="2250" fill="hold"/>
                                        <p:tgtEl>
                                          <p:spTgt spid="41"/>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750"/>
                                  </p:stCondLst>
                                  <p:childTnLst>
                                    <p:set>
                                      <p:cBhvr>
                                        <p:cTn id="41" dur="1" fill="hold">
                                          <p:stCondLst>
                                            <p:cond delay="0"/>
                                          </p:stCondLst>
                                        </p:cTn>
                                        <p:tgtEl>
                                          <p:spTgt spid="20"/>
                                        </p:tgtEl>
                                        <p:attrNameLst>
                                          <p:attrName>style.visibility</p:attrName>
                                        </p:attrNameLst>
                                      </p:cBhvr>
                                      <p:to>
                                        <p:strVal val="visible"/>
                                      </p:to>
                                    </p:set>
                                    <p:animEffect transition="in" filter="fade">
                                      <p:cBhvr>
                                        <p:cTn id="42" dur="2250"/>
                                        <p:tgtEl>
                                          <p:spTgt spid="20"/>
                                        </p:tgtEl>
                                      </p:cBhvr>
                                    </p:animEffect>
                                    <p:anim calcmode="lin" valueType="num">
                                      <p:cBhvr>
                                        <p:cTn id="43" dur="2250" fill="hold"/>
                                        <p:tgtEl>
                                          <p:spTgt spid="20"/>
                                        </p:tgtEl>
                                        <p:attrNameLst>
                                          <p:attrName>ppt_x</p:attrName>
                                        </p:attrNameLst>
                                      </p:cBhvr>
                                      <p:tavLst>
                                        <p:tav tm="0">
                                          <p:val>
                                            <p:strVal val="#ppt_x"/>
                                          </p:val>
                                        </p:tav>
                                        <p:tav tm="100000">
                                          <p:val>
                                            <p:strVal val="#ppt_x"/>
                                          </p:val>
                                        </p:tav>
                                      </p:tavLst>
                                    </p:anim>
                                    <p:anim calcmode="lin" valueType="num">
                                      <p:cBhvr>
                                        <p:cTn id="44" dur="2250" fill="hold"/>
                                        <p:tgtEl>
                                          <p:spTgt spid="20"/>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75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2250"/>
                                        <p:tgtEl>
                                          <p:spTgt spid="30"/>
                                        </p:tgtEl>
                                      </p:cBhvr>
                                    </p:animEffect>
                                    <p:anim calcmode="lin" valueType="num">
                                      <p:cBhvr>
                                        <p:cTn id="48" dur="2250" fill="hold"/>
                                        <p:tgtEl>
                                          <p:spTgt spid="30"/>
                                        </p:tgtEl>
                                        <p:attrNameLst>
                                          <p:attrName>ppt_x</p:attrName>
                                        </p:attrNameLst>
                                      </p:cBhvr>
                                      <p:tavLst>
                                        <p:tav tm="0">
                                          <p:val>
                                            <p:strVal val="#ppt_x"/>
                                          </p:val>
                                        </p:tav>
                                        <p:tav tm="100000">
                                          <p:val>
                                            <p:strVal val="#ppt_x"/>
                                          </p:val>
                                        </p:tav>
                                      </p:tavLst>
                                    </p:anim>
                                    <p:anim calcmode="lin" valueType="num">
                                      <p:cBhvr>
                                        <p:cTn id="49" dur="2250" fill="hold"/>
                                        <p:tgtEl>
                                          <p:spTgt spid="30"/>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7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2250"/>
                                        <p:tgtEl>
                                          <p:spTgt spid="24"/>
                                        </p:tgtEl>
                                      </p:cBhvr>
                                    </p:animEffect>
                                    <p:anim calcmode="lin" valueType="num">
                                      <p:cBhvr>
                                        <p:cTn id="53" dur="2250" fill="hold"/>
                                        <p:tgtEl>
                                          <p:spTgt spid="24"/>
                                        </p:tgtEl>
                                        <p:attrNameLst>
                                          <p:attrName>ppt_x</p:attrName>
                                        </p:attrNameLst>
                                      </p:cBhvr>
                                      <p:tavLst>
                                        <p:tav tm="0">
                                          <p:val>
                                            <p:strVal val="#ppt_x"/>
                                          </p:val>
                                        </p:tav>
                                        <p:tav tm="100000">
                                          <p:val>
                                            <p:strVal val="#ppt_x"/>
                                          </p:val>
                                        </p:tav>
                                      </p:tavLst>
                                    </p:anim>
                                    <p:anim calcmode="lin" valueType="num">
                                      <p:cBhvr>
                                        <p:cTn id="54" dur="225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75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2000"/>
                                        <p:tgtEl>
                                          <p:spTgt spid="31"/>
                                        </p:tgtEl>
                                      </p:cBhvr>
                                    </p:animEffect>
                                    <p:anim calcmode="lin" valueType="num">
                                      <p:cBhvr>
                                        <p:cTn id="58" dur="2000" fill="hold"/>
                                        <p:tgtEl>
                                          <p:spTgt spid="31"/>
                                        </p:tgtEl>
                                        <p:attrNameLst>
                                          <p:attrName>ppt_x</p:attrName>
                                        </p:attrNameLst>
                                      </p:cBhvr>
                                      <p:tavLst>
                                        <p:tav tm="0">
                                          <p:val>
                                            <p:strVal val="#ppt_x"/>
                                          </p:val>
                                        </p:tav>
                                        <p:tav tm="100000">
                                          <p:val>
                                            <p:strVal val="#ppt_x"/>
                                          </p:val>
                                        </p:tav>
                                      </p:tavLst>
                                    </p:anim>
                                    <p:anim calcmode="lin" valueType="num">
                                      <p:cBhvr>
                                        <p:cTn id="59" dur="2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Graphic spid="4" grpId="0">
        <p:bldAsOne/>
      </p:bldGraphic>
      <p:bldP spid="18" grpId="0"/>
      <p:bldGraphic spid="30" grpId="0">
        <p:bldAsOne/>
      </p:bldGraphic>
      <p:bldP spid="40" grpId="0" animBg="1"/>
      <p:bldP spid="41" grpId="0"/>
      <p:bldP spid="19" grpId="0"/>
      <p:bldP spid="20" grpId="0"/>
      <p:bldGraphic spid="21" grpId="0">
        <p:bldAsOne/>
      </p:bldGraphic>
      <p:bldP spid="22" grpId="0"/>
      <p:bldP spid="3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5486400" cy="422672"/>
          </a:xfrm>
        </p:spPr>
        <p:txBody>
          <a:bodyPr/>
          <a:lstStyle/>
          <a:p>
            <a:r>
              <a:rPr lang="el-GR" dirty="0" smtClean="0"/>
              <a:t>Πρόγραμμα </a:t>
            </a:r>
            <a:r>
              <a:rPr lang="en-JM" dirty="0" smtClean="0"/>
              <a:t> </a:t>
            </a:r>
            <a:r>
              <a:rPr lang="el-GR" dirty="0" smtClean="0">
                <a:solidFill>
                  <a:srgbClr val="0070C0"/>
                </a:solidFill>
              </a:rPr>
              <a:t>ΟΔΥΣΣΕΑΣ</a:t>
            </a:r>
            <a:endParaRPr lang="en-JM" dirty="0"/>
          </a:p>
        </p:txBody>
      </p:sp>
      <p:sp>
        <p:nvSpPr>
          <p:cNvPr id="5" name="Text Placeholder 4"/>
          <p:cNvSpPr>
            <a:spLocks noGrp="1"/>
          </p:cNvSpPr>
          <p:nvPr>
            <p:ph type="body" sz="quarter" idx="15"/>
          </p:nvPr>
        </p:nvSpPr>
        <p:spPr>
          <a:xfrm>
            <a:off x="457200" y="1885950"/>
            <a:ext cx="4114800" cy="284163"/>
          </a:xfrm>
        </p:spPr>
        <p:txBody>
          <a:bodyPr/>
          <a:lstStyle/>
          <a:p>
            <a:r>
              <a:rPr lang="el-GR" dirty="0" smtClean="0"/>
              <a:t>Για Πολίτες Ανεξαρτήτως Καταγωγής</a:t>
            </a:r>
            <a:endParaRPr lang="en-JM" dirty="0"/>
          </a:p>
        </p:txBody>
      </p:sp>
      <p:sp>
        <p:nvSpPr>
          <p:cNvPr id="6" name="Text Placeholder 5"/>
          <p:cNvSpPr>
            <a:spLocks noGrp="1"/>
          </p:cNvSpPr>
          <p:nvPr>
            <p:ph type="body" sz="quarter" idx="16"/>
          </p:nvPr>
        </p:nvSpPr>
        <p:spPr>
          <a:xfrm>
            <a:off x="457200" y="2232652"/>
            <a:ext cx="2743200" cy="948698"/>
          </a:xfrm>
        </p:spPr>
        <p:txBody>
          <a:bodyPr>
            <a:normAutofit/>
          </a:bodyPr>
          <a:lstStyle/>
          <a:p>
            <a:r>
              <a:rPr lang="el-GR" sz="1000" dirty="0" smtClean="0">
                <a:solidFill>
                  <a:schemeClr val="tx1">
                    <a:lumMod val="75000"/>
                    <a:lumOff val="25000"/>
                  </a:schemeClr>
                </a:solidFill>
              </a:rPr>
              <a:t>Το πρόγραμμα απευθύνεται  </a:t>
            </a:r>
            <a:r>
              <a:rPr lang="el-GR" sz="1000" dirty="0">
                <a:solidFill>
                  <a:schemeClr val="tx1">
                    <a:lumMod val="75000"/>
                    <a:lumOff val="25000"/>
                  </a:schemeClr>
                </a:solidFill>
              </a:rPr>
              <a:t>σε Πολίτες της Ευρωπαϊκής Ένωσης (ΕΕ) και  υπηκόους τρίτων χωρών ανεξαρτήτως </a:t>
            </a:r>
            <a:r>
              <a:rPr lang="el-GR" sz="1000" dirty="0" smtClean="0">
                <a:solidFill>
                  <a:schemeClr val="tx1">
                    <a:lumMod val="75000"/>
                    <a:lumOff val="25000"/>
                  </a:schemeClr>
                </a:solidFill>
              </a:rPr>
              <a:t>καταγωγής που διαμένουν νόμιμα στην Ελλάδα, </a:t>
            </a:r>
            <a:r>
              <a:rPr lang="el-GR" sz="1000" dirty="0">
                <a:solidFill>
                  <a:schemeClr val="tx1">
                    <a:lumMod val="75000"/>
                    <a:lumOff val="25000"/>
                  </a:schemeClr>
                </a:solidFill>
              </a:rPr>
              <a:t>από την ηλικία των 16 ετών και </a:t>
            </a:r>
            <a:r>
              <a:rPr lang="el-GR" sz="1000" dirty="0" smtClean="0">
                <a:solidFill>
                  <a:schemeClr val="tx1">
                    <a:lumMod val="75000"/>
                    <a:lumOff val="25000"/>
                  </a:schemeClr>
                </a:solidFill>
              </a:rPr>
              <a:t>άνω.</a:t>
            </a:r>
            <a:endParaRPr lang="en-JM" sz="1000" dirty="0"/>
          </a:p>
        </p:txBody>
      </p:sp>
      <p:sp>
        <p:nvSpPr>
          <p:cNvPr id="13" name="Text Placeholder 3"/>
          <p:cNvSpPr txBox="1">
            <a:spLocks/>
          </p:cNvSpPr>
          <p:nvPr/>
        </p:nvSpPr>
        <p:spPr>
          <a:xfrm>
            <a:off x="457200" y="962025"/>
            <a:ext cx="6324600" cy="619125"/>
          </a:xfrm>
          <a:prstGeom prst="rect">
            <a:avLst/>
          </a:prstGeom>
          <a:noFill/>
        </p:spPr>
        <p:txBody>
          <a:bodyPr vert="horz" lIns="91440" tIns="45720" rIns="91440" bIns="45720" rtlCol="0">
            <a:noAutofit/>
          </a:bodyPr>
          <a:lstStyle>
            <a:lvl1pPr marL="0" indent="0" algn="l" defTabSz="914400" rtl="0" eaLnBrk="1" latinLnBrk="0" hangingPunct="1">
              <a:lnSpc>
                <a:spcPct val="110000"/>
              </a:lnSpc>
              <a:spcBef>
                <a:spcPts val="0"/>
              </a:spcBef>
              <a:buFontTx/>
              <a:buNone/>
              <a:defRPr sz="1600" b="0" kern="1200">
                <a:solidFill>
                  <a:srgbClr val="0070C0"/>
                </a:solidFill>
                <a:latin typeface="Bebas Neue" pitchFamily="34" charset="0"/>
                <a:ea typeface="+mn-ea"/>
                <a:cs typeface="Arial" pitchFamily="34" charset="0"/>
              </a:defRPr>
            </a:lvl1pPr>
            <a:lvl2pPr marL="4572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2pPr>
            <a:lvl3pPr marL="9144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3pPr>
            <a:lvl4pPr marL="13716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4pPr>
            <a:lvl5pPr marL="18288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700" dirty="0" smtClean="0">
                <a:solidFill>
                  <a:schemeClr val="tx1">
                    <a:lumMod val="75000"/>
                    <a:lumOff val="25000"/>
                  </a:schemeClr>
                </a:solidFill>
              </a:rPr>
              <a:t>ΕΚΠΑΙΔΕΥΣΗ </a:t>
            </a:r>
            <a:r>
              <a:rPr lang="el-GR" sz="1700" dirty="0">
                <a:solidFill>
                  <a:schemeClr val="tx1">
                    <a:lumMod val="75000"/>
                    <a:lumOff val="25000"/>
                  </a:schemeClr>
                </a:solidFill>
              </a:rPr>
              <a:t>ΜΕΤΑΝΑΣΤΩΝ </a:t>
            </a:r>
            <a:r>
              <a:rPr lang="el-GR" sz="1700" dirty="0" smtClean="0">
                <a:solidFill>
                  <a:schemeClr val="tx1">
                    <a:lumMod val="75000"/>
                    <a:lumOff val="25000"/>
                  </a:schemeClr>
                </a:solidFill>
              </a:rPr>
              <a:t>ΣΤΗΝ </a:t>
            </a:r>
            <a:r>
              <a:rPr lang="el-GR" sz="1700" dirty="0">
                <a:solidFill>
                  <a:schemeClr val="tx1">
                    <a:lumMod val="75000"/>
                    <a:lumOff val="25000"/>
                  </a:schemeClr>
                </a:solidFill>
              </a:rPr>
              <a:t>ΕΛΛΗΝΙΚΗ </a:t>
            </a:r>
            <a:r>
              <a:rPr lang="el-GR" sz="1700" dirty="0" smtClean="0">
                <a:solidFill>
                  <a:schemeClr val="tx1">
                    <a:lumMod val="75000"/>
                    <a:lumOff val="25000"/>
                  </a:schemeClr>
                </a:solidFill>
              </a:rPr>
              <a:t>ΓΛΩΣΣΑ, </a:t>
            </a:r>
          </a:p>
          <a:p>
            <a:r>
              <a:rPr lang="el-GR" sz="1700" dirty="0" smtClean="0">
                <a:solidFill>
                  <a:schemeClr val="tx1">
                    <a:lumMod val="75000"/>
                    <a:lumOff val="25000"/>
                  </a:schemeClr>
                </a:solidFill>
              </a:rPr>
              <a:t>ΤΗΝ </a:t>
            </a:r>
            <a:r>
              <a:rPr lang="el-GR" sz="1700" dirty="0">
                <a:solidFill>
                  <a:schemeClr val="tx1">
                    <a:lumMod val="75000"/>
                    <a:lumOff val="25000"/>
                  </a:schemeClr>
                </a:solidFill>
              </a:rPr>
              <a:t>ΕΛΛΗΝΙΚΗ ΙΣΤΟΡΙΑ ΚΑΙ ΤΟΝ ΕΛΛΗΝΙΚΟ </a:t>
            </a:r>
            <a:r>
              <a:rPr lang="el-GR" sz="1700" dirty="0" smtClean="0">
                <a:solidFill>
                  <a:schemeClr val="tx1">
                    <a:lumMod val="75000"/>
                    <a:lumOff val="25000"/>
                  </a:schemeClr>
                </a:solidFill>
              </a:rPr>
              <a:t>ΠΟΛΙΤΙΣΜΟ</a:t>
            </a:r>
            <a:endParaRPr lang="en-JM" sz="1700" dirty="0">
              <a:solidFill>
                <a:schemeClr val="tx1">
                  <a:lumMod val="75000"/>
                  <a:lumOff val="25000"/>
                </a:schemeClr>
              </a:solidFill>
            </a:endParaRPr>
          </a:p>
        </p:txBody>
      </p:sp>
      <p:pic>
        <p:nvPicPr>
          <p:cNvPr id="2050" name="Picture 2" descr="D:\Drive\Google Drive\InedDrive 9\Parousiaseis\pio design\dimitris_presentation\photos\immigrants 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885949"/>
            <a:ext cx="4082996" cy="2294255"/>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2051" name="Picture 3" descr="D:\Drive\Google Drive\InedDrive 9\Parousiaseis\pio design\dimitris_presentation\logos\Odysseas 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077200" y="336841"/>
            <a:ext cx="762000" cy="93474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3" descr="C:\Users\AAA\Desktop\flags_european_union_countries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3400" y="3390062"/>
            <a:ext cx="3275012" cy="59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5472755"/>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fade">
                                      <p:cBhvr>
                                        <p:cTn id="7" dur="1500"/>
                                        <p:tgtEl>
                                          <p:spTgt spid="20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5486400" cy="422672"/>
          </a:xfrm>
        </p:spPr>
        <p:txBody>
          <a:bodyPr/>
          <a:lstStyle/>
          <a:p>
            <a:r>
              <a:rPr lang="el-GR" dirty="0" smtClean="0"/>
              <a:t>Πρόγραμμα </a:t>
            </a:r>
            <a:r>
              <a:rPr lang="en-JM" dirty="0" smtClean="0"/>
              <a:t> </a:t>
            </a:r>
            <a:r>
              <a:rPr lang="el-GR" dirty="0" smtClean="0">
                <a:solidFill>
                  <a:srgbClr val="0070C0"/>
                </a:solidFill>
              </a:rPr>
              <a:t>ΟΔΥΣΣΕΑΣ</a:t>
            </a:r>
            <a:endParaRPr lang="en-JM" dirty="0"/>
          </a:p>
        </p:txBody>
      </p:sp>
      <p:sp>
        <p:nvSpPr>
          <p:cNvPr id="5" name="Text Placeholder 4"/>
          <p:cNvSpPr>
            <a:spLocks noGrp="1"/>
          </p:cNvSpPr>
          <p:nvPr>
            <p:ph type="body" sz="quarter" idx="15"/>
          </p:nvPr>
        </p:nvSpPr>
        <p:spPr>
          <a:xfrm>
            <a:off x="4800600" y="3071812"/>
            <a:ext cx="4114800" cy="284163"/>
          </a:xfrm>
        </p:spPr>
        <p:txBody>
          <a:bodyPr/>
          <a:lstStyle/>
          <a:p>
            <a:r>
              <a:rPr lang="el-GR" dirty="0"/>
              <a:t>Έ</a:t>
            </a:r>
            <a:r>
              <a:rPr lang="el-GR" dirty="0" smtClean="0"/>
              <a:t>νας Σημαντικός Σκοπός</a:t>
            </a:r>
            <a:endParaRPr lang="en-JM" dirty="0"/>
          </a:p>
        </p:txBody>
      </p:sp>
      <p:sp>
        <p:nvSpPr>
          <p:cNvPr id="6" name="Text Placeholder 5"/>
          <p:cNvSpPr>
            <a:spLocks noGrp="1"/>
          </p:cNvSpPr>
          <p:nvPr>
            <p:ph type="body" sz="quarter" idx="16"/>
          </p:nvPr>
        </p:nvSpPr>
        <p:spPr>
          <a:xfrm>
            <a:off x="4800600" y="3333749"/>
            <a:ext cx="3276600" cy="1076325"/>
          </a:xfrm>
        </p:spPr>
        <p:txBody>
          <a:bodyPr>
            <a:normAutofit/>
          </a:bodyPr>
          <a:lstStyle/>
          <a:p>
            <a:r>
              <a:rPr lang="el-GR" dirty="0" smtClean="0">
                <a:solidFill>
                  <a:schemeClr val="tx1">
                    <a:lumMod val="75000"/>
                    <a:lumOff val="25000"/>
                  </a:schemeClr>
                </a:solidFill>
              </a:rPr>
              <a:t>Σκοπός </a:t>
            </a:r>
            <a:r>
              <a:rPr lang="el-GR" dirty="0">
                <a:solidFill>
                  <a:schemeClr val="tx1">
                    <a:lumMod val="75000"/>
                    <a:lumOff val="25000"/>
                  </a:schemeClr>
                </a:solidFill>
              </a:rPr>
              <a:t>του προγράμματος: Οι εκπαιδευόμενοι να αποκτήσουν τις γλωσσικές δεξιότητες και τις πρακτικές που απαιτούνται για την κοινωνική  ένταξη των ιδίων και των οικογενειών </a:t>
            </a:r>
            <a:r>
              <a:rPr lang="el-GR" dirty="0" smtClean="0">
                <a:solidFill>
                  <a:schemeClr val="tx1">
                    <a:lumMod val="75000"/>
                    <a:lumOff val="25000"/>
                  </a:schemeClr>
                </a:solidFill>
              </a:rPr>
              <a:t>τους</a:t>
            </a:r>
            <a:endParaRPr lang="en-JM" dirty="0"/>
          </a:p>
        </p:txBody>
      </p:sp>
      <p:sp>
        <p:nvSpPr>
          <p:cNvPr id="13" name="Text Placeholder 3"/>
          <p:cNvSpPr txBox="1">
            <a:spLocks/>
          </p:cNvSpPr>
          <p:nvPr/>
        </p:nvSpPr>
        <p:spPr>
          <a:xfrm>
            <a:off x="457200" y="962025"/>
            <a:ext cx="6324600" cy="619125"/>
          </a:xfrm>
          <a:prstGeom prst="rect">
            <a:avLst/>
          </a:prstGeom>
          <a:noFill/>
        </p:spPr>
        <p:txBody>
          <a:bodyPr vert="horz" lIns="91440" tIns="45720" rIns="91440" bIns="45720" rtlCol="0">
            <a:noAutofit/>
          </a:bodyPr>
          <a:lstStyle>
            <a:lvl1pPr marL="0" indent="0" algn="l" defTabSz="914400" rtl="0" eaLnBrk="1" latinLnBrk="0" hangingPunct="1">
              <a:lnSpc>
                <a:spcPct val="110000"/>
              </a:lnSpc>
              <a:spcBef>
                <a:spcPts val="0"/>
              </a:spcBef>
              <a:buFontTx/>
              <a:buNone/>
              <a:defRPr sz="1600" b="0" kern="1200">
                <a:solidFill>
                  <a:srgbClr val="0070C0"/>
                </a:solidFill>
                <a:latin typeface="Bebas Neue" pitchFamily="34" charset="0"/>
                <a:ea typeface="+mn-ea"/>
                <a:cs typeface="Arial" pitchFamily="34" charset="0"/>
              </a:defRPr>
            </a:lvl1pPr>
            <a:lvl2pPr marL="4572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2pPr>
            <a:lvl3pPr marL="9144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3pPr>
            <a:lvl4pPr marL="13716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4pPr>
            <a:lvl5pPr marL="18288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700" dirty="0" smtClean="0">
                <a:solidFill>
                  <a:schemeClr val="tx1">
                    <a:lumMod val="75000"/>
                    <a:lumOff val="25000"/>
                  </a:schemeClr>
                </a:solidFill>
              </a:rPr>
              <a:t>ΕΚΠΑΙΔΕΥΣΗ </a:t>
            </a:r>
            <a:r>
              <a:rPr lang="el-GR" sz="1700" dirty="0">
                <a:solidFill>
                  <a:schemeClr val="tx1">
                    <a:lumMod val="75000"/>
                    <a:lumOff val="25000"/>
                  </a:schemeClr>
                </a:solidFill>
              </a:rPr>
              <a:t>ΜΕΤΑΝΑΣΤΩΝ </a:t>
            </a:r>
            <a:r>
              <a:rPr lang="el-GR" sz="1700" dirty="0" smtClean="0">
                <a:solidFill>
                  <a:schemeClr val="tx1">
                    <a:lumMod val="75000"/>
                    <a:lumOff val="25000"/>
                  </a:schemeClr>
                </a:solidFill>
              </a:rPr>
              <a:t>ΣΤΗΝ </a:t>
            </a:r>
            <a:r>
              <a:rPr lang="el-GR" sz="1700" dirty="0">
                <a:solidFill>
                  <a:schemeClr val="tx1">
                    <a:lumMod val="75000"/>
                    <a:lumOff val="25000"/>
                  </a:schemeClr>
                </a:solidFill>
              </a:rPr>
              <a:t>ΕΛΛΗΝΙΚΗ </a:t>
            </a:r>
            <a:r>
              <a:rPr lang="el-GR" sz="1700" dirty="0" smtClean="0">
                <a:solidFill>
                  <a:schemeClr val="tx1">
                    <a:lumMod val="75000"/>
                    <a:lumOff val="25000"/>
                  </a:schemeClr>
                </a:solidFill>
              </a:rPr>
              <a:t>ΓΛΩΣΣΑ, </a:t>
            </a:r>
          </a:p>
          <a:p>
            <a:r>
              <a:rPr lang="el-GR" sz="1700" dirty="0" smtClean="0">
                <a:solidFill>
                  <a:schemeClr val="tx1">
                    <a:lumMod val="75000"/>
                    <a:lumOff val="25000"/>
                  </a:schemeClr>
                </a:solidFill>
              </a:rPr>
              <a:t>ΤΗΝ </a:t>
            </a:r>
            <a:r>
              <a:rPr lang="el-GR" sz="1700" dirty="0">
                <a:solidFill>
                  <a:schemeClr val="tx1">
                    <a:lumMod val="75000"/>
                    <a:lumOff val="25000"/>
                  </a:schemeClr>
                </a:solidFill>
              </a:rPr>
              <a:t>ΕΛΛΗΝΙΚΗ ΙΣΤΟΡΙΑ ΚΑΙ ΤΟΝ ΕΛΛΗΝΙΚΟ </a:t>
            </a:r>
            <a:r>
              <a:rPr lang="el-GR" sz="1700" dirty="0" smtClean="0">
                <a:solidFill>
                  <a:schemeClr val="tx1">
                    <a:lumMod val="75000"/>
                    <a:lumOff val="25000"/>
                  </a:schemeClr>
                </a:solidFill>
              </a:rPr>
              <a:t>ΠΟΛΙΤΙΣΜΟ</a:t>
            </a:r>
            <a:endParaRPr lang="en-JM" sz="1700" dirty="0">
              <a:solidFill>
                <a:schemeClr val="tx1">
                  <a:lumMod val="75000"/>
                  <a:lumOff val="25000"/>
                </a:schemeClr>
              </a:solidFill>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2051" name="Picture 3" descr="D:\Drive\Google Drive\InedDrive 9\Parousiaseis\pio design\dimitris_presentation\logos\Odysseas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336841"/>
            <a:ext cx="762000" cy="934746"/>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descr="D:\Drive\Google Drive\InedDrive 9\Parousiaseis\pio design\dimitris_presentation\photos\immigrants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931" y="1733550"/>
            <a:ext cx="4021547" cy="2676525"/>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6"/>
          <p:cNvSpPr>
            <a:spLocks noGrp="1"/>
          </p:cNvSpPr>
          <p:nvPr>
            <p:ph type="body" sz="quarter" idx="17"/>
          </p:nvPr>
        </p:nvSpPr>
        <p:spPr>
          <a:xfrm>
            <a:off x="4724400" y="1885950"/>
            <a:ext cx="2895600" cy="284163"/>
          </a:xfrm>
        </p:spPr>
        <p:txBody>
          <a:bodyPr/>
          <a:lstStyle/>
          <a:p>
            <a:r>
              <a:rPr lang="el-GR" dirty="0" smtClean="0"/>
              <a:t>Προγράμματα με Διάρθρωση</a:t>
            </a:r>
            <a:endParaRPr lang="en-JM" dirty="0"/>
          </a:p>
          <a:p>
            <a:endParaRPr lang="en-JM" dirty="0"/>
          </a:p>
        </p:txBody>
      </p:sp>
      <p:sp>
        <p:nvSpPr>
          <p:cNvPr id="15" name="Text Placeholder 7"/>
          <p:cNvSpPr>
            <a:spLocks noGrp="1"/>
          </p:cNvSpPr>
          <p:nvPr>
            <p:ph type="body" sz="quarter" idx="18"/>
          </p:nvPr>
        </p:nvSpPr>
        <p:spPr>
          <a:xfrm>
            <a:off x="4724400" y="2114550"/>
            <a:ext cx="3124200" cy="762000"/>
          </a:xfrm>
        </p:spPr>
        <p:txBody>
          <a:bodyPr>
            <a:normAutofit/>
          </a:bodyPr>
          <a:lstStyle/>
          <a:p>
            <a:r>
              <a:rPr lang="el-GR" dirty="0" smtClean="0">
                <a:solidFill>
                  <a:schemeClr val="tx1">
                    <a:lumMod val="75000"/>
                    <a:lumOff val="25000"/>
                  </a:schemeClr>
                </a:solidFill>
              </a:rPr>
              <a:t>Τα </a:t>
            </a:r>
            <a:r>
              <a:rPr lang="el-GR" dirty="0">
                <a:solidFill>
                  <a:schemeClr val="tx1">
                    <a:lumMod val="75000"/>
                    <a:lumOff val="25000"/>
                  </a:schemeClr>
                </a:solidFill>
              </a:rPr>
              <a:t>προγράμματα εκπαίδευσης διαρθρώνεται στα επίπεδα  Α1</a:t>
            </a:r>
            <a:r>
              <a:rPr lang="el-GR" dirty="0" smtClean="0">
                <a:solidFill>
                  <a:schemeClr val="tx1">
                    <a:lumMod val="75000"/>
                    <a:lumOff val="25000"/>
                  </a:schemeClr>
                </a:solidFill>
              </a:rPr>
              <a:t>, Α2 &amp; Β1 </a:t>
            </a:r>
          </a:p>
          <a:p>
            <a:r>
              <a:rPr lang="el-GR" dirty="0" smtClean="0">
                <a:solidFill>
                  <a:schemeClr val="tx1">
                    <a:lumMod val="75000"/>
                    <a:lumOff val="25000"/>
                  </a:schemeClr>
                </a:solidFill>
              </a:rPr>
              <a:t>(</a:t>
            </a:r>
            <a:r>
              <a:rPr lang="el-GR" dirty="0">
                <a:solidFill>
                  <a:schemeClr val="tx1">
                    <a:lumMod val="75000"/>
                    <a:lumOff val="25000"/>
                  </a:schemeClr>
                </a:solidFill>
              </a:rPr>
              <a:t>Τμήματα 125</a:t>
            </a:r>
            <a:r>
              <a:rPr lang="el-GR" dirty="0" smtClean="0">
                <a:solidFill>
                  <a:schemeClr val="tx1">
                    <a:lumMod val="75000"/>
                    <a:lumOff val="25000"/>
                  </a:schemeClr>
                </a:solidFill>
              </a:rPr>
              <a:t>, 150, </a:t>
            </a:r>
            <a:r>
              <a:rPr lang="el-GR" dirty="0">
                <a:solidFill>
                  <a:schemeClr val="tx1">
                    <a:lumMod val="75000"/>
                    <a:lumOff val="25000"/>
                  </a:schemeClr>
                </a:solidFill>
              </a:rPr>
              <a:t>175 ωρών αντίστοιχα</a:t>
            </a:r>
            <a:r>
              <a:rPr lang="el-GR" dirty="0" smtClean="0">
                <a:solidFill>
                  <a:schemeClr val="tx1">
                    <a:lumMod val="75000"/>
                    <a:lumOff val="25000"/>
                  </a:schemeClr>
                </a:solidFill>
              </a:rPr>
              <a:t>)</a:t>
            </a:r>
            <a:endParaRPr lang="en-JM" dirty="0"/>
          </a:p>
        </p:txBody>
      </p:sp>
    </p:spTree>
    <p:extLst>
      <p:ext uri="{BB962C8B-B14F-4D97-AF65-F5344CB8AC3E}">
        <p14:creationId xmlns:p14="http://schemas.microsoft.com/office/powerpoint/2010/main" val="31571318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074"/>
                                        </p:tgtEl>
                                        <p:attrNameLst>
                                          <p:attrName>style.visibility</p:attrName>
                                        </p:attrNameLst>
                                      </p:cBhvr>
                                      <p:to>
                                        <p:strVal val="visible"/>
                                      </p:to>
                                    </p:set>
                                    <p:animEffect transition="in" filter="fade">
                                      <p:cBhvr>
                                        <p:cTn id="7" dur="500"/>
                                        <p:tgtEl>
                                          <p:spTgt spid="307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4">
                                            <p:txEl>
                                              <p:pRg st="0" end="0"/>
                                            </p:txEl>
                                          </p:spTgt>
                                        </p:tgtEl>
                                        <p:attrNameLst>
                                          <p:attrName>style.visibility</p:attrName>
                                        </p:attrNameLst>
                                      </p:cBhvr>
                                      <p:to>
                                        <p:strVal val="visible"/>
                                      </p:to>
                                    </p:set>
                                    <p:animEffect transition="in" filter="fade">
                                      <p:cBhvr>
                                        <p:cTn id="10" dur="500"/>
                                        <p:tgtEl>
                                          <p:spTgt spid="14">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5">
                                            <p:txEl>
                                              <p:pRg st="0" end="0"/>
                                            </p:txEl>
                                          </p:spTgt>
                                        </p:tgtEl>
                                        <p:attrNameLst>
                                          <p:attrName>style.visibility</p:attrName>
                                        </p:attrNameLst>
                                      </p:cBhvr>
                                      <p:to>
                                        <p:strVal val="visible"/>
                                      </p:to>
                                    </p:set>
                                    <p:animEffect transition="in" filter="fade">
                                      <p:cBhvr>
                                        <p:cTn id="13" dur="500"/>
                                        <p:tgtEl>
                                          <p:spTgt spid="15">
                                            <p:txEl>
                                              <p:pRg st="0" end="0"/>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5">
                                            <p:txEl>
                                              <p:pRg st="1" end="1"/>
                                            </p:txEl>
                                          </p:spTgt>
                                        </p:tgtEl>
                                        <p:attrNameLst>
                                          <p:attrName>style.visibility</p:attrName>
                                        </p:attrNameLst>
                                      </p:cBhvr>
                                      <p:to>
                                        <p:strVal val="visible"/>
                                      </p:to>
                                    </p:set>
                                    <p:animEffect transition="in" filter="fade">
                                      <p:cBhvr>
                                        <p:cTn id="16" dur="500"/>
                                        <p:tgtEl>
                                          <p:spTgt spid="15">
                                            <p:txEl>
                                              <p:pRg st="1" end="1"/>
                                            </p:txEl>
                                          </p:spTgt>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500"/>
                                        <p:tgtEl>
                                          <p:spTgt spid="5">
                                            <p:txEl>
                                              <p:pRg st="0" end="0"/>
                                            </p:txEl>
                                          </p:spTgt>
                                        </p:tgtEl>
                                      </p:cBhvr>
                                    </p:animEffect>
                                  </p:childTnLst>
                                </p:cTn>
                              </p:par>
                            </p:childTnLst>
                          </p:cTn>
                        </p:par>
                        <p:par>
                          <p:cTn id="21" fill="hold">
                            <p:stCondLst>
                              <p:cond delay="1000"/>
                            </p:stCondLst>
                            <p:childTnLst>
                              <p:par>
                                <p:cTn id="22" presetID="10" presetClass="entr" presetSubtype="0" fill="hold" grpId="0" nodeType="afterEffect">
                                  <p:stCondLst>
                                    <p:cond delay="0"/>
                                  </p:stCondLst>
                                  <p:childTnLst>
                                    <p:set>
                                      <p:cBhvr>
                                        <p:cTn id="23" dur="1" fill="hold">
                                          <p:stCondLst>
                                            <p:cond delay="0"/>
                                          </p:stCondLst>
                                        </p:cTn>
                                        <p:tgtEl>
                                          <p:spTgt spid="6">
                                            <p:txEl>
                                              <p:pRg st="0" end="0"/>
                                            </p:txEl>
                                          </p:spTgt>
                                        </p:tgtEl>
                                        <p:attrNameLst>
                                          <p:attrName>style.visibility</p:attrName>
                                        </p:attrNameLst>
                                      </p:cBhvr>
                                      <p:to>
                                        <p:strVal val="visible"/>
                                      </p:to>
                                    </p:set>
                                    <p:animEffect transition="in" filter="fade">
                                      <p:cBhvr>
                                        <p:cTn id="24"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14" grpId="0" build="p"/>
      <p:bldP spid="15"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9" name="Rectangle 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0" name="Title 1"/>
          <p:cNvSpPr>
            <a:spLocks noGrp="1"/>
          </p:cNvSpPr>
          <p:nvPr>
            <p:ph type="title"/>
          </p:nvPr>
        </p:nvSpPr>
        <p:spPr>
          <a:xfrm>
            <a:off x="457200" y="438150"/>
            <a:ext cx="5486400" cy="422672"/>
          </a:xfrm>
        </p:spPr>
        <p:txBody>
          <a:bodyPr/>
          <a:lstStyle/>
          <a:p>
            <a:r>
              <a:rPr lang="el-GR" dirty="0" smtClean="0"/>
              <a:t>Πρόγραμμα </a:t>
            </a:r>
            <a:r>
              <a:rPr lang="en-JM" dirty="0" smtClean="0"/>
              <a:t> </a:t>
            </a:r>
            <a:r>
              <a:rPr lang="el-GR" dirty="0" smtClean="0">
                <a:solidFill>
                  <a:srgbClr val="0070C0"/>
                </a:solidFill>
              </a:rPr>
              <a:t>ΟΔΥΣΣΕΑΣ</a:t>
            </a:r>
            <a:endParaRPr lang="en-JM" dirty="0"/>
          </a:p>
        </p:txBody>
      </p:sp>
      <p:pic>
        <p:nvPicPr>
          <p:cNvPr id="14" name="Picture 3" descr="D:\Drive\Google Drive\InedDrive 9\Parousiaseis\pio design\dimitris_presentation\logos\Odysseas logo.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077200" y="336841"/>
            <a:ext cx="762000" cy="93474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D:\Drive\Google Drive\InedDrive 9\Parousiaseis\pio design\dimitris_presentation\photos\immigrants 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33327" y="971550"/>
            <a:ext cx="4786348" cy="3581392"/>
          </a:xfrm>
          <a:prstGeom prst="rect">
            <a:avLst/>
          </a:prstGeom>
          <a:noFill/>
          <a:extLst>
            <a:ext uri="{909E8E84-426E-40DD-AFC4-6F175D3DCCD1}">
              <a14:hiddenFill xmlns:a14="http://schemas.microsoft.com/office/drawing/2010/main">
                <a:solidFill>
                  <a:srgbClr val="FFFFFF"/>
                </a:solidFill>
              </a14:hiddenFill>
            </a:ext>
          </a:extLst>
        </p:spPr>
      </p:pic>
      <p:sp>
        <p:nvSpPr>
          <p:cNvPr id="18" name="Text Placeholder 7"/>
          <p:cNvSpPr txBox="1">
            <a:spLocks/>
          </p:cNvSpPr>
          <p:nvPr/>
        </p:nvSpPr>
        <p:spPr>
          <a:xfrm>
            <a:off x="5300549" y="2571750"/>
            <a:ext cx="3429000" cy="838200"/>
          </a:xfrm>
          <a:prstGeom prst="rect">
            <a:avLst/>
          </a:prstGeom>
        </p:spPr>
        <p:txBody>
          <a:bodyPr/>
          <a:lstStyle>
            <a:lvl1pPr marL="342900" indent="-3429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57150" indent="0">
              <a:buNone/>
              <a:defRPr/>
            </a:pPr>
            <a:r>
              <a:rPr lang="el-GR" dirty="0" smtClean="0">
                <a:solidFill>
                  <a:srgbClr val="0070C0"/>
                </a:solidFill>
                <a:latin typeface="Bebas Neue" pitchFamily="34" charset="0"/>
              </a:rPr>
              <a:t>Περίοδος </a:t>
            </a:r>
            <a:r>
              <a:rPr lang="el-GR" dirty="0">
                <a:solidFill>
                  <a:srgbClr val="0070C0"/>
                </a:solidFill>
                <a:latin typeface="Bebas Neue" pitchFamily="34" charset="0"/>
              </a:rPr>
              <a:t>2013 - 2014</a:t>
            </a:r>
          </a:p>
          <a:p>
            <a:pPr marL="57150" indent="0">
              <a:buNone/>
              <a:defRPr/>
            </a:pPr>
            <a:r>
              <a:rPr lang="el-GR" sz="1100" dirty="0" smtClean="0">
                <a:solidFill>
                  <a:schemeClr val="tx1">
                    <a:lumMod val="75000"/>
                    <a:lumOff val="25000"/>
                  </a:schemeClr>
                </a:solidFill>
              </a:rPr>
              <a:t>Κατά </a:t>
            </a:r>
            <a:r>
              <a:rPr lang="el-GR" sz="1100" dirty="0">
                <a:solidFill>
                  <a:schemeClr val="tx1">
                    <a:lumMod val="75000"/>
                    <a:lumOff val="25000"/>
                  </a:schemeClr>
                </a:solidFill>
              </a:rPr>
              <a:t>την εκπαιδευτική περίοδο 2013- 2014, </a:t>
            </a:r>
            <a:r>
              <a:rPr lang="el-GR" sz="1100" dirty="0" smtClean="0">
                <a:solidFill>
                  <a:schemeClr val="tx1">
                    <a:lumMod val="75000"/>
                    <a:lumOff val="25000"/>
                  </a:schemeClr>
                </a:solidFill>
              </a:rPr>
              <a:t>υλοποιήθηκαν 730 τμήματα και ωφελήθηκαν </a:t>
            </a:r>
            <a:r>
              <a:rPr lang="el-GR" sz="1100" dirty="0">
                <a:solidFill>
                  <a:schemeClr val="tx1">
                    <a:lumMod val="75000"/>
                    <a:lumOff val="25000"/>
                  </a:schemeClr>
                </a:solidFill>
              </a:rPr>
              <a:t>περί τους </a:t>
            </a:r>
            <a:r>
              <a:rPr lang="el-GR" sz="1100" dirty="0" smtClean="0">
                <a:solidFill>
                  <a:schemeClr val="tx1">
                    <a:lumMod val="75000"/>
                    <a:lumOff val="25000"/>
                  </a:schemeClr>
                </a:solidFill>
              </a:rPr>
              <a:t>12.800 </a:t>
            </a:r>
            <a:r>
              <a:rPr lang="el-GR" sz="1100" dirty="0">
                <a:solidFill>
                  <a:schemeClr val="tx1">
                    <a:lumMod val="75000"/>
                    <a:lumOff val="25000"/>
                  </a:schemeClr>
                </a:solidFill>
              </a:rPr>
              <a:t>εκπαιδευόμενους.</a:t>
            </a:r>
          </a:p>
          <a:p>
            <a:pPr marL="57150" indent="0">
              <a:buNone/>
              <a:defRPr/>
            </a:pPr>
            <a:endParaRPr lang="el-GR" sz="1200" dirty="0">
              <a:ea typeface="Tahoma" pitchFamily="34" charset="0"/>
              <a:cs typeface="Tahoma" pitchFamily="34" charset="0"/>
            </a:endParaRPr>
          </a:p>
        </p:txBody>
      </p:sp>
      <p:pic>
        <p:nvPicPr>
          <p:cNvPr id="4099" name="Picture 3" descr="C:\Users\AAA\Desktop\flags_european_union_countries1.gi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487194" y="1711235"/>
            <a:ext cx="3275012" cy="590576"/>
          </a:xfrm>
          <a:prstGeom prst="rect">
            <a:avLst/>
          </a:prstGeom>
          <a:noFill/>
          <a:extLst>
            <a:ext uri="{909E8E84-426E-40DD-AFC4-6F175D3DCCD1}">
              <a14:hiddenFill xmlns:a14="http://schemas.microsoft.com/office/drawing/2010/main">
                <a:solidFill>
                  <a:srgbClr val="FFFFFF"/>
                </a:solidFill>
              </a14:hiddenFill>
            </a:ext>
          </a:extLst>
        </p:spPr>
      </p:pic>
      <p:pic>
        <p:nvPicPr>
          <p:cNvPr id="2" name="Εικόνα 1"/>
          <p:cNvPicPr>
            <a:picLocks noChangeAspect="1"/>
          </p:cNvPicPr>
          <p:nvPr/>
        </p:nvPicPr>
        <p:blipFill>
          <a:blip r:embed="rId6"/>
          <a:stretch>
            <a:fillRect/>
          </a:stretch>
        </p:blipFill>
        <p:spPr>
          <a:xfrm>
            <a:off x="5410200" y="3790950"/>
            <a:ext cx="3658394" cy="487722"/>
          </a:xfrm>
          <a:prstGeom prst="rect">
            <a:avLst/>
          </a:prstGeom>
        </p:spPr>
      </p:pic>
    </p:spTree>
    <p:extLst>
      <p:ext uri="{BB962C8B-B14F-4D97-AF65-F5344CB8AC3E}">
        <p14:creationId xmlns:p14="http://schemas.microsoft.com/office/powerpoint/2010/main" val="1193943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098"/>
                                        </p:tgtEl>
                                        <p:attrNameLst>
                                          <p:attrName>style.visibility</p:attrName>
                                        </p:attrNameLst>
                                      </p:cBhvr>
                                      <p:to>
                                        <p:strVal val="visible"/>
                                      </p:to>
                                    </p:set>
                                    <p:animEffect transition="in" filter="fade">
                                      <p:cBhvr>
                                        <p:cTn id="7" dur="1500"/>
                                        <p:tgtEl>
                                          <p:spTgt spid="40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a:t>
            </a:r>
            <a:r>
              <a:rPr lang="el-GR" dirty="0" smtClean="0">
                <a:solidFill>
                  <a:srgbClr val="0070C0"/>
                </a:solidFill>
              </a:rPr>
              <a:t/>
            </a:r>
            <a:br>
              <a:rPr lang="el-GR" dirty="0" smtClean="0">
                <a:solidFill>
                  <a:srgbClr val="0070C0"/>
                </a:solidFill>
              </a:rPr>
            </a:br>
            <a:r>
              <a:rPr lang="el-GR" sz="2400" dirty="0">
                <a:solidFill>
                  <a:srgbClr val="0070C0"/>
                </a:solidFill>
              </a:rPr>
              <a:t>Γ</a:t>
            </a:r>
            <a:r>
              <a:rPr lang="el-GR" sz="2400" dirty="0" smtClean="0">
                <a:solidFill>
                  <a:srgbClr val="0070C0"/>
                </a:solidFill>
              </a:rPr>
              <a:t>ια το Περιβάλλον και την Αειφορία – Κ.Π.Ε.</a:t>
            </a:r>
            <a:endParaRPr lang="en-JM" dirty="0"/>
          </a:p>
        </p:txBody>
      </p:sp>
      <p:sp>
        <p:nvSpPr>
          <p:cNvPr id="4" name="Text Placeholder 3"/>
          <p:cNvSpPr>
            <a:spLocks noGrp="1"/>
          </p:cNvSpPr>
          <p:nvPr>
            <p:ph type="body" sz="quarter" idx="15"/>
          </p:nvPr>
        </p:nvSpPr>
        <p:spPr>
          <a:xfrm>
            <a:off x="533400" y="1352551"/>
            <a:ext cx="4038600" cy="380999"/>
          </a:xfrm>
        </p:spPr>
        <p:txBody>
          <a:bodyPr/>
          <a:lstStyle/>
          <a:p>
            <a:r>
              <a:rPr lang="el-GR" dirty="0" smtClean="0"/>
              <a:t>Ουσιαστικό ενδιαφέρον για το Περιβάλλον</a:t>
            </a:r>
            <a:endParaRPr lang="en-JM" dirty="0"/>
          </a:p>
        </p:txBody>
      </p:sp>
      <p:sp>
        <p:nvSpPr>
          <p:cNvPr id="5" name="Text Placeholder 4"/>
          <p:cNvSpPr>
            <a:spLocks noGrp="1"/>
          </p:cNvSpPr>
          <p:nvPr>
            <p:ph type="body" sz="quarter" idx="16"/>
          </p:nvPr>
        </p:nvSpPr>
        <p:spPr>
          <a:xfrm>
            <a:off x="533400" y="1581150"/>
            <a:ext cx="3733800" cy="914400"/>
          </a:xfrm>
        </p:spPr>
        <p:txBody>
          <a:bodyPr>
            <a:normAutofit/>
          </a:bodyPr>
          <a:lstStyle/>
          <a:p>
            <a:r>
              <a:rPr lang="el-GR" dirty="0" smtClean="0">
                <a:solidFill>
                  <a:schemeClr val="tx1">
                    <a:lumMod val="75000"/>
                    <a:lumOff val="25000"/>
                  </a:schemeClr>
                </a:solidFill>
              </a:rPr>
              <a:t>Εκπαίδευση </a:t>
            </a:r>
            <a:r>
              <a:rPr lang="el-GR" dirty="0">
                <a:solidFill>
                  <a:schemeClr val="tx1">
                    <a:lumMod val="75000"/>
                    <a:lumOff val="25000"/>
                  </a:schemeClr>
                </a:solidFill>
              </a:rPr>
              <a:t>και </a:t>
            </a:r>
            <a:r>
              <a:rPr lang="el-GR" dirty="0" smtClean="0">
                <a:solidFill>
                  <a:schemeClr val="tx1">
                    <a:lumMod val="75000"/>
                    <a:lumOff val="25000"/>
                  </a:schemeClr>
                </a:solidFill>
              </a:rPr>
              <a:t>ευαισθητοποίηση </a:t>
            </a:r>
            <a:r>
              <a:rPr lang="el-GR" dirty="0">
                <a:solidFill>
                  <a:schemeClr val="tx1">
                    <a:lumMod val="75000"/>
                    <a:lumOff val="25000"/>
                  </a:schemeClr>
                </a:solidFill>
              </a:rPr>
              <a:t>για τα προβλήματα που αντιμετωπίζει το περιβάλλον, τις </a:t>
            </a:r>
            <a:r>
              <a:rPr lang="el-GR" dirty="0" smtClean="0">
                <a:solidFill>
                  <a:schemeClr val="tx1">
                    <a:lumMod val="75000"/>
                    <a:lumOff val="25000"/>
                  </a:schemeClr>
                </a:solidFill>
              </a:rPr>
              <a:t>επιλογές της αειφόρας </a:t>
            </a:r>
            <a:r>
              <a:rPr lang="el-GR" dirty="0">
                <a:solidFill>
                  <a:schemeClr val="tx1">
                    <a:lumMod val="75000"/>
                    <a:lumOff val="25000"/>
                  </a:schemeClr>
                </a:solidFill>
              </a:rPr>
              <a:t>διαχείρισής του και την προτεραιότητα βιώσιμης ανάπτυξης των σύγχρονων κοινωνιών.</a:t>
            </a:r>
          </a:p>
          <a:p>
            <a:endParaRPr lang="en-JM" sz="1200" dirty="0"/>
          </a:p>
        </p:txBody>
      </p:sp>
      <p:sp>
        <p:nvSpPr>
          <p:cNvPr id="7" name="Text Placeholder 6"/>
          <p:cNvSpPr>
            <a:spLocks noGrp="1"/>
          </p:cNvSpPr>
          <p:nvPr>
            <p:ph type="body" sz="quarter" idx="18"/>
          </p:nvPr>
        </p:nvSpPr>
        <p:spPr>
          <a:xfrm>
            <a:off x="495229" y="3027912"/>
            <a:ext cx="3905322" cy="609600"/>
          </a:xfrm>
        </p:spPr>
        <p:txBody>
          <a:bodyPr>
            <a:normAutofit fontScale="92500"/>
          </a:bodyPr>
          <a:lstStyle/>
          <a:p>
            <a:r>
              <a:rPr lang="el-GR" dirty="0" smtClean="0">
                <a:solidFill>
                  <a:schemeClr val="tx1">
                    <a:lumMod val="75000"/>
                    <a:lumOff val="25000"/>
                  </a:schemeClr>
                </a:solidFill>
              </a:rPr>
              <a:t>Το </a:t>
            </a:r>
            <a:r>
              <a:rPr lang="el-GR" dirty="0">
                <a:solidFill>
                  <a:schemeClr val="tx1">
                    <a:lumMod val="75000"/>
                    <a:lumOff val="25000"/>
                  </a:schemeClr>
                </a:solidFill>
              </a:rPr>
              <a:t>έργο εντάσσεται στο Ε.Π. «Εκπαίδευση και Δια Βίου Μάθηση». Φορέας </a:t>
            </a:r>
            <a:r>
              <a:rPr lang="el-GR" dirty="0" smtClean="0">
                <a:solidFill>
                  <a:schemeClr val="tx1">
                    <a:lumMod val="75000"/>
                    <a:lumOff val="25000"/>
                  </a:schemeClr>
                </a:solidFill>
              </a:rPr>
              <a:t>Πρότασης: </a:t>
            </a:r>
            <a:r>
              <a:rPr lang="el-GR" dirty="0">
                <a:solidFill>
                  <a:schemeClr val="tx1">
                    <a:lumMod val="75000"/>
                    <a:lumOff val="25000"/>
                  </a:schemeClr>
                </a:solidFill>
              </a:rPr>
              <a:t>Διεύθυνση Συμβουλευτικού Επαγγελματικού Προσανατολισμού και Επαγγελματικών Δραστηριοτήτων</a:t>
            </a:r>
          </a:p>
          <a:p>
            <a:endParaRPr lang="en-JM" dirty="0"/>
          </a:p>
        </p:txBody>
      </p:sp>
      <p:sp>
        <p:nvSpPr>
          <p:cNvPr id="10" name="Oval 9"/>
          <p:cNvSpPr/>
          <p:nvPr/>
        </p:nvSpPr>
        <p:spPr>
          <a:xfrm>
            <a:off x="4600575" y="1382249"/>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JM" sz="1300" b="1" dirty="0" smtClean="0">
              <a:solidFill>
                <a:schemeClr val="bg1"/>
              </a:solidFill>
              <a:latin typeface="Bebas Neue" pitchFamily="34" charset="0"/>
            </a:endParaRPr>
          </a:p>
          <a:p>
            <a:r>
              <a:rPr lang="el-GR" sz="1200" b="1" dirty="0">
                <a:solidFill>
                  <a:schemeClr val="bg1"/>
                </a:solidFill>
                <a:latin typeface="Bebas Neue" pitchFamily="34" charset="0"/>
              </a:rPr>
              <a:t>Για ενήλικες</a:t>
            </a:r>
          </a:p>
        </p:txBody>
      </p:sp>
      <p:sp>
        <p:nvSpPr>
          <p:cNvPr id="11" name="Oval 10"/>
          <p:cNvSpPr/>
          <p:nvPr/>
        </p:nvSpPr>
        <p:spPr>
          <a:xfrm>
            <a:off x="6247904" y="1200712"/>
            <a:ext cx="1781672" cy="1912363"/>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1150" b="1" dirty="0" smtClean="0">
                <a:solidFill>
                  <a:schemeClr val="bg1"/>
                </a:solidFill>
                <a:latin typeface="Bebas Neue" pitchFamily="34" charset="0"/>
              </a:rPr>
              <a:t>Για εκπαιδευτικούς</a:t>
            </a:r>
            <a:endParaRPr lang="en-JM" sz="1150" b="1" dirty="0">
              <a:solidFill>
                <a:schemeClr val="bg1"/>
              </a:solidFill>
              <a:latin typeface="Bebas Neue" pitchFamily="34" charset="0"/>
            </a:endParaRPr>
          </a:p>
        </p:txBody>
      </p:sp>
      <p:sp>
        <p:nvSpPr>
          <p:cNvPr id="12" name="Oval 11"/>
          <p:cNvSpPr/>
          <p:nvPr/>
        </p:nvSpPr>
        <p:spPr>
          <a:xfrm>
            <a:off x="5437154" y="2762812"/>
            <a:ext cx="1808562"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1300" b="1" dirty="0">
                <a:latin typeface="Bebas Neue" pitchFamily="34" charset="0"/>
              </a:rPr>
              <a:t>Γ</a:t>
            </a:r>
            <a:r>
              <a:rPr lang="el-GR" sz="1300" b="1" dirty="0" smtClean="0">
                <a:latin typeface="Bebas Neue" pitchFamily="34" charset="0"/>
              </a:rPr>
              <a:t>ια </a:t>
            </a:r>
          </a:p>
          <a:p>
            <a:r>
              <a:rPr lang="el-GR" sz="1300" b="1" dirty="0" smtClean="0">
                <a:latin typeface="Bebas Neue" pitchFamily="34" charset="0"/>
              </a:rPr>
              <a:t>γονείς</a:t>
            </a:r>
            <a:endParaRPr lang="en-JM" sz="1300" b="1" dirty="0">
              <a:solidFill>
                <a:schemeClr val="tx1">
                  <a:lumMod val="95000"/>
                  <a:lumOff val="5000"/>
                </a:schemeClr>
              </a:solidFill>
              <a:latin typeface="Bebas Neue" pitchFamily="34" charset="0"/>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5122" name="Picture 2" descr="D:\Drive\Google Drive\InedDrive 9\Parousiaseis\pio design\dimitris_presentation\logos\prog-kpe_1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810" y="209550"/>
            <a:ext cx="2102644" cy="800100"/>
          </a:xfrm>
          <a:prstGeom prst="rect">
            <a:avLst/>
          </a:prstGeom>
          <a:noFill/>
          <a:extLst>
            <a:ext uri="{909E8E84-426E-40DD-AFC4-6F175D3DCCD1}">
              <a14:hiddenFill xmlns:a14="http://schemas.microsoft.com/office/drawing/2010/main">
                <a:solidFill>
                  <a:srgbClr val="FFFFFF"/>
                </a:solidFill>
              </a14:hiddenFill>
            </a:ext>
          </a:extLst>
        </p:spPr>
      </p:pic>
      <p:sp>
        <p:nvSpPr>
          <p:cNvPr id="19" name="Oval 18"/>
          <p:cNvSpPr/>
          <p:nvPr/>
        </p:nvSpPr>
        <p:spPr>
          <a:xfrm>
            <a:off x="7092702" y="2587552"/>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JM" sz="1300" b="1" dirty="0" smtClean="0">
              <a:solidFill>
                <a:schemeClr val="bg1"/>
              </a:solidFill>
              <a:latin typeface="Bebas Neue" pitchFamily="34" charset="0"/>
            </a:endParaRPr>
          </a:p>
          <a:p>
            <a:r>
              <a:rPr lang="el-GR" sz="1200" b="1" dirty="0" smtClean="0">
                <a:solidFill>
                  <a:schemeClr val="bg1"/>
                </a:solidFill>
                <a:latin typeface="Bebas Neue" pitchFamily="34" charset="0"/>
              </a:rPr>
              <a:t>Για παιδιά    και έφηβους</a:t>
            </a:r>
          </a:p>
        </p:txBody>
      </p:sp>
    </p:spTree>
    <p:extLst>
      <p:ext uri="{BB962C8B-B14F-4D97-AF65-F5344CB8AC3E}">
        <p14:creationId xmlns:p14="http://schemas.microsoft.com/office/powerpoint/2010/main" val="1247499631"/>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250" fill="hold"/>
                                        <p:tgtEl>
                                          <p:spTgt spid="11"/>
                                        </p:tgtEl>
                                        <p:attrNameLst>
                                          <p:attrName>ppt_w</p:attrName>
                                        </p:attrNameLst>
                                      </p:cBhvr>
                                      <p:tavLst>
                                        <p:tav tm="0">
                                          <p:val>
                                            <p:fltVal val="0"/>
                                          </p:val>
                                        </p:tav>
                                        <p:tav tm="100000">
                                          <p:val>
                                            <p:strVal val="#ppt_w"/>
                                          </p:val>
                                        </p:tav>
                                      </p:tavLst>
                                    </p:anim>
                                    <p:anim calcmode="lin" valueType="num">
                                      <p:cBhvr>
                                        <p:cTn id="8" dur="1250" fill="hold"/>
                                        <p:tgtEl>
                                          <p:spTgt spid="11"/>
                                        </p:tgtEl>
                                        <p:attrNameLst>
                                          <p:attrName>ppt_h</p:attrName>
                                        </p:attrNameLst>
                                      </p:cBhvr>
                                      <p:tavLst>
                                        <p:tav tm="0">
                                          <p:val>
                                            <p:fltVal val="0"/>
                                          </p:val>
                                        </p:tav>
                                        <p:tav tm="100000">
                                          <p:val>
                                            <p:strVal val="#ppt_h"/>
                                          </p:val>
                                        </p:tav>
                                      </p:tavLst>
                                    </p:anim>
                                    <p:animEffect transition="in" filter="fade">
                                      <p:cBhvr>
                                        <p:cTn id="9" dur="125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Effect transition="in" filter="fade">
                                      <p:cBhvr>
                                        <p:cTn id="33"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P spid="10" grpId="0" animBg="1"/>
      <p:bldP spid="11" grpId="0" animBg="1"/>
      <p:bldP spid="12" grpId="0" animBg="1"/>
      <p:bldP spid="1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a:t>
            </a:r>
            <a:r>
              <a:rPr lang="el-GR" dirty="0" smtClean="0">
                <a:solidFill>
                  <a:srgbClr val="0070C0"/>
                </a:solidFill>
              </a:rPr>
              <a:t/>
            </a:r>
            <a:br>
              <a:rPr lang="el-GR" dirty="0" smtClean="0">
                <a:solidFill>
                  <a:srgbClr val="0070C0"/>
                </a:solidFill>
              </a:rPr>
            </a:br>
            <a:r>
              <a:rPr lang="el-GR" sz="2400" dirty="0">
                <a:solidFill>
                  <a:srgbClr val="0070C0"/>
                </a:solidFill>
              </a:rPr>
              <a:t>Γ</a:t>
            </a:r>
            <a:r>
              <a:rPr lang="el-GR" sz="2400" dirty="0" smtClean="0">
                <a:solidFill>
                  <a:srgbClr val="0070C0"/>
                </a:solidFill>
              </a:rPr>
              <a:t>ια το Περιβάλλον και την Αειφορία – Κ.Π.Ε.</a:t>
            </a:r>
            <a:endParaRPr lang="en-JM" dirty="0"/>
          </a:p>
        </p:txBody>
      </p:sp>
      <p:sp>
        <p:nvSpPr>
          <p:cNvPr id="4" name="Text Placeholder 3"/>
          <p:cNvSpPr>
            <a:spLocks noGrp="1"/>
          </p:cNvSpPr>
          <p:nvPr>
            <p:ph type="body" sz="quarter" idx="15"/>
          </p:nvPr>
        </p:nvSpPr>
        <p:spPr>
          <a:xfrm>
            <a:off x="533400" y="1352551"/>
            <a:ext cx="4038600" cy="380999"/>
          </a:xfrm>
        </p:spPr>
        <p:txBody>
          <a:bodyPr/>
          <a:lstStyle/>
          <a:p>
            <a:r>
              <a:rPr lang="el-GR" dirty="0" smtClean="0"/>
              <a:t>Μη-τυπική Εκπαίδευση</a:t>
            </a:r>
            <a:endParaRPr lang="en-JM" dirty="0"/>
          </a:p>
        </p:txBody>
      </p:sp>
      <p:sp>
        <p:nvSpPr>
          <p:cNvPr id="5" name="Text Placeholder 4"/>
          <p:cNvSpPr>
            <a:spLocks noGrp="1"/>
          </p:cNvSpPr>
          <p:nvPr>
            <p:ph type="body" sz="quarter" idx="16"/>
          </p:nvPr>
        </p:nvSpPr>
        <p:spPr>
          <a:xfrm>
            <a:off x="533400" y="1581150"/>
            <a:ext cx="3733800" cy="914400"/>
          </a:xfrm>
        </p:spPr>
        <p:txBody>
          <a:bodyPr>
            <a:normAutofit/>
          </a:bodyPr>
          <a:lstStyle/>
          <a:p>
            <a:r>
              <a:rPr lang="el-GR" dirty="0" smtClean="0">
                <a:solidFill>
                  <a:schemeClr val="tx1">
                    <a:lumMod val="75000"/>
                    <a:lumOff val="25000"/>
                  </a:schemeClr>
                </a:solidFill>
              </a:rPr>
              <a:t>Οι </a:t>
            </a:r>
            <a:r>
              <a:rPr lang="el-GR" dirty="0">
                <a:solidFill>
                  <a:schemeClr val="tx1">
                    <a:lumMod val="75000"/>
                    <a:lumOff val="25000"/>
                  </a:schemeClr>
                </a:solidFill>
              </a:rPr>
              <a:t>δράσεις που υλοποιούνται στα Κέντρα περιλαμβάνουν σεμινάρια και επιμορφώσεις για το περιβάλλον, ημερίδες και δράσεις </a:t>
            </a:r>
            <a:r>
              <a:rPr lang="el-GR" dirty="0" smtClean="0">
                <a:solidFill>
                  <a:schemeClr val="tx1">
                    <a:lumMod val="75000"/>
                    <a:lumOff val="25000"/>
                  </a:schemeClr>
                </a:solidFill>
              </a:rPr>
              <a:t>ευαισθητοποίησης</a:t>
            </a:r>
            <a:endParaRPr lang="en-JM" sz="1200" dirty="0"/>
          </a:p>
        </p:txBody>
      </p:sp>
      <p:sp>
        <p:nvSpPr>
          <p:cNvPr id="6" name="Text Placeholder 5"/>
          <p:cNvSpPr>
            <a:spLocks noGrp="1"/>
          </p:cNvSpPr>
          <p:nvPr>
            <p:ph type="body" sz="quarter" idx="17"/>
          </p:nvPr>
        </p:nvSpPr>
        <p:spPr>
          <a:xfrm>
            <a:off x="514279" y="2637850"/>
            <a:ext cx="2217906" cy="284163"/>
          </a:xfrm>
        </p:spPr>
        <p:txBody>
          <a:bodyPr/>
          <a:lstStyle/>
          <a:p>
            <a:r>
              <a:rPr lang="el-GR" dirty="0" smtClean="0"/>
              <a:t>ΕΘΝΙΚΗ ΕΜΒΕΛΕΙΑ</a:t>
            </a:r>
            <a:endParaRPr lang="en-JM" dirty="0"/>
          </a:p>
        </p:txBody>
      </p:sp>
      <p:sp>
        <p:nvSpPr>
          <p:cNvPr id="7" name="Text Placeholder 6"/>
          <p:cNvSpPr>
            <a:spLocks noGrp="1"/>
          </p:cNvSpPr>
          <p:nvPr>
            <p:ph type="body" sz="quarter" idx="18"/>
          </p:nvPr>
        </p:nvSpPr>
        <p:spPr>
          <a:xfrm>
            <a:off x="514278" y="2866450"/>
            <a:ext cx="3905322" cy="609600"/>
          </a:xfrm>
        </p:spPr>
        <p:txBody>
          <a:bodyPr>
            <a:normAutofit lnSpcReduction="10000"/>
          </a:bodyPr>
          <a:lstStyle/>
          <a:p>
            <a:r>
              <a:rPr lang="el-GR" dirty="0"/>
              <a:t>Από το Νοέμβριο του 2011 έως τον Δεκέμβριο του 2014 παρακολούθησαν και εκπαιδεύτηκαν </a:t>
            </a:r>
            <a:r>
              <a:rPr lang="el-GR" b="1" dirty="0"/>
              <a:t>435.580</a:t>
            </a:r>
            <a:r>
              <a:rPr lang="el-GR" dirty="0"/>
              <a:t> μαθητές, </a:t>
            </a:r>
            <a:r>
              <a:rPr lang="el-GR" dirty="0" smtClean="0"/>
              <a:t>γονείς, </a:t>
            </a:r>
            <a:r>
              <a:rPr lang="el-GR" dirty="0"/>
              <a:t>εκπαιδευτικοί και γενικά </a:t>
            </a:r>
            <a:r>
              <a:rPr lang="el-GR" dirty="0" smtClean="0"/>
              <a:t>πολίτες</a:t>
            </a:r>
            <a:endParaRPr lang="en-JM" dirty="0"/>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5122" name="Picture 2" descr="D:\Drive\Google Drive\InedDrive 9\Parousiaseis\pio design\dimitris_presentation\logos\prog-kpe_1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810" y="209550"/>
            <a:ext cx="2102644" cy="80010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1050" y="1200150"/>
            <a:ext cx="4257604" cy="3193203"/>
          </a:xfrm>
          <a:prstGeom prst="rect">
            <a:avLst/>
          </a:prstGeom>
          <a:ln>
            <a:noFill/>
          </a:ln>
          <a:effectLst>
            <a:outerShdw blurRad="292100" dist="139700" dir="2700000" algn="tl" rotWithShape="0">
              <a:srgbClr val="333333">
                <a:alpha val="65000"/>
              </a:srgbClr>
            </a:outerShdw>
          </a:effectLst>
        </p:spPr>
      </p:pic>
      <p:pic>
        <p:nvPicPr>
          <p:cNvPr id="17410" name="Picture 2" descr="C:\Users\AAA\Desktop\leaf.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528036"/>
            <a:ext cx="2182274" cy="1247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226366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125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childTnLst>
                                </p:cTn>
                              </p:par>
                              <p:par>
                                <p:cTn id="14" presetID="10" presetClass="entr" presetSubtype="0" fill="hold" grpId="0" nodeType="withEffect">
                                  <p:stCondLst>
                                    <p:cond delay="500"/>
                                  </p:stCondLst>
                                  <p:childTnLst>
                                    <p:set>
                                      <p:cBhvr>
                                        <p:cTn id="15" dur="1" fill="hold">
                                          <p:stCondLst>
                                            <p:cond delay="0"/>
                                          </p:stCondLst>
                                        </p:cTn>
                                        <p:tgtEl>
                                          <p:spTgt spid="6">
                                            <p:txEl>
                                              <p:pRg st="0" end="0"/>
                                            </p:txEl>
                                          </p:spTgt>
                                        </p:tgtEl>
                                        <p:attrNameLst>
                                          <p:attrName>style.visibility</p:attrName>
                                        </p:attrNameLst>
                                      </p:cBhvr>
                                      <p:to>
                                        <p:strVal val="visible"/>
                                      </p:to>
                                    </p:set>
                                    <p:animEffect transition="in" filter="fade">
                                      <p:cBhvr>
                                        <p:cTn id="16" dur="2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6" grpId="0" build="p"/>
      <p:bldP spid="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sz="2800" dirty="0"/>
              <a:t>ΚΕΝΤΡΑ </a:t>
            </a:r>
            <a:r>
              <a:rPr lang="en-JM" sz="2800" dirty="0"/>
              <a:t> </a:t>
            </a:r>
            <a:r>
              <a:rPr lang="el-GR" sz="2800" dirty="0">
                <a:solidFill>
                  <a:srgbClr val="0070C0"/>
                </a:solidFill>
              </a:rPr>
              <a:t>ΔΙΑ ΒΙΟΥ </a:t>
            </a:r>
            <a:r>
              <a:rPr lang="el-GR" sz="2800" dirty="0" smtClean="0">
                <a:solidFill>
                  <a:srgbClr val="0070C0"/>
                </a:solidFill>
              </a:rPr>
              <a:t>ΜΑΘΗΣΗΣ</a:t>
            </a:r>
            <a:r>
              <a:rPr lang="el-GR" dirty="0" smtClean="0">
                <a:solidFill>
                  <a:srgbClr val="0070C0"/>
                </a:solidFill>
              </a:rPr>
              <a:t/>
            </a:r>
            <a:br>
              <a:rPr lang="el-GR" dirty="0" smtClean="0">
                <a:solidFill>
                  <a:srgbClr val="0070C0"/>
                </a:solidFill>
              </a:rPr>
            </a:br>
            <a:r>
              <a:rPr lang="el-GR" sz="2400" dirty="0">
                <a:solidFill>
                  <a:srgbClr val="0070C0"/>
                </a:solidFill>
              </a:rPr>
              <a:t>Γ</a:t>
            </a:r>
            <a:r>
              <a:rPr lang="el-GR" sz="2400" dirty="0" smtClean="0">
                <a:solidFill>
                  <a:srgbClr val="0070C0"/>
                </a:solidFill>
              </a:rPr>
              <a:t>ια το Περιβάλλον και την Αειφορία – Κ.Π.Ε.</a:t>
            </a:r>
            <a:endParaRPr lang="en-JM" dirty="0"/>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5122" name="Picture 2" descr="D:\Drive\Google Drive\InedDrive 9\Parousiaseis\pio design\dimitris_presentation\logos\prog-kpe_1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11810" y="209550"/>
            <a:ext cx="2102644" cy="8001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5704" y="1387500"/>
            <a:ext cx="4352996" cy="2889301"/>
          </a:xfrm>
          <a:prstGeom prst="rect">
            <a:avLst/>
          </a:prstGeom>
        </p:spPr>
      </p:pic>
      <p:sp>
        <p:nvSpPr>
          <p:cNvPr id="19" name="Text Placeholder 3"/>
          <p:cNvSpPr>
            <a:spLocks noGrp="1"/>
          </p:cNvSpPr>
          <p:nvPr>
            <p:ph type="body" sz="quarter" idx="15"/>
          </p:nvPr>
        </p:nvSpPr>
        <p:spPr>
          <a:xfrm>
            <a:off x="5276850" y="1604070"/>
            <a:ext cx="3028950" cy="380999"/>
          </a:xfrm>
        </p:spPr>
        <p:txBody>
          <a:bodyPr/>
          <a:lstStyle/>
          <a:p>
            <a:r>
              <a:rPr lang="el-GR" dirty="0" smtClean="0"/>
              <a:t>Βιωματική Εμπειρία</a:t>
            </a:r>
            <a:endParaRPr lang="en-JM" dirty="0"/>
          </a:p>
        </p:txBody>
      </p:sp>
      <p:sp>
        <p:nvSpPr>
          <p:cNvPr id="20" name="Text Placeholder 4"/>
          <p:cNvSpPr>
            <a:spLocks noGrp="1"/>
          </p:cNvSpPr>
          <p:nvPr>
            <p:ph type="body" sz="quarter" idx="16"/>
          </p:nvPr>
        </p:nvSpPr>
        <p:spPr>
          <a:xfrm>
            <a:off x="5276850" y="1832669"/>
            <a:ext cx="3409950" cy="914400"/>
          </a:xfrm>
        </p:spPr>
        <p:txBody>
          <a:bodyPr>
            <a:normAutofit/>
          </a:bodyPr>
          <a:lstStyle/>
          <a:p>
            <a:r>
              <a:rPr lang="el-GR" dirty="0" smtClean="0">
                <a:solidFill>
                  <a:schemeClr val="tx1">
                    <a:lumMod val="75000"/>
                    <a:lumOff val="25000"/>
                  </a:schemeClr>
                </a:solidFill>
              </a:rPr>
              <a:t>Έμφαση </a:t>
            </a:r>
            <a:r>
              <a:rPr lang="el-GR" dirty="0">
                <a:solidFill>
                  <a:schemeClr val="tx1">
                    <a:lumMod val="75000"/>
                    <a:lumOff val="25000"/>
                  </a:schemeClr>
                </a:solidFill>
              </a:rPr>
              <a:t>δίνεται στη βιωματική μάθηση, στην ενεργητική δραστηριότητα επί των πραγμάτων και στην ανάληψη πρωτοβουλιών</a:t>
            </a:r>
            <a:endParaRPr lang="el-GR" dirty="0"/>
          </a:p>
        </p:txBody>
      </p:sp>
      <p:pic>
        <p:nvPicPr>
          <p:cNvPr id="18434" name="Picture 2" descr="C:\Users\AAA\Desktop\Untitled-2.png"/>
          <p:cNvPicPr>
            <a:picLocks noChangeAspect="1" noChangeArrowheads="1"/>
          </p:cNvPicPr>
          <p:nvPr/>
        </p:nvPicPr>
        <p:blipFill>
          <a:blip r:embed="rId5" cstate="print">
            <a:extLst>
              <a:ext uri="{BEBA8EAE-BF5A-486C-A8C5-ECC9F3942E4B}">
                <a14:imgProps xmlns:a14="http://schemas.microsoft.com/office/drawing/2010/main">
                  <a14:imgLayer r:embed="rId6">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flipH="1">
            <a:off x="7557492" y="2934611"/>
            <a:ext cx="1586508" cy="175652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5324475" y="2934611"/>
            <a:ext cx="2467342" cy="338554"/>
          </a:xfrm>
          <a:prstGeom prst="rect">
            <a:avLst/>
          </a:prstGeom>
        </p:spPr>
        <p:txBody>
          <a:bodyPr wrap="none">
            <a:spAutoFit/>
          </a:bodyPr>
          <a:lstStyle/>
          <a:p>
            <a:pPr algn="ctr"/>
            <a:r>
              <a:rPr lang="en-JM" sz="1600" dirty="0">
                <a:latin typeface="Bebas Neue" pitchFamily="34" charset="0"/>
              </a:rPr>
              <a:t>http://kdvmpa.inedivim.gr</a:t>
            </a:r>
          </a:p>
        </p:txBody>
      </p:sp>
    </p:spTree>
    <p:extLst>
      <p:ext uri="{BB962C8B-B14F-4D97-AF65-F5344CB8AC3E}">
        <p14:creationId xmlns:p14="http://schemas.microsoft.com/office/powerpoint/2010/main" val="15501948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6724" y="208359"/>
            <a:ext cx="7620000" cy="422672"/>
          </a:xfrm>
        </p:spPr>
        <p:txBody>
          <a:bodyPr/>
          <a:lstStyle/>
          <a:p>
            <a:r>
              <a:rPr lang="el-GR" sz="2800" dirty="0" smtClean="0"/>
              <a:t>Προστατεύω τον Εαυτό μου</a:t>
            </a:r>
            <a:r>
              <a:rPr lang="en-JM" sz="2800" dirty="0" smtClean="0"/>
              <a:t> </a:t>
            </a:r>
            <a:r>
              <a:rPr lang="el-GR" sz="2800" dirty="0" smtClean="0">
                <a:solidFill>
                  <a:srgbClr val="0070C0"/>
                </a:solidFill>
              </a:rPr>
              <a:t>και τους Άλλους</a:t>
            </a:r>
            <a:endParaRPr lang="en-JM" dirty="0">
              <a:solidFill>
                <a:srgbClr val="0070C0"/>
              </a:solidFill>
            </a:endParaRPr>
          </a:p>
        </p:txBody>
      </p:sp>
      <p:sp>
        <p:nvSpPr>
          <p:cNvPr id="4" name="Text Placeholder 1"/>
          <p:cNvSpPr txBox="1">
            <a:spLocks/>
          </p:cNvSpPr>
          <p:nvPr/>
        </p:nvSpPr>
        <p:spPr>
          <a:xfrm>
            <a:off x="5257800" y="1504950"/>
            <a:ext cx="3352800" cy="533400"/>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100" dirty="0" smtClean="0">
                <a:solidFill>
                  <a:schemeClr val="tx1">
                    <a:lumMod val="75000"/>
                    <a:lumOff val="25000"/>
                  </a:schemeClr>
                </a:solidFill>
                <a:latin typeface="Arial" pitchFamily="34" charset="0"/>
                <a:ea typeface="Open sans" pitchFamily="34" charset="0"/>
                <a:cs typeface="Arial" pitchFamily="34" charset="0"/>
              </a:rPr>
              <a:t>Το Πρόγραμμα αφορά στην Εκπαίδευση </a:t>
            </a:r>
            <a:r>
              <a:rPr lang="el-GR" sz="1100" dirty="0">
                <a:solidFill>
                  <a:schemeClr val="tx1">
                    <a:lumMod val="75000"/>
                    <a:lumOff val="25000"/>
                  </a:schemeClr>
                </a:solidFill>
                <a:latin typeface="Arial" pitchFamily="34" charset="0"/>
                <a:ea typeface="Open sans" pitchFamily="34" charset="0"/>
                <a:cs typeface="Arial" pitchFamily="34" charset="0"/>
              </a:rPr>
              <a:t>ενηλίκων για την απόκτηση δεξιοτήτων Διαχείρισης Κινδύνου και Κρίσεων. </a:t>
            </a:r>
          </a:p>
        </p:txBody>
      </p:sp>
      <p:sp>
        <p:nvSpPr>
          <p:cNvPr id="8" name="Rectangle 7"/>
          <p:cNvSpPr/>
          <p:nvPr/>
        </p:nvSpPr>
        <p:spPr>
          <a:xfrm>
            <a:off x="601980" y="1504950"/>
            <a:ext cx="351282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Γνωσιακές Παράμετροι του Κινδύνου</a:t>
            </a:r>
            <a:endParaRPr lang="en-JM" sz="1600" dirty="0">
              <a:latin typeface="Bebas Neue" pitchFamily="34" charset="0"/>
            </a:endParaRPr>
          </a:p>
        </p:txBody>
      </p:sp>
      <p:sp>
        <p:nvSpPr>
          <p:cNvPr id="10" name="Rectangle 9"/>
          <p:cNvSpPr/>
          <p:nvPr/>
        </p:nvSpPr>
        <p:spPr>
          <a:xfrm>
            <a:off x="601980" y="1885950"/>
            <a:ext cx="1756410" cy="30480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Πρώτες Βοήθειες</a:t>
            </a:r>
            <a:endParaRPr lang="en-JM" sz="1600" dirty="0">
              <a:latin typeface="Bebas Neue" pitchFamily="34" charset="0"/>
            </a:endParaRPr>
          </a:p>
        </p:txBody>
      </p:sp>
      <p:sp>
        <p:nvSpPr>
          <p:cNvPr id="11" name="Rectangle 10"/>
          <p:cNvSpPr/>
          <p:nvPr/>
        </p:nvSpPr>
        <p:spPr>
          <a:xfrm>
            <a:off x="611505" y="2266950"/>
            <a:ext cx="12573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Πυρκαγιές</a:t>
            </a:r>
            <a:endParaRPr lang="en-JM" sz="1600" dirty="0">
              <a:latin typeface="Bebas Neue" pitchFamily="34" charset="0"/>
            </a:endParaRPr>
          </a:p>
        </p:txBody>
      </p:sp>
      <p:sp>
        <p:nvSpPr>
          <p:cNvPr id="12" name="Rectangle 11"/>
          <p:cNvSpPr/>
          <p:nvPr/>
        </p:nvSpPr>
        <p:spPr>
          <a:xfrm>
            <a:off x="611505" y="3028950"/>
            <a:ext cx="12573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Πλημμύρες</a:t>
            </a:r>
            <a:endParaRPr lang="en-JM" sz="1600" dirty="0">
              <a:latin typeface="Bebas Neue" pitchFamily="34" charset="0"/>
            </a:endParaRPr>
          </a:p>
        </p:txBody>
      </p:sp>
      <p:sp>
        <p:nvSpPr>
          <p:cNvPr id="13" name="Rectangle 12"/>
          <p:cNvSpPr/>
          <p:nvPr/>
        </p:nvSpPr>
        <p:spPr>
          <a:xfrm>
            <a:off x="611505" y="2647950"/>
            <a:ext cx="21336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Σεισμοί - Διασώσεις</a:t>
            </a:r>
            <a:endParaRPr lang="en-JM" sz="1600" dirty="0">
              <a:latin typeface="Bebas Neue" pitchFamily="34" charset="0"/>
            </a:endParaRPr>
          </a:p>
        </p:txBody>
      </p:sp>
      <p:sp>
        <p:nvSpPr>
          <p:cNvPr id="14" name="Rectangle 13"/>
          <p:cNvSpPr/>
          <p:nvPr/>
        </p:nvSpPr>
        <p:spPr>
          <a:xfrm>
            <a:off x="601980" y="3790950"/>
            <a:ext cx="213360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Ναυτικά Ατυχήματα</a:t>
            </a:r>
            <a:endParaRPr lang="en-JM" sz="1600" dirty="0">
              <a:latin typeface="Bebas Neue" pitchFamily="34" charset="0"/>
            </a:endParaRPr>
          </a:p>
        </p:txBody>
      </p:sp>
      <p:sp>
        <p:nvSpPr>
          <p:cNvPr id="21" name="Rectangle 20"/>
          <p:cNvSpPr/>
          <p:nvPr/>
        </p:nvSpPr>
        <p:spPr>
          <a:xfrm>
            <a:off x="582930" y="4171950"/>
            <a:ext cx="246507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Διαχείριση Καταυλισμών</a:t>
            </a:r>
            <a:endParaRPr lang="en-JM" sz="1600" dirty="0">
              <a:latin typeface="Bebas Neue" pitchFamily="34" charset="0"/>
            </a:endParaRPr>
          </a:p>
        </p:txBody>
      </p:sp>
      <p:sp>
        <p:nvSpPr>
          <p:cNvPr id="22" name="Rectangle 21"/>
          <p:cNvSpPr/>
          <p:nvPr/>
        </p:nvSpPr>
        <p:spPr>
          <a:xfrm>
            <a:off x="611505" y="3409950"/>
            <a:ext cx="3741420" cy="3048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600" dirty="0" smtClean="0">
                <a:latin typeface="Bebas Neue" pitchFamily="34" charset="0"/>
              </a:rPr>
              <a:t>Προστασία Θαλάσσιου Περιβάλλοντος</a:t>
            </a:r>
            <a:endParaRPr lang="en-JM" sz="1600" dirty="0">
              <a:latin typeface="Bebas Neue" pitchFamily="34" charset="0"/>
            </a:endParaRPr>
          </a:p>
        </p:txBody>
      </p:sp>
      <p:sp>
        <p:nvSpPr>
          <p:cNvPr id="23" name="Text Placeholder 3"/>
          <p:cNvSpPr txBox="1">
            <a:spLocks/>
          </p:cNvSpPr>
          <p:nvPr/>
        </p:nvSpPr>
        <p:spPr>
          <a:xfrm>
            <a:off x="476248" y="684609"/>
            <a:ext cx="6457952" cy="619125"/>
          </a:xfrm>
          <a:prstGeom prst="rect">
            <a:avLst/>
          </a:prstGeom>
          <a:noFill/>
        </p:spPr>
        <p:txBody>
          <a:bodyPr vert="horz" lIns="91440" tIns="45720" rIns="91440" bIns="45720" rtlCol="0">
            <a:noAutofit/>
          </a:bodyPr>
          <a:lstStyle>
            <a:lvl1pPr marL="0" indent="0" algn="l" defTabSz="914400" rtl="0" eaLnBrk="1" latinLnBrk="0" hangingPunct="1">
              <a:lnSpc>
                <a:spcPct val="110000"/>
              </a:lnSpc>
              <a:spcBef>
                <a:spcPts val="0"/>
              </a:spcBef>
              <a:buFontTx/>
              <a:buNone/>
              <a:defRPr sz="1600" b="0" kern="1200">
                <a:solidFill>
                  <a:srgbClr val="0070C0"/>
                </a:solidFill>
                <a:latin typeface="Bebas Neue" pitchFamily="34" charset="0"/>
                <a:ea typeface="+mn-ea"/>
                <a:cs typeface="Arial" pitchFamily="34" charset="0"/>
              </a:defRPr>
            </a:lvl1pPr>
            <a:lvl2pPr marL="4572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2pPr>
            <a:lvl3pPr marL="9144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3pPr>
            <a:lvl4pPr marL="13716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4pPr>
            <a:lvl5pPr marL="18288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700" dirty="0" smtClean="0">
                <a:solidFill>
                  <a:schemeClr val="tx1">
                    <a:lumMod val="75000"/>
                    <a:lumOff val="25000"/>
                  </a:schemeClr>
                </a:solidFill>
              </a:rPr>
              <a:t>Η </a:t>
            </a:r>
            <a:r>
              <a:rPr lang="el-GR" sz="1700" dirty="0">
                <a:solidFill>
                  <a:schemeClr val="tx1">
                    <a:lumMod val="75000"/>
                    <a:lumOff val="25000"/>
                  </a:schemeClr>
                </a:solidFill>
              </a:rPr>
              <a:t>ΕΘΕΛΟΝΤΙΚΗ ΠΡΟΣΦΟΡΑ, ΣΥΝΕΙΔΗΣΗ </a:t>
            </a:r>
            <a:endParaRPr lang="el-GR" sz="1700" dirty="0" smtClean="0">
              <a:solidFill>
                <a:schemeClr val="tx1">
                  <a:lumMod val="75000"/>
                  <a:lumOff val="25000"/>
                </a:schemeClr>
              </a:solidFill>
            </a:endParaRPr>
          </a:p>
          <a:p>
            <a:r>
              <a:rPr lang="el-GR" sz="1700" dirty="0">
                <a:solidFill>
                  <a:schemeClr val="tx1">
                    <a:lumMod val="75000"/>
                    <a:lumOff val="25000"/>
                  </a:schemeClr>
                </a:solidFill>
              </a:rPr>
              <a:t>	</a:t>
            </a:r>
            <a:r>
              <a:rPr lang="el-GR" sz="1700" dirty="0" smtClean="0">
                <a:solidFill>
                  <a:schemeClr val="tx1">
                    <a:lumMod val="75000"/>
                    <a:lumOff val="25000"/>
                  </a:schemeClr>
                </a:solidFill>
              </a:rPr>
              <a:t>		ΤΗΣ </a:t>
            </a:r>
            <a:r>
              <a:rPr lang="el-GR" sz="1700" dirty="0">
                <a:solidFill>
                  <a:schemeClr val="tx1">
                    <a:lumMod val="75000"/>
                    <a:lumOff val="25000"/>
                  </a:schemeClr>
                </a:solidFill>
              </a:rPr>
              <a:t>ΕΛΛΗΝΙΚΗΣ </a:t>
            </a:r>
            <a:r>
              <a:rPr lang="el-GR" sz="1700" dirty="0" smtClean="0">
                <a:solidFill>
                  <a:schemeClr val="tx1">
                    <a:lumMod val="75000"/>
                    <a:lumOff val="25000"/>
                  </a:schemeClr>
                </a:solidFill>
              </a:rPr>
              <a:t>ΚΟΙΝΩΝΙΑΣ</a:t>
            </a:r>
            <a:endParaRPr lang="el-GR" sz="1700" dirty="0">
              <a:solidFill>
                <a:schemeClr val="tx1">
                  <a:lumMod val="75000"/>
                  <a:lumOff val="25000"/>
                </a:schemeClr>
              </a:solidFill>
            </a:endParaRPr>
          </a:p>
        </p:txBody>
      </p:sp>
      <p:pic>
        <p:nvPicPr>
          <p:cNvPr id="6146" name="Picture 2" descr="D:\Drive\Google Drive\InedDrive 9\Parousiaseis\pio design\dimitris_presentation\logos\kaliteramazi.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696200" y="133350"/>
            <a:ext cx="1334267" cy="99536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26" name="Rectangle 25"/>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3" name="Εικόνα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57800" y="2571750"/>
            <a:ext cx="2386565" cy="1903286"/>
          </a:xfrm>
          <a:prstGeom prst="rect">
            <a:avLst/>
          </a:prstGeom>
        </p:spPr>
      </p:pic>
    </p:spTree>
    <p:extLst>
      <p:ext uri="{BB962C8B-B14F-4D97-AF65-F5344CB8AC3E}">
        <p14:creationId xmlns:p14="http://schemas.microsoft.com/office/powerpoint/2010/main" val="390097540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childTnLst>
                                </p:cTn>
                              </p:par>
                            </p:childTnLst>
                          </p:cTn>
                        </p:par>
                        <p:par>
                          <p:cTn id="8" fill="hold">
                            <p:stCondLst>
                              <p:cond delay="750"/>
                            </p:stCondLst>
                            <p:childTnLst>
                              <p:par>
                                <p:cTn id="9" presetID="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1000" fill="hold"/>
                                        <p:tgtEl>
                                          <p:spTgt spid="8"/>
                                        </p:tgtEl>
                                        <p:attrNameLst>
                                          <p:attrName>ppt_x</p:attrName>
                                        </p:attrNameLst>
                                      </p:cBhvr>
                                      <p:tavLst>
                                        <p:tav tm="0">
                                          <p:val>
                                            <p:strVal val="0-#ppt_w/2"/>
                                          </p:val>
                                        </p:tav>
                                        <p:tav tm="100000">
                                          <p:val>
                                            <p:strVal val="#ppt_x"/>
                                          </p:val>
                                        </p:tav>
                                      </p:tavLst>
                                    </p:anim>
                                    <p:anim calcmode="lin" valueType="num">
                                      <p:cBhvr additive="base">
                                        <p:cTn id="12" dur="10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1750"/>
                            </p:stCondLst>
                            <p:childTnLst>
                              <p:par>
                                <p:cTn id="14" presetID="2" presetClass="entr" presetSubtype="8"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1000" fill="hold"/>
                                        <p:tgtEl>
                                          <p:spTgt spid="10"/>
                                        </p:tgtEl>
                                        <p:attrNameLst>
                                          <p:attrName>ppt_x</p:attrName>
                                        </p:attrNameLst>
                                      </p:cBhvr>
                                      <p:tavLst>
                                        <p:tav tm="0">
                                          <p:val>
                                            <p:strVal val="0-#ppt_w/2"/>
                                          </p:val>
                                        </p:tav>
                                        <p:tav tm="100000">
                                          <p:val>
                                            <p:strVal val="#ppt_x"/>
                                          </p:val>
                                        </p:tav>
                                      </p:tavLst>
                                    </p:anim>
                                    <p:anim calcmode="lin" valueType="num">
                                      <p:cBhvr additive="base">
                                        <p:cTn id="17" dur="10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2750"/>
                            </p:stCondLst>
                            <p:childTnLst>
                              <p:par>
                                <p:cTn id="19" presetID="2" presetClass="entr" presetSubtype="8" fill="hold" grpId="0"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fill="hold"/>
                                        <p:tgtEl>
                                          <p:spTgt spid="11"/>
                                        </p:tgtEl>
                                        <p:attrNameLst>
                                          <p:attrName>ppt_x</p:attrName>
                                        </p:attrNameLst>
                                      </p:cBhvr>
                                      <p:tavLst>
                                        <p:tav tm="0">
                                          <p:val>
                                            <p:strVal val="0-#ppt_w/2"/>
                                          </p:val>
                                        </p:tav>
                                        <p:tav tm="100000">
                                          <p:val>
                                            <p:strVal val="#ppt_x"/>
                                          </p:val>
                                        </p:tav>
                                      </p:tavLst>
                                    </p:anim>
                                    <p:anim calcmode="lin" valueType="num">
                                      <p:cBhvr additive="base">
                                        <p:cTn id="22" dur="10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3750"/>
                            </p:stCondLst>
                            <p:childTnLst>
                              <p:par>
                                <p:cTn id="24" presetID="2" presetClass="entr" presetSubtype="8"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1000" fill="hold"/>
                                        <p:tgtEl>
                                          <p:spTgt spid="13"/>
                                        </p:tgtEl>
                                        <p:attrNameLst>
                                          <p:attrName>ppt_x</p:attrName>
                                        </p:attrNameLst>
                                      </p:cBhvr>
                                      <p:tavLst>
                                        <p:tav tm="0">
                                          <p:val>
                                            <p:strVal val="0-#ppt_w/2"/>
                                          </p:val>
                                        </p:tav>
                                        <p:tav tm="100000">
                                          <p:val>
                                            <p:strVal val="#ppt_x"/>
                                          </p:val>
                                        </p:tav>
                                      </p:tavLst>
                                    </p:anim>
                                    <p:anim calcmode="lin" valueType="num">
                                      <p:cBhvr additive="base">
                                        <p:cTn id="27" dur="10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4750"/>
                            </p:stCondLst>
                            <p:childTnLst>
                              <p:par>
                                <p:cTn id="29" presetID="2" presetClass="entr" presetSubtype="8"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1000" fill="hold"/>
                                        <p:tgtEl>
                                          <p:spTgt spid="12"/>
                                        </p:tgtEl>
                                        <p:attrNameLst>
                                          <p:attrName>ppt_x</p:attrName>
                                        </p:attrNameLst>
                                      </p:cBhvr>
                                      <p:tavLst>
                                        <p:tav tm="0">
                                          <p:val>
                                            <p:strVal val="0-#ppt_w/2"/>
                                          </p:val>
                                        </p:tav>
                                        <p:tav tm="100000">
                                          <p:val>
                                            <p:strVal val="#ppt_x"/>
                                          </p:val>
                                        </p:tav>
                                      </p:tavLst>
                                    </p:anim>
                                    <p:anim calcmode="lin" valueType="num">
                                      <p:cBhvr additive="base">
                                        <p:cTn id="32" dur="10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5750"/>
                            </p:stCondLst>
                            <p:childTnLst>
                              <p:par>
                                <p:cTn id="34" presetID="2" presetClass="entr" presetSubtype="8" fill="hold" grpId="0" nodeType="afterEffect">
                                  <p:stCondLst>
                                    <p:cond delay="0"/>
                                  </p:stCondLst>
                                  <p:childTnLst>
                                    <p:set>
                                      <p:cBhvr>
                                        <p:cTn id="35" dur="1" fill="hold">
                                          <p:stCondLst>
                                            <p:cond delay="0"/>
                                          </p:stCondLst>
                                        </p:cTn>
                                        <p:tgtEl>
                                          <p:spTgt spid="22"/>
                                        </p:tgtEl>
                                        <p:attrNameLst>
                                          <p:attrName>style.visibility</p:attrName>
                                        </p:attrNameLst>
                                      </p:cBhvr>
                                      <p:to>
                                        <p:strVal val="visible"/>
                                      </p:to>
                                    </p:set>
                                    <p:anim calcmode="lin" valueType="num">
                                      <p:cBhvr additive="base">
                                        <p:cTn id="36" dur="1000" fill="hold"/>
                                        <p:tgtEl>
                                          <p:spTgt spid="22"/>
                                        </p:tgtEl>
                                        <p:attrNameLst>
                                          <p:attrName>ppt_x</p:attrName>
                                        </p:attrNameLst>
                                      </p:cBhvr>
                                      <p:tavLst>
                                        <p:tav tm="0">
                                          <p:val>
                                            <p:strVal val="0-#ppt_w/2"/>
                                          </p:val>
                                        </p:tav>
                                        <p:tav tm="100000">
                                          <p:val>
                                            <p:strVal val="#ppt_x"/>
                                          </p:val>
                                        </p:tav>
                                      </p:tavLst>
                                    </p:anim>
                                    <p:anim calcmode="lin" valueType="num">
                                      <p:cBhvr additive="base">
                                        <p:cTn id="37" dur="1000" fill="hold"/>
                                        <p:tgtEl>
                                          <p:spTgt spid="22"/>
                                        </p:tgtEl>
                                        <p:attrNameLst>
                                          <p:attrName>ppt_y</p:attrName>
                                        </p:attrNameLst>
                                      </p:cBhvr>
                                      <p:tavLst>
                                        <p:tav tm="0">
                                          <p:val>
                                            <p:strVal val="#ppt_y"/>
                                          </p:val>
                                        </p:tav>
                                        <p:tav tm="100000">
                                          <p:val>
                                            <p:strVal val="#ppt_y"/>
                                          </p:val>
                                        </p:tav>
                                      </p:tavLst>
                                    </p:anim>
                                  </p:childTnLst>
                                </p:cTn>
                              </p:par>
                            </p:childTnLst>
                          </p:cTn>
                        </p:par>
                        <p:par>
                          <p:cTn id="38" fill="hold">
                            <p:stCondLst>
                              <p:cond delay="6750"/>
                            </p:stCondLst>
                            <p:childTnLst>
                              <p:par>
                                <p:cTn id="39" presetID="2" presetClass="entr" presetSubtype="8"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additive="base">
                                        <p:cTn id="41" dur="1000" fill="hold"/>
                                        <p:tgtEl>
                                          <p:spTgt spid="14"/>
                                        </p:tgtEl>
                                        <p:attrNameLst>
                                          <p:attrName>ppt_x</p:attrName>
                                        </p:attrNameLst>
                                      </p:cBhvr>
                                      <p:tavLst>
                                        <p:tav tm="0">
                                          <p:val>
                                            <p:strVal val="0-#ppt_w/2"/>
                                          </p:val>
                                        </p:tav>
                                        <p:tav tm="100000">
                                          <p:val>
                                            <p:strVal val="#ppt_x"/>
                                          </p:val>
                                        </p:tav>
                                      </p:tavLst>
                                    </p:anim>
                                    <p:anim calcmode="lin" valueType="num">
                                      <p:cBhvr additive="base">
                                        <p:cTn id="42" dur="1000" fill="hold"/>
                                        <p:tgtEl>
                                          <p:spTgt spid="14"/>
                                        </p:tgtEl>
                                        <p:attrNameLst>
                                          <p:attrName>ppt_y</p:attrName>
                                        </p:attrNameLst>
                                      </p:cBhvr>
                                      <p:tavLst>
                                        <p:tav tm="0">
                                          <p:val>
                                            <p:strVal val="#ppt_y"/>
                                          </p:val>
                                        </p:tav>
                                        <p:tav tm="100000">
                                          <p:val>
                                            <p:strVal val="#ppt_y"/>
                                          </p:val>
                                        </p:tav>
                                      </p:tavLst>
                                    </p:anim>
                                  </p:childTnLst>
                                </p:cTn>
                              </p:par>
                            </p:childTnLst>
                          </p:cTn>
                        </p:par>
                        <p:par>
                          <p:cTn id="43" fill="hold">
                            <p:stCondLst>
                              <p:cond delay="7750"/>
                            </p:stCondLst>
                            <p:childTnLst>
                              <p:par>
                                <p:cTn id="44" presetID="2" presetClass="entr" presetSubtype="8"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1000" fill="hold"/>
                                        <p:tgtEl>
                                          <p:spTgt spid="21"/>
                                        </p:tgtEl>
                                        <p:attrNameLst>
                                          <p:attrName>ppt_x</p:attrName>
                                        </p:attrNameLst>
                                      </p:cBhvr>
                                      <p:tavLst>
                                        <p:tav tm="0">
                                          <p:val>
                                            <p:strVal val="0-#ppt_w/2"/>
                                          </p:val>
                                        </p:tav>
                                        <p:tav tm="100000">
                                          <p:val>
                                            <p:strVal val="#ppt_x"/>
                                          </p:val>
                                        </p:tav>
                                      </p:tavLst>
                                    </p:anim>
                                    <p:anim calcmode="lin" valueType="num">
                                      <p:cBhvr additive="base">
                                        <p:cTn id="47" dur="10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8" grpId="0" animBg="1"/>
      <p:bldP spid="10" grpId="0" animBg="1"/>
      <p:bldP spid="11" grpId="0" animBg="1"/>
      <p:bldP spid="12" grpId="0" animBg="1"/>
      <p:bldP spid="13" grpId="0" animBg="1"/>
      <p:bldP spid="14" grpId="0" animBg="1"/>
      <p:bldP spid="21" grpId="0" animBg="1"/>
      <p:bldP spid="2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9" name="Text Placeholder 3"/>
          <p:cNvSpPr>
            <a:spLocks noGrp="1"/>
          </p:cNvSpPr>
          <p:nvPr>
            <p:ph type="body" sz="quarter" idx="15"/>
          </p:nvPr>
        </p:nvSpPr>
        <p:spPr>
          <a:xfrm>
            <a:off x="5276850" y="1604070"/>
            <a:ext cx="3028950" cy="380999"/>
          </a:xfrm>
        </p:spPr>
        <p:txBody>
          <a:bodyPr/>
          <a:lstStyle/>
          <a:p>
            <a:r>
              <a:rPr lang="el-GR" dirty="0" smtClean="0"/>
              <a:t>10.000 Εθελοντές σε 13 χρόνια</a:t>
            </a:r>
            <a:endParaRPr lang="en-JM" dirty="0"/>
          </a:p>
        </p:txBody>
      </p:sp>
      <p:sp>
        <p:nvSpPr>
          <p:cNvPr id="20" name="Text Placeholder 4"/>
          <p:cNvSpPr>
            <a:spLocks noGrp="1"/>
          </p:cNvSpPr>
          <p:nvPr>
            <p:ph type="body" sz="quarter" idx="16"/>
          </p:nvPr>
        </p:nvSpPr>
        <p:spPr>
          <a:xfrm>
            <a:off x="5276850" y="1832669"/>
            <a:ext cx="3409950" cy="914400"/>
          </a:xfrm>
        </p:spPr>
        <p:txBody>
          <a:bodyPr>
            <a:normAutofit/>
          </a:bodyPr>
          <a:lstStyle/>
          <a:p>
            <a:r>
              <a:rPr lang="el-GR" dirty="0">
                <a:solidFill>
                  <a:schemeClr val="tx1">
                    <a:lumMod val="75000"/>
                    <a:lumOff val="25000"/>
                  </a:schemeClr>
                </a:solidFill>
              </a:rPr>
              <a:t>Από την έναρξη του προγράμματος (2001) έως σήμερα έχουν εκπαιδευτεί περί τους </a:t>
            </a:r>
            <a:r>
              <a:rPr lang="el-GR" b="1" dirty="0">
                <a:solidFill>
                  <a:schemeClr val="tx1">
                    <a:lumMod val="75000"/>
                    <a:lumOff val="25000"/>
                  </a:schemeClr>
                </a:solidFill>
              </a:rPr>
              <a:t>10.000</a:t>
            </a:r>
            <a:r>
              <a:rPr lang="el-GR" dirty="0">
                <a:solidFill>
                  <a:schemeClr val="tx1">
                    <a:lumMod val="75000"/>
                    <a:lumOff val="25000"/>
                  </a:schemeClr>
                </a:solidFill>
              </a:rPr>
              <a:t> εθελοντές σε </a:t>
            </a:r>
            <a:r>
              <a:rPr lang="el-GR" b="1" dirty="0">
                <a:solidFill>
                  <a:schemeClr val="tx1">
                    <a:lumMod val="75000"/>
                    <a:lumOff val="25000"/>
                  </a:schemeClr>
                </a:solidFill>
              </a:rPr>
              <a:t>201</a:t>
            </a:r>
            <a:r>
              <a:rPr lang="el-GR" dirty="0">
                <a:solidFill>
                  <a:schemeClr val="tx1">
                    <a:lumMod val="75000"/>
                    <a:lumOff val="25000"/>
                  </a:schemeClr>
                </a:solidFill>
              </a:rPr>
              <a:t> Δήμους Διάρκεια </a:t>
            </a:r>
            <a:r>
              <a:rPr lang="el-GR" dirty="0" smtClean="0">
                <a:solidFill>
                  <a:schemeClr val="tx1">
                    <a:lumMod val="75000"/>
                    <a:lumOff val="25000"/>
                  </a:schemeClr>
                </a:solidFill>
              </a:rPr>
              <a:t> </a:t>
            </a:r>
            <a:r>
              <a:rPr lang="el-GR" b="1" dirty="0">
                <a:solidFill>
                  <a:schemeClr val="tx1">
                    <a:lumMod val="75000"/>
                    <a:lumOff val="25000"/>
                  </a:schemeClr>
                </a:solidFill>
              </a:rPr>
              <a:t>100</a:t>
            </a:r>
            <a:r>
              <a:rPr lang="el-GR" dirty="0">
                <a:solidFill>
                  <a:schemeClr val="tx1">
                    <a:lumMod val="75000"/>
                    <a:lumOff val="25000"/>
                  </a:schemeClr>
                </a:solidFill>
              </a:rPr>
              <a:t> ώρες </a:t>
            </a:r>
          </a:p>
        </p:txBody>
      </p:sp>
      <p:sp>
        <p:nvSpPr>
          <p:cNvPr id="11" name="Title 1"/>
          <p:cNvSpPr>
            <a:spLocks noGrp="1"/>
          </p:cNvSpPr>
          <p:nvPr>
            <p:ph type="title"/>
          </p:nvPr>
        </p:nvSpPr>
        <p:spPr>
          <a:xfrm>
            <a:off x="466724" y="208359"/>
            <a:ext cx="7620000" cy="422672"/>
          </a:xfrm>
        </p:spPr>
        <p:txBody>
          <a:bodyPr/>
          <a:lstStyle/>
          <a:p>
            <a:r>
              <a:rPr lang="el-GR" sz="2700" dirty="0" smtClean="0"/>
              <a:t>Προστατεύω Τον Εαυτό μου</a:t>
            </a:r>
            <a:r>
              <a:rPr lang="en-JM" sz="2700" dirty="0" smtClean="0"/>
              <a:t> </a:t>
            </a:r>
            <a:r>
              <a:rPr lang="el-GR" sz="2700" dirty="0" smtClean="0">
                <a:solidFill>
                  <a:srgbClr val="0070C0"/>
                </a:solidFill>
              </a:rPr>
              <a:t>Και Τους Άλλους</a:t>
            </a:r>
            <a:endParaRPr lang="en-JM" sz="2700" dirty="0">
              <a:solidFill>
                <a:srgbClr val="0070C0"/>
              </a:solidFill>
            </a:endParaRPr>
          </a:p>
        </p:txBody>
      </p:sp>
      <p:sp>
        <p:nvSpPr>
          <p:cNvPr id="13" name="Text Placeholder 3"/>
          <p:cNvSpPr txBox="1">
            <a:spLocks/>
          </p:cNvSpPr>
          <p:nvPr/>
        </p:nvSpPr>
        <p:spPr>
          <a:xfrm>
            <a:off x="476248" y="684609"/>
            <a:ext cx="6457952" cy="619125"/>
          </a:xfrm>
          <a:prstGeom prst="rect">
            <a:avLst/>
          </a:prstGeom>
          <a:noFill/>
        </p:spPr>
        <p:txBody>
          <a:bodyPr vert="horz" lIns="91440" tIns="45720" rIns="91440" bIns="45720" rtlCol="0">
            <a:noAutofit/>
          </a:bodyPr>
          <a:lstStyle>
            <a:lvl1pPr marL="0" indent="0" algn="l" defTabSz="914400" rtl="0" eaLnBrk="1" latinLnBrk="0" hangingPunct="1">
              <a:lnSpc>
                <a:spcPct val="110000"/>
              </a:lnSpc>
              <a:spcBef>
                <a:spcPts val="0"/>
              </a:spcBef>
              <a:buFontTx/>
              <a:buNone/>
              <a:defRPr sz="1600" b="0" kern="1200">
                <a:solidFill>
                  <a:srgbClr val="0070C0"/>
                </a:solidFill>
                <a:latin typeface="Bebas Neue" pitchFamily="34" charset="0"/>
                <a:ea typeface="+mn-ea"/>
                <a:cs typeface="Arial" pitchFamily="34" charset="0"/>
              </a:defRPr>
            </a:lvl1pPr>
            <a:lvl2pPr marL="4572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2pPr>
            <a:lvl3pPr marL="9144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3pPr>
            <a:lvl4pPr marL="13716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4pPr>
            <a:lvl5pPr marL="1828800" indent="0" algn="l" defTabSz="914400" rtl="0" eaLnBrk="1" latinLnBrk="0" hangingPunct="1">
              <a:lnSpc>
                <a:spcPct val="110000"/>
              </a:lnSpc>
              <a:spcBef>
                <a:spcPts val="0"/>
              </a:spcBef>
              <a:buFontTx/>
              <a:buNone/>
              <a:defRPr sz="1600" kern="1200">
                <a:solidFill>
                  <a:schemeClr val="tx1">
                    <a:lumMod val="85000"/>
                    <a:lumOff val="15000"/>
                  </a:schemeClr>
                </a:solidFill>
                <a:latin typeface="Bebas Neue"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700" dirty="0" smtClean="0">
                <a:solidFill>
                  <a:schemeClr val="tx1">
                    <a:lumMod val="75000"/>
                    <a:lumOff val="25000"/>
                  </a:schemeClr>
                </a:solidFill>
              </a:rPr>
              <a:t>Η </a:t>
            </a:r>
            <a:r>
              <a:rPr lang="el-GR" sz="1700" dirty="0">
                <a:solidFill>
                  <a:schemeClr val="tx1">
                    <a:lumMod val="75000"/>
                    <a:lumOff val="25000"/>
                  </a:schemeClr>
                </a:solidFill>
              </a:rPr>
              <a:t>ΕΘΕΛΟΝΤΙΚΗ ΠΡΟΣΦΟΡΑ, ΣΥΝΕΙΔΗΣΗ </a:t>
            </a:r>
            <a:endParaRPr lang="el-GR" sz="1700" dirty="0" smtClean="0">
              <a:solidFill>
                <a:schemeClr val="tx1">
                  <a:lumMod val="75000"/>
                  <a:lumOff val="25000"/>
                </a:schemeClr>
              </a:solidFill>
            </a:endParaRPr>
          </a:p>
          <a:p>
            <a:r>
              <a:rPr lang="el-GR" sz="1700" dirty="0">
                <a:solidFill>
                  <a:schemeClr val="tx1">
                    <a:lumMod val="75000"/>
                    <a:lumOff val="25000"/>
                  </a:schemeClr>
                </a:solidFill>
              </a:rPr>
              <a:t>	</a:t>
            </a:r>
            <a:r>
              <a:rPr lang="el-GR" sz="1700" dirty="0" smtClean="0">
                <a:solidFill>
                  <a:schemeClr val="tx1">
                    <a:lumMod val="75000"/>
                    <a:lumOff val="25000"/>
                  </a:schemeClr>
                </a:solidFill>
              </a:rPr>
              <a:t>		ΤΗΣ </a:t>
            </a:r>
            <a:r>
              <a:rPr lang="el-GR" sz="1700" dirty="0">
                <a:solidFill>
                  <a:schemeClr val="tx1">
                    <a:lumMod val="75000"/>
                    <a:lumOff val="25000"/>
                  </a:schemeClr>
                </a:solidFill>
              </a:rPr>
              <a:t>ΕΛΛΗΝΙΚΗΣ </a:t>
            </a:r>
            <a:r>
              <a:rPr lang="el-GR" sz="1700" dirty="0" smtClean="0">
                <a:solidFill>
                  <a:schemeClr val="tx1">
                    <a:lumMod val="75000"/>
                    <a:lumOff val="25000"/>
                  </a:schemeClr>
                </a:solidFill>
              </a:rPr>
              <a:t>ΚΟΙΝΩΝΙΑΣ</a:t>
            </a:r>
            <a:endParaRPr lang="el-GR" sz="1700" dirty="0">
              <a:solidFill>
                <a:schemeClr val="tx1">
                  <a:lumMod val="75000"/>
                  <a:lumOff val="25000"/>
                </a:schemeClr>
              </a:solidFill>
            </a:endParaRPr>
          </a:p>
        </p:txBody>
      </p:sp>
      <p:pic>
        <p:nvPicPr>
          <p:cNvPr id="14" name="Picture 2" descr="D:\Drive\Google Drive\InedDrive 9\Parousiaseis\pio design\dimitris_presentation\logos\kaliteramaz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96200" y="133350"/>
            <a:ext cx="1334267" cy="995363"/>
          </a:xfrm>
          <a:prstGeom prst="rect">
            <a:avLst/>
          </a:prstGeom>
          <a:noFill/>
          <a:extLst>
            <a:ext uri="{909E8E84-426E-40DD-AFC4-6F175D3DCCD1}">
              <a14:hiddenFill xmlns:a14="http://schemas.microsoft.com/office/drawing/2010/main">
                <a:solidFill>
                  <a:srgbClr val="FFFFFF"/>
                </a:solidFill>
              </a14:hiddenFill>
            </a:ext>
          </a:extLst>
        </p:spPr>
      </p:pic>
      <p:pic>
        <p:nvPicPr>
          <p:cNvPr id="7170" name="Picture 2" descr="D:\Drive\Google Drive\InedDrive 9\Parousiaseis\pio design\dimitris_presentation\photos\protecta 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29" y="1351399"/>
            <a:ext cx="3608951" cy="3125351"/>
          </a:xfrm>
          <a:prstGeom prst="rect">
            <a:avLst/>
          </a:prstGeom>
          <a:noFill/>
          <a:extLst>
            <a:ext uri="{909E8E84-426E-40DD-AFC4-6F175D3DCCD1}">
              <a14:hiddenFill xmlns:a14="http://schemas.microsoft.com/office/drawing/2010/main">
                <a:solidFill>
                  <a:srgbClr val="FFFFFF"/>
                </a:solidFill>
              </a14:hiddenFill>
            </a:ext>
          </a:extLst>
        </p:spPr>
      </p:pic>
      <p:sp>
        <p:nvSpPr>
          <p:cNvPr id="16" name="Rectangle 15"/>
          <p:cNvSpPr/>
          <p:nvPr/>
        </p:nvSpPr>
        <p:spPr>
          <a:xfrm>
            <a:off x="5428258" y="3753648"/>
            <a:ext cx="2725142" cy="635702"/>
          </a:xfrm>
          <a:prstGeom prst="rect">
            <a:avLst/>
          </a:prstGeom>
          <a:solidFill>
            <a:srgbClr val="0065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sz="1400" dirty="0" smtClean="0">
                <a:solidFill>
                  <a:schemeClr val="bg1"/>
                </a:solidFill>
                <a:latin typeface="Bebas Neue" pitchFamily="34" charset="0"/>
              </a:rPr>
              <a:t>Το πρόγραμμα διαρκεί </a:t>
            </a:r>
          </a:p>
          <a:p>
            <a:pPr algn="ctr"/>
            <a:r>
              <a:rPr lang="el-GR" sz="1400" dirty="0" smtClean="0">
                <a:solidFill>
                  <a:schemeClr val="bg1"/>
                </a:solidFill>
                <a:latin typeface="Bebas Neue" pitchFamily="34" charset="0"/>
              </a:rPr>
              <a:t>100 ώρες</a:t>
            </a:r>
            <a:endParaRPr lang="en-JM" sz="1400" dirty="0">
              <a:solidFill>
                <a:schemeClr val="bg1"/>
              </a:solidFill>
              <a:latin typeface="Bebas Neue" pitchFamily="34" charset="0"/>
            </a:endParaRPr>
          </a:p>
        </p:txBody>
      </p:sp>
      <p:graphicFrame>
        <p:nvGraphicFramePr>
          <p:cNvPr id="21" name="Chart 20"/>
          <p:cNvGraphicFramePr/>
          <p:nvPr>
            <p:extLst>
              <p:ext uri="{D42A27DB-BD31-4B8C-83A1-F6EECF244321}">
                <p14:modId xmlns:p14="http://schemas.microsoft.com/office/powerpoint/2010/main" val="4254756130"/>
              </p:ext>
            </p:extLst>
          </p:nvPr>
        </p:nvGraphicFramePr>
        <p:xfrm>
          <a:off x="5963291" y="2343150"/>
          <a:ext cx="1457759" cy="1334298"/>
        </p:xfrm>
        <a:graphic>
          <a:graphicData uri="http://schemas.openxmlformats.org/drawingml/2006/chart">
            <c:chart xmlns:c="http://schemas.openxmlformats.org/drawingml/2006/chart" xmlns:r="http://schemas.openxmlformats.org/officeDocument/2006/relationships" r:id="rId5"/>
          </a:graphicData>
        </a:graphic>
      </p:graphicFrame>
      <p:sp>
        <p:nvSpPr>
          <p:cNvPr id="23" name="TextBox 1"/>
          <p:cNvSpPr txBox="1"/>
          <p:nvPr/>
        </p:nvSpPr>
        <p:spPr>
          <a:xfrm>
            <a:off x="6344291" y="2790309"/>
            <a:ext cx="773592" cy="589139"/>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l-GR" sz="2400" dirty="0" smtClean="0">
                <a:solidFill>
                  <a:schemeClr val="tx1">
                    <a:lumMod val="75000"/>
                    <a:lumOff val="25000"/>
                  </a:schemeClr>
                </a:solidFill>
                <a:latin typeface="Bebas Neue" pitchFamily="34" charset="0"/>
              </a:rPr>
              <a:t>10</a:t>
            </a:r>
            <a:r>
              <a:rPr lang="en-JM" sz="2400" dirty="0" smtClean="0">
                <a:solidFill>
                  <a:schemeClr val="tx1">
                    <a:lumMod val="75000"/>
                    <a:lumOff val="25000"/>
                  </a:schemeClr>
                </a:solidFill>
                <a:latin typeface="Bebas Neue" pitchFamily="34" charset="0"/>
              </a:rPr>
              <a:t>0</a:t>
            </a:r>
            <a:endParaRPr lang="en-JM" sz="1200" dirty="0" smtClean="0">
              <a:solidFill>
                <a:schemeClr val="tx1">
                  <a:lumMod val="75000"/>
                  <a:lumOff val="25000"/>
                </a:schemeClr>
              </a:solidFill>
              <a:latin typeface="Bebas Neue" pitchFamily="34" charset="0"/>
            </a:endParaRPr>
          </a:p>
        </p:txBody>
      </p:sp>
    </p:spTree>
    <p:extLst>
      <p:ext uri="{BB962C8B-B14F-4D97-AF65-F5344CB8AC3E}">
        <p14:creationId xmlns:p14="http://schemas.microsoft.com/office/powerpoint/2010/main" val="354119763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sz="quarter" idx="13"/>
          </p:nvPr>
        </p:nvSpPr>
        <p:spPr>
          <a:xfrm>
            <a:off x="1219200" y="706040"/>
            <a:ext cx="6019800" cy="457200"/>
          </a:xfrm>
        </p:spPr>
        <p:txBody>
          <a:bodyPr>
            <a:normAutofit fontScale="92500"/>
          </a:bodyPr>
          <a:lstStyle/>
          <a:p>
            <a:pPr>
              <a:buClr>
                <a:schemeClr val="tx1"/>
              </a:buClr>
              <a:buSzPct val="75000"/>
            </a:pPr>
            <a:r>
              <a:rPr lang="el-GR" altLang="el-GR" b="1" dirty="0" smtClean="0">
                <a:solidFill>
                  <a:schemeClr val="tx1">
                    <a:lumMod val="75000"/>
                    <a:lumOff val="25000"/>
                  </a:schemeClr>
                </a:solidFill>
              </a:rPr>
              <a:t>Οι </a:t>
            </a:r>
            <a:r>
              <a:rPr lang="el-GR" altLang="el-GR" b="1" dirty="0">
                <a:solidFill>
                  <a:schemeClr val="tx1">
                    <a:lumMod val="75000"/>
                    <a:lumOff val="25000"/>
                  </a:schemeClr>
                </a:solidFill>
              </a:rPr>
              <a:t>εκπαιδευόμενοι εντάσσονται σε Μητρώο Εθελοντικών Οργανώσεων </a:t>
            </a:r>
            <a:endParaRPr lang="el-GR" altLang="el-GR" b="1" dirty="0" smtClean="0">
              <a:solidFill>
                <a:schemeClr val="tx1">
                  <a:lumMod val="75000"/>
                  <a:lumOff val="25000"/>
                </a:schemeClr>
              </a:solidFill>
            </a:endParaRPr>
          </a:p>
          <a:p>
            <a:pPr algn="ctr">
              <a:buClr>
                <a:schemeClr val="tx1"/>
              </a:buClr>
              <a:buSzPct val="75000"/>
            </a:pPr>
            <a:r>
              <a:rPr lang="el-GR" altLang="el-GR" b="1" dirty="0" smtClean="0">
                <a:solidFill>
                  <a:schemeClr val="tx1">
                    <a:lumMod val="75000"/>
                    <a:lumOff val="25000"/>
                  </a:schemeClr>
                </a:solidFill>
              </a:rPr>
              <a:t>				της </a:t>
            </a:r>
            <a:r>
              <a:rPr lang="el-GR" altLang="el-GR" b="1" dirty="0">
                <a:solidFill>
                  <a:schemeClr val="tx1">
                    <a:lumMod val="75000"/>
                    <a:lumOff val="25000"/>
                  </a:schemeClr>
                </a:solidFill>
              </a:rPr>
              <a:t>Γενικής Γραμματείας </a:t>
            </a:r>
            <a:r>
              <a:rPr lang="el-GR" altLang="el-GR" b="1" dirty="0" smtClean="0">
                <a:solidFill>
                  <a:schemeClr val="tx1">
                    <a:lumMod val="75000"/>
                    <a:lumOff val="25000"/>
                  </a:schemeClr>
                </a:solidFill>
              </a:rPr>
              <a:t>Πολιτικής Προστασίας</a:t>
            </a:r>
            <a:endParaRPr lang="el-GR" altLang="el-GR" b="1" dirty="0">
              <a:solidFill>
                <a:schemeClr val="tx1">
                  <a:lumMod val="75000"/>
                  <a:lumOff val="25000"/>
                </a:schemeClr>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9" name="Rectangle 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8194" name="Picture 2" descr="D:\Drive\Google Drive\InedDrive 9\Parousiaseis\pio design\dimitris_presentation\photos\protecta 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856" y="1352550"/>
            <a:ext cx="7690344" cy="3124200"/>
          </a:xfrm>
          <a:prstGeom prst="rect">
            <a:avLst/>
          </a:prstGeom>
          <a:noFill/>
          <a:extLst>
            <a:ext uri="{909E8E84-426E-40DD-AFC4-6F175D3DCCD1}">
              <a14:hiddenFill xmlns:a14="http://schemas.microsoft.com/office/drawing/2010/main">
                <a:solidFill>
                  <a:srgbClr val="FFFFFF"/>
                </a:solidFill>
              </a14:hiddenFill>
            </a:ext>
          </a:extLst>
        </p:spPr>
      </p:pic>
      <p:sp>
        <p:nvSpPr>
          <p:cNvPr id="18" name="Title 1"/>
          <p:cNvSpPr>
            <a:spLocks noGrp="1"/>
          </p:cNvSpPr>
          <p:nvPr>
            <p:ph type="title"/>
          </p:nvPr>
        </p:nvSpPr>
        <p:spPr>
          <a:xfrm>
            <a:off x="466724" y="208359"/>
            <a:ext cx="7620000" cy="422672"/>
          </a:xfrm>
        </p:spPr>
        <p:txBody>
          <a:bodyPr/>
          <a:lstStyle/>
          <a:p>
            <a:r>
              <a:rPr lang="el-GR" sz="2700" dirty="0" smtClean="0"/>
              <a:t>Προστατεύω Τον Εαυτό μου</a:t>
            </a:r>
            <a:r>
              <a:rPr lang="en-JM" sz="2700" dirty="0" smtClean="0"/>
              <a:t> </a:t>
            </a:r>
            <a:r>
              <a:rPr lang="el-GR" sz="2700" dirty="0" smtClean="0">
                <a:solidFill>
                  <a:srgbClr val="0070C0"/>
                </a:solidFill>
              </a:rPr>
              <a:t>Και Τους Άλλους</a:t>
            </a:r>
            <a:endParaRPr lang="en-JM" sz="2700" dirty="0">
              <a:solidFill>
                <a:srgbClr val="0070C0"/>
              </a:solidFill>
            </a:endParaRPr>
          </a:p>
        </p:txBody>
      </p:sp>
      <p:pic>
        <p:nvPicPr>
          <p:cNvPr id="19" name="Picture 2" descr="D:\Drive\Google Drive\InedDrive 9\Parousiaseis\pio design\dimitris_presentation\logos\kaliteramazi.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696200" y="133350"/>
            <a:ext cx="1334267" cy="995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876555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7620000" cy="422672"/>
          </a:xfrm>
        </p:spPr>
        <p:txBody>
          <a:bodyPr/>
          <a:lstStyle/>
          <a:p>
            <a:r>
              <a:rPr lang="el-GR" sz="2800" dirty="0" smtClean="0"/>
              <a:t>ΕΥΡΩΠΑΪΚΗ </a:t>
            </a:r>
            <a:r>
              <a:rPr lang="el-GR" sz="2800" dirty="0" smtClean="0">
                <a:solidFill>
                  <a:srgbClr val="0070C0"/>
                </a:solidFill>
              </a:rPr>
              <a:t>ΚΑΡΤΑ ΝΕΩΝ</a:t>
            </a:r>
            <a:r>
              <a:rPr lang="el-GR" dirty="0" smtClean="0">
                <a:solidFill>
                  <a:srgbClr val="0070C0"/>
                </a:solidFill>
              </a:rPr>
              <a:t/>
            </a:r>
            <a:br>
              <a:rPr lang="el-GR" dirty="0" smtClean="0">
                <a:solidFill>
                  <a:srgbClr val="0070C0"/>
                </a:solidFill>
              </a:rPr>
            </a:br>
            <a:r>
              <a:rPr lang="el-GR" sz="2400" dirty="0" smtClean="0">
                <a:solidFill>
                  <a:srgbClr val="0070C0"/>
                </a:solidFill>
              </a:rPr>
              <a:t>Ζήσε </a:t>
            </a:r>
            <a:r>
              <a:rPr lang="el-GR" sz="2400" dirty="0">
                <a:solidFill>
                  <a:srgbClr val="0070C0"/>
                </a:solidFill>
              </a:rPr>
              <a:t>περισσότερα ... Ξόδεψε λιγότερα</a:t>
            </a:r>
            <a:r>
              <a:rPr lang="el-GR" sz="2400" dirty="0" smtClean="0">
                <a:solidFill>
                  <a:srgbClr val="0070C0"/>
                </a:solidFill>
              </a:rPr>
              <a:t>!</a:t>
            </a:r>
            <a:endParaRPr lang="en-JM" dirty="0"/>
          </a:p>
        </p:txBody>
      </p:sp>
      <p:sp>
        <p:nvSpPr>
          <p:cNvPr id="4" name="Text Placeholder 3"/>
          <p:cNvSpPr>
            <a:spLocks noGrp="1"/>
          </p:cNvSpPr>
          <p:nvPr>
            <p:ph type="body" sz="quarter" idx="15"/>
          </p:nvPr>
        </p:nvSpPr>
        <p:spPr>
          <a:xfrm>
            <a:off x="457200" y="1352551"/>
            <a:ext cx="4495800" cy="380999"/>
          </a:xfrm>
        </p:spPr>
        <p:txBody>
          <a:bodyPr/>
          <a:lstStyle/>
          <a:p>
            <a:r>
              <a:rPr lang="el-GR" dirty="0" smtClean="0"/>
              <a:t>Όχι μόνο σε φοιτητές αλλά σε </a:t>
            </a:r>
            <a:r>
              <a:rPr lang="el-GR" u="sng" dirty="0" smtClean="0"/>
              <a:t>όλους</a:t>
            </a:r>
            <a:r>
              <a:rPr lang="el-GR" dirty="0" smtClean="0"/>
              <a:t> τους νέους</a:t>
            </a:r>
            <a:endParaRPr lang="en-JM" dirty="0"/>
          </a:p>
        </p:txBody>
      </p:sp>
      <p:sp>
        <p:nvSpPr>
          <p:cNvPr id="5" name="Text Placeholder 4"/>
          <p:cNvSpPr>
            <a:spLocks noGrp="1"/>
          </p:cNvSpPr>
          <p:nvPr>
            <p:ph type="body" sz="quarter" idx="16"/>
          </p:nvPr>
        </p:nvSpPr>
        <p:spPr>
          <a:xfrm>
            <a:off x="457200" y="1657350"/>
            <a:ext cx="3962400" cy="914400"/>
          </a:xfrm>
        </p:spPr>
        <p:txBody>
          <a:bodyPr>
            <a:normAutofit/>
          </a:bodyPr>
          <a:lstStyle/>
          <a:p>
            <a:r>
              <a:rPr lang="el-GR" dirty="0">
                <a:solidFill>
                  <a:schemeClr val="tx1">
                    <a:lumMod val="75000"/>
                    <a:lumOff val="25000"/>
                  </a:schemeClr>
                </a:solidFill>
              </a:rPr>
              <a:t>Η Ευρωπαϊκή Κάρτα Νέων είναι ένα ευρωπαϊκό πρόγραμμα που </a:t>
            </a:r>
            <a:r>
              <a:rPr lang="el-GR" dirty="0" smtClean="0">
                <a:solidFill>
                  <a:schemeClr val="tx1">
                    <a:lumMod val="75000"/>
                    <a:lumOff val="25000"/>
                  </a:schemeClr>
                </a:solidFill>
              </a:rPr>
              <a:t>απευθύνεται </a:t>
            </a:r>
            <a:r>
              <a:rPr lang="el-GR" dirty="0">
                <a:solidFill>
                  <a:schemeClr val="tx1">
                    <a:lumMod val="75000"/>
                    <a:lumOff val="25000"/>
                  </a:schemeClr>
                </a:solidFill>
              </a:rPr>
              <a:t>σε </a:t>
            </a:r>
            <a:r>
              <a:rPr lang="el-GR" b="1" dirty="0">
                <a:solidFill>
                  <a:schemeClr val="tx1">
                    <a:lumMod val="75000"/>
                    <a:lumOff val="25000"/>
                  </a:schemeClr>
                </a:solidFill>
              </a:rPr>
              <a:t>νέους ηλικίας 13 - 30 </a:t>
            </a:r>
            <a:r>
              <a:rPr lang="el-GR" dirty="0">
                <a:solidFill>
                  <a:schemeClr val="tx1">
                    <a:lumMod val="75000"/>
                    <a:lumOff val="25000"/>
                  </a:schemeClr>
                </a:solidFill>
              </a:rPr>
              <a:t>ετών, </a:t>
            </a:r>
            <a:r>
              <a:rPr lang="el-GR" dirty="0" smtClean="0">
                <a:solidFill>
                  <a:schemeClr val="tx1">
                    <a:lumMod val="75000"/>
                    <a:lumOff val="25000"/>
                  </a:schemeClr>
                </a:solidFill>
              </a:rPr>
              <a:t>τόσο </a:t>
            </a:r>
            <a:r>
              <a:rPr lang="el-GR" dirty="0">
                <a:solidFill>
                  <a:schemeClr val="tx1">
                    <a:lumMod val="75000"/>
                    <a:lumOff val="25000"/>
                  </a:schemeClr>
                </a:solidFill>
              </a:rPr>
              <a:t>στην Ελλάδα όσο και σε 38 ακόμα χώρες της Ευρώπης. </a:t>
            </a:r>
          </a:p>
          <a:p>
            <a:endParaRPr lang="el-GR" dirty="0" smtClean="0">
              <a:solidFill>
                <a:schemeClr val="tx1">
                  <a:lumMod val="75000"/>
                  <a:lumOff val="25000"/>
                </a:schemeClr>
              </a:solidFill>
            </a:endParaRPr>
          </a:p>
          <a:p>
            <a:endParaRPr lang="en-JM" sz="1200" dirty="0"/>
          </a:p>
        </p:txBody>
      </p:sp>
      <p:sp>
        <p:nvSpPr>
          <p:cNvPr id="7" name="Text Placeholder 6"/>
          <p:cNvSpPr>
            <a:spLocks noGrp="1"/>
          </p:cNvSpPr>
          <p:nvPr>
            <p:ph type="body" sz="quarter" idx="18"/>
          </p:nvPr>
        </p:nvSpPr>
        <p:spPr>
          <a:xfrm>
            <a:off x="457200" y="3105150"/>
            <a:ext cx="3905322" cy="609600"/>
          </a:xfrm>
        </p:spPr>
        <p:txBody>
          <a:bodyPr>
            <a:noAutofit/>
          </a:bodyPr>
          <a:lstStyle/>
          <a:p>
            <a:r>
              <a:rPr lang="el-GR" dirty="0" smtClean="0">
                <a:solidFill>
                  <a:schemeClr val="tx1">
                    <a:lumMod val="75000"/>
                    <a:lumOff val="25000"/>
                  </a:schemeClr>
                </a:solidFill>
              </a:rPr>
              <a:t>Το πρόγραμμα </a:t>
            </a:r>
            <a:r>
              <a:rPr lang="el-GR" dirty="0">
                <a:solidFill>
                  <a:schemeClr val="tx1">
                    <a:lumMod val="75000"/>
                    <a:lumOff val="25000"/>
                  </a:schemeClr>
                </a:solidFill>
              </a:rPr>
              <a:t>υλοποιείται από το Ίδρυμα Νεολαίας και Δια Βίου Μάθησης σε συνεργασία με τη Γενική Γραμματεία Νέας Γενιάς του Υπουργείου Παιδείας και </a:t>
            </a:r>
            <a:r>
              <a:rPr lang="el-GR" dirty="0" smtClean="0">
                <a:solidFill>
                  <a:schemeClr val="tx1">
                    <a:lumMod val="75000"/>
                    <a:lumOff val="25000"/>
                  </a:schemeClr>
                </a:solidFill>
              </a:rPr>
              <a:t>Θρησκευμάτων.</a:t>
            </a:r>
            <a:endParaRPr lang="en-JM" dirty="0"/>
          </a:p>
        </p:txBody>
      </p:sp>
      <p:sp>
        <p:nvSpPr>
          <p:cNvPr id="10" name="Oval 9"/>
          <p:cNvSpPr/>
          <p:nvPr/>
        </p:nvSpPr>
        <p:spPr>
          <a:xfrm>
            <a:off x="4600575" y="1382249"/>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pPr algn="ctr"/>
            <a:r>
              <a:rPr lang="el-GR" sz="1300" b="1" dirty="0" smtClean="0">
                <a:solidFill>
                  <a:schemeClr val="bg1"/>
                </a:solidFill>
                <a:latin typeface="Bebas Neue" pitchFamily="34" charset="0"/>
              </a:rPr>
              <a:t>13 έως 30 χρονών</a:t>
            </a:r>
            <a:endParaRPr lang="el-GR" sz="1300" b="1" dirty="0">
              <a:solidFill>
                <a:schemeClr val="bg1"/>
              </a:solidFill>
              <a:latin typeface="Bebas Neue" pitchFamily="34" charset="0"/>
            </a:endParaRPr>
          </a:p>
        </p:txBody>
      </p:sp>
      <p:sp>
        <p:nvSpPr>
          <p:cNvPr id="11" name="Oval 10"/>
          <p:cNvSpPr/>
          <p:nvPr/>
        </p:nvSpPr>
        <p:spPr>
          <a:xfrm>
            <a:off x="6247904" y="1200712"/>
            <a:ext cx="1781672" cy="1912363"/>
          </a:xfrm>
          <a:prstGeom prst="ellipse">
            <a:avLst/>
          </a:prstGeom>
          <a:solidFill>
            <a:schemeClr val="tx1">
              <a:lumMod val="85000"/>
              <a:lumOff val="1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sz="1100" b="1" dirty="0" smtClean="0">
                <a:solidFill>
                  <a:schemeClr val="bg1"/>
                </a:solidFill>
                <a:latin typeface="Bebas Neue" pitchFamily="34" charset="0"/>
              </a:rPr>
              <a:t>5.000.000 κάτοχοι στην Ευρώπη</a:t>
            </a:r>
            <a:endParaRPr lang="en-JM" sz="1100" b="1" dirty="0">
              <a:solidFill>
                <a:schemeClr val="bg1"/>
              </a:solidFill>
              <a:latin typeface="Bebas Neue" pitchFamily="34" charset="0"/>
            </a:endParaRPr>
          </a:p>
        </p:txBody>
      </p:sp>
      <p:sp>
        <p:nvSpPr>
          <p:cNvPr id="12" name="Oval 11"/>
          <p:cNvSpPr/>
          <p:nvPr/>
        </p:nvSpPr>
        <p:spPr>
          <a:xfrm>
            <a:off x="5437154" y="2762812"/>
            <a:ext cx="1808562" cy="1828800"/>
          </a:xfrm>
          <a:prstGeom prst="ellipse">
            <a:avLst/>
          </a:prstGeom>
          <a:solidFill>
            <a:schemeClr val="bg1">
              <a:lumMod val="75000"/>
              <a:alpha val="80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r>
              <a:rPr lang="el-GR" altLang="el-GR" sz="1400" dirty="0" smtClean="0"/>
              <a:t>Περισσότερα </a:t>
            </a:r>
            <a:r>
              <a:rPr lang="el-GR" altLang="el-GR" sz="1400" dirty="0"/>
              <a:t>από 100.000 </a:t>
            </a:r>
            <a:r>
              <a:rPr lang="el-GR" altLang="el-GR" sz="1400" dirty="0" smtClean="0"/>
              <a:t>προνόμια</a:t>
            </a:r>
            <a:endParaRPr lang="en-JM" sz="1300" b="1" dirty="0">
              <a:solidFill>
                <a:schemeClr val="tx1">
                  <a:lumMod val="95000"/>
                  <a:lumOff val="5000"/>
                </a:schemeClr>
              </a:solidFill>
              <a:latin typeface="Bebas Neue" pitchFamily="34" charset="0"/>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9" name="Oval 18"/>
          <p:cNvSpPr/>
          <p:nvPr/>
        </p:nvSpPr>
        <p:spPr>
          <a:xfrm>
            <a:off x="7358014" y="2600591"/>
            <a:ext cx="1740860" cy="1730826"/>
          </a:xfrm>
          <a:prstGeom prst="ellipse">
            <a:avLst/>
          </a:prstGeom>
          <a:solidFill>
            <a:srgbClr val="005EA4">
              <a:alpha val="80000"/>
            </a:srgb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0"/>
          <a:lstStyle/>
          <a:p>
            <a:endParaRPr lang="en-JM" sz="1300" b="1" dirty="0" smtClean="0">
              <a:solidFill>
                <a:schemeClr val="bg1"/>
              </a:solidFill>
              <a:latin typeface="Bebas Neue" pitchFamily="34" charset="0"/>
            </a:endParaRPr>
          </a:p>
          <a:p>
            <a:r>
              <a:rPr lang="el-GR" sz="1300" b="1" dirty="0" smtClean="0">
                <a:solidFill>
                  <a:schemeClr val="bg1"/>
                </a:solidFill>
                <a:latin typeface="Bebas Neue" pitchFamily="34" charset="0"/>
              </a:rPr>
              <a:t>600 Επιχειρήσεις μόνο στην Ελλάδα</a:t>
            </a:r>
          </a:p>
        </p:txBody>
      </p:sp>
      <p:pic>
        <p:nvPicPr>
          <p:cNvPr id="9218" name="Picture 2" descr="D:\Drive\Google Drive\InedDrive 9\Parousiaseis\pio design\dimitris_presentation\logos\prog-eyca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038" y="57150"/>
            <a:ext cx="1219762" cy="1219762"/>
          </a:xfrm>
          <a:prstGeom prst="rect">
            <a:avLst/>
          </a:prstGeom>
          <a:noFill/>
          <a:extLst>
            <a:ext uri="{909E8E84-426E-40DD-AFC4-6F175D3DCCD1}">
              <a14:hiddenFill xmlns:a14="http://schemas.microsoft.com/office/drawing/2010/main">
                <a:solidFill>
                  <a:srgbClr val="FFFFFF"/>
                </a:solidFill>
              </a14:hiddenFill>
            </a:ext>
          </a:extLst>
        </p:spPr>
      </p:pic>
      <p:sp>
        <p:nvSpPr>
          <p:cNvPr id="14" name="Text Placeholder 6"/>
          <p:cNvSpPr>
            <a:spLocks noGrp="1"/>
          </p:cNvSpPr>
          <p:nvPr>
            <p:ph type="body" sz="quarter" idx="18"/>
          </p:nvPr>
        </p:nvSpPr>
        <p:spPr>
          <a:xfrm>
            <a:off x="457200" y="2419350"/>
            <a:ext cx="3905322" cy="533400"/>
          </a:xfrm>
        </p:spPr>
        <p:txBody>
          <a:bodyPr>
            <a:noAutofit/>
          </a:bodyPr>
          <a:lstStyle/>
          <a:p>
            <a:r>
              <a:rPr lang="el-GR" dirty="0">
                <a:solidFill>
                  <a:schemeClr val="tx1">
                    <a:lumMod val="75000"/>
                    <a:lumOff val="25000"/>
                  </a:schemeClr>
                </a:solidFill>
              </a:rPr>
              <a:t>Στην Ελλάδα, τα ενεργά μέλη της αγγίζουν τα </a:t>
            </a:r>
            <a:r>
              <a:rPr lang="el-GR" b="1" dirty="0">
                <a:solidFill>
                  <a:schemeClr val="tx1">
                    <a:lumMod val="75000"/>
                    <a:lumOff val="25000"/>
                  </a:schemeClr>
                </a:solidFill>
              </a:rPr>
              <a:t>16.000</a:t>
            </a:r>
            <a:r>
              <a:rPr lang="el-GR" dirty="0">
                <a:solidFill>
                  <a:schemeClr val="tx1">
                    <a:lumMod val="75000"/>
                    <a:lumOff val="25000"/>
                  </a:schemeClr>
                </a:solidFill>
              </a:rPr>
              <a:t> και οι συνεργαζόμενες επιχειρήσεις και φορείς τους </a:t>
            </a:r>
            <a:r>
              <a:rPr lang="el-GR" b="1" dirty="0">
                <a:solidFill>
                  <a:schemeClr val="tx1">
                    <a:lumMod val="75000"/>
                    <a:lumOff val="25000"/>
                  </a:schemeClr>
                </a:solidFill>
              </a:rPr>
              <a:t>600</a:t>
            </a:r>
            <a:r>
              <a:rPr lang="el-GR" dirty="0">
                <a:solidFill>
                  <a:schemeClr val="tx1">
                    <a:lumMod val="75000"/>
                    <a:lumOff val="25000"/>
                  </a:schemeClr>
                </a:solidFill>
              </a:rPr>
              <a:t>. </a:t>
            </a:r>
          </a:p>
        </p:txBody>
      </p:sp>
    </p:spTree>
    <p:extLst>
      <p:ext uri="{BB962C8B-B14F-4D97-AF65-F5344CB8AC3E}">
        <p14:creationId xmlns:p14="http://schemas.microsoft.com/office/powerpoint/2010/main" val="1798196671"/>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250" fill="hold"/>
                                        <p:tgtEl>
                                          <p:spTgt spid="11"/>
                                        </p:tgtEl>
                                        <p:attrNameLst>
                                          <p:attrName>ppt_w</p:attrName>
                                        </p:attrNameLst>
                                      </p:cBhvr>
                                      <p:tavLst>
                                        <p:tav tm="0">
                                          <p:val>
                                            <p:fltVal val="0"/>
                                          </p:val>
                                        </p:tav>
                                        <p:tav tm="100000">
                                          <p:val>
                                            <p:strVal val="#ppt_w"/>
                                          </p:val>
                                        </p:tav>
                                      </p:tavLst>
                                    </p:anim>
                                    <p:anim calcmode="lin" valueType="num">
                                      <p:cBhvr>
                                        <p:cTn id="8" dur="1250" fill="hold"/>
                                        <p:tgtEl>
                                          <p:spTgt spid="11"/>
                                        </p:tgtEl>
                                        <p:attrNameLst>
                                          <p:attrName>ppt_h</p:attrName>
                                        </p:attrNameLst>
                                      </p:cBhvr>
                                      <p:tavLst>
                                        <p:tav tm="0">
                                          <p:val>
                                            <p:fltVal val="0"/>
                                          </p:val>
                                        </p:tav>
                                        <p:tav tm="100000">
                                          <p:val>
                                            <p:strVal val="#ppt_h"/>
                                          </p:val>
                                        </p:tav>
                                      </p:tavLst>
                                    </p:anim>
                                    <p:animEffect transition="in" filter="fade">
                                      <p:cBhvr>
                                        <p:cTn id="9" dur="1250"/>
                                        <p:tgtEl>
                                          <p:spTgt spid="11"/>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1500" fill="hold"/>
                                        <p:tgtEl>
                                          <p:spTgt spid="12"/>
                                        </p:tgtEl>
                                        <p:attrNameLst>
                                          <p:attrName>ppt_w</p:attrName>
                                        </p:attrNameLst>
                                      </p:cBhvr>
                                      <p:tavLst>
                                        <p:tav tm="0">
                                          <p:val>
                                            <p:fltVal val="0"/>
                                          </p:val>
                                        </p:tav>
                                        <p:tav tm="100000">
                                          <p:val>
                                            <p:strVal val="#ppt_w"/>
                                          </p:val>
                                        </p:tav>
                                      </p:tavLst>
                                    </p:anim>
                                    <p:anim calcmode="lin" valueType="num">
                                      <p:cBhvr>
                                        <p:cTn id="13" dur="1500" fill="hold"/>
                                        <p:tgtEl>
                                          <p:spTgt spid="12"/>
                                        </p:tgtEl>
                                        <p:attrNameLst>
                                          <p:attrName>ppt_h</p:attrName>
                                        </p:attrNameLst>
                                      </p:cBhvr>
                                      <p:tavLst>
                                        <p:tav tm="0">
                                          <p:val>
                                            <p:fltVal val="0"/>
                                          </p:val>
                                        </p:tav>
                                        <p:tav tm="100000">
                                          <p:val>
                                            <p:strVal val="#ppt_h"/>
                                          </p:val>
                                        </p:tav>
                                      </p:tavLst>
                                    </p:anim>
                                    <p:animEffect transition="in" filter="fade">
                                      <p:cBhvr>
                                        <p:cTn id="14" dur="1500"/>
                                        <p:tgtEl>
                                          <p:spTgt spid="12"/>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1000" fill="hold"/>
                                        <p:tgtEl>
                                          <p:spTgt spid="10"/>
                                        </p:tgtEl>
                                        <p:attrNameLst>
                                          <p:attrName>ppt_w</p:attrName>
                                        </p:attrNameLst>
                                      </p:cBhvr>
                                      <p:tavLst>
                                        <p:tav tm="0">
                                          <p:val>
                                            <p:fltVal val="0"/>
                                          </p:val>
                                        </p:tav>
                                        <p:tav tm="100000">
                                          <p:val>
                                            <p:strVal val="#ppt_w"/>
                                          </p:val>
                                        </p:tav>
                                      </p:tavLst>
                                    </p:anim>
                                    <p:anim calcmode="lin" valueType="num">
                                      <p:cBhvr>
                                        <p:cTn id="18" dur="1000" fill="hold"/>
                                        <p:tgtEl>
                                          <p:spTgt spid="10"/>
                                        </p:tgtEl>
                                        <p:attrNameLst>
                                          <p:attrName>ppt_h</p:attrName>
                                        </p:attrNameLst>
                                      </p:cBhvr>
                                      <p:tavLst>
                                        <p:tav tm="0">
                                          <p:val>
                                            <p:fltVal val="0"/>
                                          </p:val>
                                        </p:tav>
                                        <p:tav tm="100000">
                                          <p:val>
                                            <p:strVal val="#ppt_h"/>
                                          </p:val>
                                        </p:tav>
                                      </p:tavLst>
                                    </p:anim>
                                    <p:animEffect transition="in" filter="fade">
                                      <p:cBhvr>
                                        <p:cTn id="19" dur="1000"/>
                                        <p:tgtEl>
                                          <p:spTgt spid="1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fade">
                                      <p:cBhvr>
                                        <p:cTn id="22" dur="500"/>
                                        <p:tgtEl>
                                          <p:spTgt spid="4">
                                            <p:txEl>
                                              <p:pRg st="0" end="0"/>
                                            </p:txEl>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xEl>
                                              <p:pRg st="0" end="0"/>
                                            </p:txEl>
                                          </p:spTgt>
                                        </p:tgtEl>
                                        <p:attrNameLst>
                                          <p:attrName>style.visibility</p:attrName>
                                        </p:attrNameLst>
                                      </p:cBhvr>
                                      <p:to>
                                        <p:strVal val="visible"/>
                                      </p:to>
                                    </p:set>
                                    <p:animEffect transition="in" filter="fade">
                                      <p:cBhvr>
                                        <p:cTn id="25" dur="500"/>
                                        <p:tgtEl>
                                          <p:spTgt spid="5">
                                            <p:txEl>
                                              <p:pRg st="0" end="0"/>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xEl>
                                              <p:pRg st="0" end="0"/>
                                            </p:txEl>
                                          </p:spTgt>
                                        </p:tgtEl>
                                        <p:attrNameLst>
                                          <p:attrName>style.visibility</p:attrName>
                                        </p:attrNameLst>
                                      </p:cBhvr>
                                      <p:to>
                                        <p:strVal val="visible"/>
                                      </p:to>
                                    </p:set>
                                    <p:animEffect transition="in" filter="fade">
                                      <p:cBhvr>
                                        <p:cTn id="28" dur="500"/>
                                        <p:tgtEl>
                                          <p:spTgt spid="7">
                                            <p:txEl>
                                              <p:pRg st="0" end="0"/>
                                            </p:tx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1000" fill="hold"/>
                                        <p:tgtEl>
                                          <p:spTgt spid="19"/>
                                        </p:tgtEl>
                                        <p:attrNameLst>
                                          <p:attrName>ppt_w</p:attrName>
                                        </p:attrNameLst>
                                      </p:cBhvr>
                                      <p:tavLst>
                                        <p:tav tm="0">
                                          <p:val>
                                            <p:fltVal val="0"/>
                                          </p:val>
                                        </p:tav>
                                        <p:tav tm="100000">
                                          <p:val>
                                            <p:strVal val="#ppt_w"/>
                                          </p:val>
                                        </p:tav>
                                      </p:tavLst>
                                    </p:anim>
                                    <p:anim calcmode="lin" valueType="num">
                                      <p:cBhvr>
                                        <p:cTn id="32" dur="1000" fill="hold"/>
                                        <p:tgtEl>
                                          <p:spTgt spid="19"/>
                                        </p:tgtEl>
                                        <p:attrNameLst>
                                          <p:attrName>ppt_h</p:attrName>
                                        </p:attrNameLst>
                                      </p:cBhvr>
                                      <p:tavLst>
                                        <p:tav tm="0">
                                          <p:val>
                                            <p:fltVal val="0"/>
                                          </p:val>
                                        </p:tav>
                                        <p:tav tm="100000">
                                          <p:val>
                                            <p:strVal val="#ppt_h"/>
                                          </p:val>
                                        </p:tav>
                                      </p:tavLst>
                                    </p:anim>
                                    <p:animEffect transition="in" filter="fade">
                                      <p:cBhvr>
                                        <p:cTn id="33" dur="1000"/>
                                        <p:tgtEl>
                                          <p:spTgt spid="19"/>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4">
                                            <p:txEl>
                                              <p:pRg st="0" end="0"/>
                                            </p:txEl>
                                          </p:spTgt>
                                        </p:tgtEl>
                                        <p:attrNameLst>
                                          <p:attrName>style.visibility</p:attrName>
                                        </p:attrNameLst>
                                      </p:cBhvr>
                                      <p:to>
                                        <p:strVal val="visible"/>
                                      </p:to>
                                    </p:set>
                                    <p:animEffect transition="in" filter="fade">
                                      <p:cBhvr>
                                        <p:cTn id="36"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P spid="7" grpId="0" build="p"/>
      <p:bldP spid="10" grpId="0" animBg="1"/>
      <p:bldP spid="11" grpId="0" animBg="1"/>
      <p:bldP spid="12" grpId="0" animBg="1"/>
      <p:bldP spid="19" grpId="0" animBg="1"/>
      <p:bldP spid="14"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1836149"/>
              </p:ext>
            </p:extLst>
          </p:nvPr>
        </p:nvGraphicFramePr>
        <p:xfrm>
          <a:off x="381000" y="1657350"/>
          <a:ext cx="8424000" cy="2301240"/>
        </p:xfrm>
        <a:graphic>
          <a:graphicData uri="http://schemas.openxmlformats.org/drawingml/2006/table">
            <a:tbl>
              <a:tblPr firstRow="1" bandRow="1">
                <a:tableStyleId>{5C22544A-7EE6-4342-B048-85BDC9FD1C3A}</a:tableStyleId>
              </a:tblPr>
              <a:tblGrid>
                <a:gridCol w="1404000"/>
                <a:gridCol w="1404000"/>
                <a:gridCol w="1404000"/>
                <a:gridCol w="1404000"/>
                <a:gridCol w="1404000"/>
                <a:gridCol w="1404000"/>
              </a:tblGrid>
              <a:tr h="0">
                <a:tc>
                  <a:txBody>
                    <a:bodyPr/>
                    <a:lstStyle/>
                    <a:p>
                      <a:pPr algn="l"/>
                      <a:r>
                        <a:rPr lang="el-GR" sz="1400" b="0" spc="0" dirty="0" smtClean="0">
                          <a:solidFill>
                            <a:schemeClr val="bg1"/>
                          </a:solidFill>
                          <a:latin typeface="Bebas Neue" pitchFamily="34" charset="0"/>
                        </a:rPr>
                        <a:t>Πολιτισμού</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c>
                  <a:txBody>
                    <a:bodyPr/>
                    <a:lstStyle/>
                    <a:p>
                      <a:pPr algn="l"/>
                      <a:r>
                        <a:rPr lang="el-GR" sz="1400" b="0" spc="0" dirty="0" smtClean="0">
                          <a:solidFill>
                            <a:schemeClr val="bg1"/>
                          </a:solidFill>
                          <a:latin typeface="Bebas Neue" pitchFamily="34" charset="0"/>
                        </a:rPr>
                        <a:t>Καταστημάτων</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c>
                  <a:txBody>
                    <a:bodyPr/>
                    <a:lstStyle/>
                    <a:p>
                      <a:pPr algn="l"/>
                      <a:r>
                        <a:rPr lang="el-GR" sz="1400" b="0" spc="0" dirty="0" smtClean="0">
                          <a:solidFill>
                            <a:schemeClr val="bg1"/>
                          </a:solidFill>
                          <a:latin typeface="Bebas Neue" pitchFamily="34" charset="0"/>
                        </a:rPr>
                        <a:t>Διασκέδασης Εστίασης</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c>
                  <a:txBody>
                    <a:bodyPr/>
                    <a:lstStyle/>
                    <a:p>
                      <a:pPr algn="l"/>
                      <a:r>
                        <a:rPr lang="el-GR" sz="1400" b="0" spc="0" dirty="0" smtClean="0">
                          <a:solidFill>
                            <a:schemeClr val="bg1"/>
                          </a:solidFill>
                          <a:latin typeface="Bebas Neue" pitchFamily="34" charset="0"/>
                        </a:rPr>
                        <a:t>Εκπαίδευση</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c>
                  <a:txBody>
                    <a:bodyPr/>
                    <a:lstStyle/>
                    <a:p>
                      <a:pPr algn="l"/>
                      <a:r>
                        <a:rPr lang="el-GR" sz="1400" b="0" spc="0" dirty="0" smtClean="0">
                          <a:solidFill>
                            <a:schemeClr val="bg1"/>
                          </a:solidFill>
                          <a:latin typeface="Bebas Neue" pitchFamily="34" charset="0"/>
                        </a:rPr>
                        <a:t>Τουρισμός</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c>
                  <a:txBody>
                    <a:bodyPr/>
                    <a:lstStyle/>
                    <a:p>
                      <a:pPr algn="l"/>
                      <a:r>
                        <a:rPr lang="el-GR" sz="1400" b="0" spc="0" dirty="0" smtClean="0">
                          <a:solidFill>
                            <a:schemeClr val="bg1"/>
                          </a:solidFill>
                          <a:latin typeface="Bebas Neue" pitchFamily="34" charset="0"/>
                        </a:rPr>
                        <a:t>Υπηρεσίες</a:t>
                      </a:r>
                      <a:endParaRPr lang="en-JM" sz="1400" b="0" spc="0" dirty="0">
                        <a:solidFill>
                          <a:schemeClr val="bg1"/>
                        </a:solidFill>
                        <a:latin typeface="Bebas Neue" pitchFamily="34" charset="0"/>
                      </a:endParaRPr>
                    </a:p>
                  </a:txBody>
                  <a:tcPr marT="34290" marB="3429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0065B0"/>
                    </a:solidFill>
                  </a:tcPr>
                </a:tc>
              </a:tr>
              <a:tr h="0">
                <a:tc>
                  <a:txBody>
                    <a:bodyPr/>
                    <a:lstStyle/>
                    <a:p>
                      <a:r>
                        <a:rPr lang="el-GR" sz="1200" baseline="0" dirty="0" smtClean="0">
                          <a:latin typeface="Arial" pitchFamily="34" charset="0"/>
                          <a:cs typeface="Arial" pitchFamily="34" charset="0"/>
                        </a:rPr>
                        <a:t>Φεστιβάλ</a:t>
                      </a:r>
                      <a:endParaRPr lang="en-JM" sz="1200" baseline="0" dirty="0" smtClean="0">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r>
                        <a:rPr lang="el-GR" sz="1200" kern="1200" dirty="0" smtClean="0">
                          <a:latin typeface="Arial" pitchFamily="34" charset="0"/>
                          <a:cs typeface="Arial" pitchFamily="34" charset="0"/>
                        </a:rPr>
                        <a:t>Ρούχα</a:t>
                      </a:r>
                      <a:endParaRPr lang="en-JM" sz="1200" dirty="0">
                        <a:solidFill>
                          <a:schemeClr val="tx1">
                            <a:lumMod val="65000"/>
                            <a:lumOff val="35000"/>
                          </a:schemeClr>
                        </a:solidFill>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Εστιατόρια</a:t>
                      </a:r>
                      <a:endParaRPr lang="en-JM" sz="1200" dirty="0" smtClean="0">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Φροντιστήρια</a:t>
                      </a:r>
                      <a:endParaRPr lang="en-JM" sz="1200" dirty="0" smtClean="0">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Ξενοδοχεία</a:t>
                      </a:r>
                      <a:endParaRPr lang="en-JM" sz="1200" dirty="0" smtClean="0">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latin typeface="Arial" pitchFamily="34" charset="0"/>
                          <a:cs typeface="Arial" pitchFamily="34" charset="0"/>
                        </a:rPr>
                        <a:t>Κινητή</a:t>
                      </a:r>
                      <a:r>
                        <a:rPr lang="el-GR" sz="1200" baseline="0" dirty="0" smtClean="0">
                          <a:latin typeface="Arial" pitchFamily="34" charset="0"/>
                          <a:cs typeface="Arial" pitchFamily="34" charset="0"/>
                        </a:rPr>
                        <a:t> Τηλεφωνία</a:t>
                      </a:r>
                      <a:endParaRPr lang="en-JM" sz="1200" dirty="0" smtClean="0">
                        <a:latin typeface="Arial" pitchFamily="34" charset="0"/>
                        <a:cs typeface="Arial" pitchFamily="34" charset="0"/>
                      </a:endParaRPr>
                    </a:p>
                  </a:txBody>
                  <a:tcPr marT="34290" marB="34290" anchor="ctr">
                    <a:lnL w="12700" cmpd="sng">
                      <a:noFill/>
                    </a:lnL>
                    <a:lnR w="12700" cmpd="sng">
                      <a:noFill/>
                    </a:lnR>
                    <a:lnT w="38100" cmpd="sng">
                      <a:noFill/>
                    </a:lnT>
                    <a:lnB w="12700" cmpd="sng">
                      <a:noFill/>
                    </a:lnB>
                    <a:lnTlToBr w="12700" cmpd="sng">
                      <a:noFill/>
                      <a:prstDash val="solid"/>
                    </a:lnTlToBr>
                    <a:lnBlToTr w="12700" cmpd="sng">
                      <a:noFill/>
                      <a:prstDash val="solid"/>
                    </a:lnBlToTr>
                    <a:noFill/>
                  </a:tcPr>
                </a:tc>
              </a:tr>
              <a:tr h="0">
                <a:tc>
                  <a:txBody>
                    <a:bodyPr/>
                    <a:lstStyle/>
                    <a:p>
                      <a:r>
                        <a:rPr lang="el-GR" sz="1200" baseline="0" dirty="0" smtClean="0">
                          <a:latin typeface="Arial" pitchFamily="34" charset="0"/>
                          <a:cs typeface="Arial" pitchFamily="34" charset="0"/>
                        </a:rPr>
                        <a:t>Μουσεία</a:t>
                      </a:r>
                      <a:endParaRPr lang="en-JM" sz="1200" baseline="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l-GR" sz="1200" kern="1200" dirty="0" smtClean="0">
                          <a:latin typeface="Arial" pitchFamily="34" charset="0"/>
                          <a:cs typeface="Arial" pitchFamily="34" charset="0"/>
                        </a:rPr>
                        <a:t>Οπτικά</a:t>
                      </a:r>
                      <a:endParaRPr lang="en-JM" sz="1200" dirty="0">
                        <a:solidFill>
                          <a:schemeClr val="tx1">
                            <a:lumMod val="65000"/>
                            <a:lumOff val="35000"/>
                          </a:schemeClr>
                        </a:solidFill>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l-GR" sz="1200" kern="1200" dirty="0" smtClean="0">
                          <a:solidFill>
                            <a:schemeClr val="dk1"/>
                          </a:solidFill>
                          <a:latin typeface="Arial" pitchFamily="34" charset="0"/>
                          <a:ea typeface="+mn-ea"/>
                          <a:cs typeface="Arial" pitchFamily="34" charset="0"/>
                        </a:rPr>
                        <a:t>Μπιστρό</a:t>
                      </a:r>
                      <a:endParaRPr lang="el-GR" sz="1200" kern="1200" dirty="0">
                        <a:solidFill>
                          <a:schemeClr val="dk1"/>
                        </a:solidFill>
                        <a:latin typeface="Arial" pitchFamily="34" charset="0"/>
                        <a:ea typeface="+mn-ea"/>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Σεμινάρια Πληροφορικής</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Ενοικιαζόμενα Δωμάτια</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l-GR" sz="1200" kern="1200" baseline="0" dirty="0" smtClean="0">
                          <a:solidFill>
                            <a:schemeClr val="dk1"/>
                          </a:solidFill>
                          <a:latin typeface="Arial" pitchFamily="34" charset="0"/>
                          <a:ea typeface="+mn-ea"/>
                          <a:cs typeface="Arial" pitchFamily="34" charset="0"/>
                        </a:rPr>
                        <a:t>Υπηρεσίες Υγείας</a:t>
                      </a:r>
                      <a:endParaRPr lang="el-GR" sz="1200" kern="1200" baseline="0" dirty="0">
                        <a:solidFill>
                          <a:schemeClr val="dk1"/>
                        </a:solidFill>
                        <a:latin typeface="Arial" pitchFamily="34" charset="0"/>
                        <a:ea typeface="+mn-ea"/>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0">
                <a:tc>
                  <a:txBody>
                    <a:bodyPr/>
                    <a:lstStyle/>
                    <a:p>
                      <a:r>
                        <a:rPr lang="el-GR" sz="1200" baseline="0" dirty="0" smtClean="0">
                          <a:latin typeface="Arial" pitchFamily="34" charset="0"/>
                          <a:cs typeface="Arial" pitchFamily="34" charset="0"/>
                        </a:rPr>
                        <a:t>Θέατρα</a:t>
                      </a:r>
                      <a:endParaRPr lang="en-JM" sz="1200" baseline="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Κομμωτήρια</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Μπαρ</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Βιβλιοπωλεία</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JM" sz="1200" kern="1200" dirty="0" smtClean="0">
                          <a:latin typeface="Arial" pitchFamily="34" charset="0"/>
                          <a:cs typeface="Arial" pitchFamily="34" charset="0"/>
                        </a:rPr>
                        <a:t>Camping</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latin typeface="Arial" pitchFamily="34" charset="0"/>
                          <a:cs typeface="Arial" pitchFamily="34" charset="0"/>
                        </a:rPr>
                        <a:t>Ασφάλειες</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aseline="0" dirty="0" smtClean="0">
                          <a:latin typeface="Arial" pitchFamily="34" charset="0"/>
                          <a:cs typeface="Arial" pitchFamily="34" charset="0"/>
                        </a:rPr>
                        <a:t>Πολιτιστικά</a:t>
                      </a:r>
                      <a:endParaRPr lang="en-JM" sz="1200" baseline="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Γυμναστήρια</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Καφετέριες</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latin typeface="Arial" pitchFamily="34" charset="0"/>
                          <a:cs typeface="Arial" pitchFamily="34" charset="0"/>
                        </a:rPr>
                        <a:t>Rent</a:t>
                      </a:r>
                      <a:r>
                        <a:rPr lang="en-US" sz="1200" kern="1200" baseline="0" dirty="0" smtClean="0">
                          <a:latin typeface="Arial" pitchFamily="34" charset="0"/>
                          <a:cs typeface="Arial" pitchFamily="34" charset="0"/>
                        </a:rPr>
                        <a:t> a car</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latin typeface="Arial" pitchFamily="34" charset="0"/>
                          <a:cs typeface="Arial" pitchFamily="34" charset="0"/>
                        </a:rPr>
                        <a:t>Υπηρεσίες Ενοικίασης</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r>
              <a:tr h="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baseline="0" dirty="0" smtClean="0">
                          <a:latin typeface="Arial" pitchFamily="34" charset="0"/>
                          <a:cs typeface="Arial" pitchFamily="34" charset="0"/>
                        </a:rPr>
                        <a:t>Συναυλίες</a:t>
                      </a:r>
                      <a:endParaRPr lang="en-JM" sz="1200" baseline="0" dirty="0" smtClean="0">
                        <a:latin typeface="Arial" pitchFamily="34" charset="0"/>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JM" sz="1200" dirty="0" smtClean="0">
                        <a:solidFill>
                          <a:schemeClr val="tx1">
                            <a:lumMod val="65000"/>
                            <a:lumOff val="35000"/>
                          </a:schemeClr>
                        </a:solidFill>
                        <a:latin typeface="Arial" pitchFamily="34" charset="0"/>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latin typeface="Arial" pitchFamily="34" charset="0"/>
                          <a:cs typeface="Arial" pitchFamily="34" charset="0"/>
                        </a:rPr>
                        <a:t>Κλαμπ</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JM" sz="1200" dirty="0" smtClean="0">
                        <a:solidFill>
                          <a:schemeClr val="tx1">
                            <a:lumMod val="65000"/>
                            <a:lumOff val="35000"/>
                          </a:schemeClr>
                        </a:solidFill>
                        <a:latin typeface="Arial" pitchFamily="34" charset="0"/>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kern="1200" dirty="0" smtClean="0">
                          <a:solidFill>
                            <a:schemeClr val="dk1"/>
                          </a:solidFill>
                          <a:latin typeface="Arial" pitchFamily="34" charset="0"/>
                          <a:ea typeface="+mn-ea"/>
                          <a:cs typeface="Arial" pitchFamily="34" charset="0"/>
                        </a:rPr>
                        <a:t>Ταξιδιωτικά Πρακτορεία</a:t>
                      </a:r>
                      <a:endParaRPr lang="en-JM" sz="1200" kern="1200" dirty="0" smtClean="0">
                        <a:solidFill>
                          <a:schemeClr val="dk1"/>
                        </a:solidFill>
                        <a:latin typeface="Arial" pitchFamily="34" charset="0"/>
                        <a:ea typeface="+mn-ea"/>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l-GR" sz="1200" dirty="0" smtClean="0">
                          <a:latin typeface="Arial" pitchFamily="34" charset="0"/>
                          <a:cs typeface="Arial" pitchFamily="34" charset="0"/>
                        </a:rPr>
                        <a:t>Καθαριστήρια</a:t>
                      </a:r>
                      <a:endParaRPr lang="en-JM" sz="1200" dirty="0" smtClean="0">
                        <a:latin typeface="Arial" pitchFamily="34" charset="0"/>
                        <a:cs typeface="Arial" pitchFamily="34" charset="0"/>
                      </a:endParaRPr>
                    </a:p>
                  </a:txBody>
                  <a:tcPr marT="34290" marB="3429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4" name="Text Placeholder 3"/>
          <p:cNvSpPr>
            <a:spLocks noGrp="1"/>
          </p:cNvSpPr>
          <p:nvPr>
            <p:ph type="body" sz="quarter" idx="14"/>
          </p:nvPr>
        </p:nvSpPr>
        <p:spPr>
          <a:xfrm>
            <a:off x="457200" y="1143000"/>
            <a:ext cx="8229600" cy="285750"/>
          </a:xfrm>
        </p:spPr>
        <p:txBody>
          <a:bodyPr/>
          <a:lstStyle/>
          <a:p>
            <a:r>
              <a:rPr lang="el-GR" sz="1600" dirty="0" smtClean="0">
                <a:latin typeface="Bebas Neue" pitchFamily="34" charset="0"/>
              </a:rPr>
              <a:t>Αυξανόμενος κατάλογος ειδικών προνομίων</a:t>
            </a:r>
            <a:endParaRPr lang="el-GR" sz="1600" dirty="0">
              <a:latin typeface="Bebas Neue" pitchFamily="34" charset="0"/>
            </a:endParaRPr>
          </a:p>
        </p:txBody>
      </p:sp>
      <p:sp>
        <p:nvSpPr>
          <p:cNvPr id="5" name="Text Placeholder 4"/>
          <p:cNvSpPr>
            <a:spLocks noGrp="1"/>
          </p:cNvSpPr>
          <p:nvPr>
            <p:ph type="body" sz="quarter" idx="15"/>
          </p:nvPr>
        </p:nvSpPr>
        <p:spPr>
          <a:xfrm>
            <a:off x="457200" y="4095750"/>
            <a:ext cx="7924800" cy="457200"/>
          </a:xfrm>
        </p:spPr>
        <p:txBody>
          <a:bodyPr/>
          <a:lstStyle/>
          <a:p>
            <a:pPr algn="ctr"/>
            <a:r>
              <a:rPr lang="el-GR" b="1" dirty="0"/>
              <a:t>Το πρόγραμμα υλοποιείται από το Ίδρυμα Νεολαίας και Δια Βίου Μάθησης σε συνεργασία με τη </a:t>
            </a:r>
            <a:endParaRPr lang="el-GR" b="1" dirty="0" smtClean="0"/>
          </a:p>
          <a:p>
            <a:pPr algn="ctr"/>
            <a:r>
              <a:rPr lang="el-GR" b="1" dirty="0" smtClean="0"/>
              <a:t>Γενική </a:t>
            </a:r>
            <a:r>
              <a:rPr lang="el-GR" b="1" dirty="0"/>
              <a:t>Γραμματεία Νέας Γενιάς του Υπουργείου Παιδείας και Θρησκευμάτων</a:t>
            </a:r>
          </a:p>
          <a:p>
            <a:pPr algn="ctr"/>
            <a:endParaRPr lang="en-JM" dirty="0">
              <a:solidFill>
                <a:schemeClr val="tx1">
                  <a:lumMod val="85000"/>
                  <a:lumOff val="15000"/>
                </a:schemeClr>
              </a:solidFill>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9" name="Rectangle 8"/>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1" name="Title 1"/>
          <p:cNvSpPr>
            <a:spLocks noGrp="1"/>
          </p:cNvSpPr>
          <p:nvPr>
            <p:ph type="title"/>
          </p:nvPr>
        </p:nvSpPr>
        <p:spPr>
          <a:xfrm>
            <a:off x="457200" y="438150"/>
            <a:ext cx="7620000" cy="422672"/>
          </a:xfrm>
        </p:spPr>
        <p:txBody>
          <a:bodyPr/>
          <a:lstStyle/>
          <a:p>
            <a:r>
              <a:rPr lang="el-GR" sz="2800" dirty="0" smtClean="0"/>
              <a:t>ΕΥΡΩΠΑΪΚΗ </a:t>
            </a:r>
            <a:r>
              <a:rPr lang="el-GR" sz="2800" dirty="0" smtClean="0">
                <a:solidFill>
                  <a:srgbClr val="0070C0"/>
                </a:solidFill>
              </a:rPr>
              <a:t>ΚΑΡΤΑ ΝΕΩΝ</a:t>
            </a:r>
            <a:r>
              <a:rPr lang="el-GR" dirty="0" smtClean="0">
                <a:solidFill>
                  <a:srgbClr val="0070C0"/>
                </a:solidFill>
              </a:rPr>
              <a:t/>
            </a:r>
            <a:br>
              <a:rPr lang="el-GR" dirty="0" smtClean="0">
                <a:solidFill>
                  <a:srgbClr val="0070C0"/>
                </a:solidFill>
              </a:rPr>
            </a:br>
            <a:r>
              <a:rPr lang="el-GR" sz="2400" dirty="0" smtClean="0">
                <a:solidFill>
                  <a:srgbClr val="0070C0"/>
                </a:solidFill>
              </a:rPr>
              <a:t>Ζήσε </a:t>
            </a:r>
            <a:r>
              <a:rPr lang="el-GR" sz="2400" dirty="0">
                <a:solidFill>
                  <a:srgbClr val="0070C0"/>
                </a:solidFill>
              </a:rPr>
              <a:t>περισσότερα ... Ξόδεψε λιγότερα</a:t>
            </a:r>
            <a:r>
              <a:rPr lang="el-GR" sz="2400" dirty="0" smtClean="0">
                <a:solidFill>
                  <a:srgbClr val="0070C0"/>
                </a:solidFill>
              </a:rPr>
              <a:t>!</a:t>
            </a:r>
            <a:endParaRPr lang="en-JM" dirty="0"/>
          </a:p>
        </p:txBody>
      </p:sp>
      <p:pic>
        <p:nvPicPr>
          <p:cNvPr id="12" name="Picture 2" descr="D:\Drive\Google Drive\InedDrive 9\Parousiaseis\pio design\dimitris_presentation\logos\prog-eyca_logo.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038" y="57150"/>
            <a:ext cx="1219762" cy="12197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95499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750"/>
                                        <p:tgtEl>
                                          <p:spTgt spid="6"/>
                                        </p:tgtEl>
                                      </p:cBhvr>
                                    </p:animEffect>
                                    <p:anim calcmode="lin" valueType="num">
                                      <p:cBhvr>
                                        <p:cTn id="8" dur="1750" fill="hold"/>
                                        <p:tgtEl>
                                          <p:spTgt spid="6"/>
                                        </p:tgtEl>
                                        <p:attrNameLst>
                                          <p:attrName>ppt_x</p:attrName>
                                        </p:attrNameLst>
                                      </p:cBhvr>
                                      <p:tavLst>
                                        <p:tav tm="0">
                                          <p:val>
                                            <p:strVal val="#ppt_x"/>
                                          </p:val>
                                        </p:tav>
                                        <p:tav tm="100000">
                                          <p:val>
                                            <p:strVal val="#ppt_x"/>
                                          </p:val>
                                        </p:tav>
                                      </p:tavLst>
                                    </p:anim>
                                    <p:anim calcmode="lin" valueType="num">
                                      <p:cBhvr>
                                        <p:cTn id="9" dur="175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5410200" cy="422672"/>
          </a:xfrm>
        </p:spPr>
        <p:txBody>
          <a:bodyPr/>
          <a:lstStyle/>
          <a:p>
            <a:r>
              <a:rPr lang="en-US" dirty="0" smtClean="0"/>
              <a:t>ERASMUS</a:t>
            </a:r>
            <a:r>
              <a:rPr lang="en-JM" dirty="0" smtClean="0"/>
              <a:t> </a:t>
            </a:r>
            <a:r>
              <a:rPr lang="en-JM" dirty="0">
                <a:solidFill>
                  <a:srgbClr val="0070C0"/>
                </a:solidFill>
              </a:rPr>
              <a:t>PLUS </a:t>
            </a:r>
            <a:r>
              <a:rPr lang="en-JM" dirty="0" smtClean="0">
                <a:solidFill>
                  <a:srgbClr val="0070C0"/>
                </a:solidFill>
              </a:rPr>
              <a:t> </a:t>
            </a:r>
            <a:r>
              <a:rPr lang="en-JM" sz="1800" i="1" dirty="0" smtClean="0">
                <a:solidFill>
                  <a:srgbClr val="0070C0"/>
                </a:solidFill>
              </a:rPr>
              <a:t>2014 - 2020</a:t>
            </a:r>
            <a:endParaRPr lang="en-JM" sz="3200" i="1" dirty="0">
              <a:solidFill>
                <a:srgbClr val="0070C0"/>
              </a:solidFill>
            </a:endParaRPr>
          </a:p>
        </p:txBody>
      </p:sp>
      <p:sp>
        <p:nvSpPr>
          <p:cNvPr id="4" name="Text Placeholder 3"/>
          <p:cNvSpPr>
            <a:spLocks noGrp="1"/>
          </p:cNvSpPr>
          <p:nvPr>
            <p:ph type="body" sz="quarter" idx="16"/>
          </p:nvPr>
        </p:nvSpPr>
        <p:spPr>
          <a:xfrm>
            <a:off x="2628900" y="1809750"/>
            <a:ext cx="1352550" cy="1353312"/>
          </a:xfrm>
        </p:spPr>
        <p:style>
          <a:lnRef idx="1">
            <a:schemeClr val="accent5"/>
          </a:lnRef>
          <a:fillRef idx="3">
            <a:schemeClr val="accent5"/>
          </a:fillRef>
          <a:effectRef idx="2">
            <a:schemeClr val="accent5"/>
          </a:effectRef>
          <a:fontRef idx="minor">
            <a:schemeClr val="lt1"/>
          </a:fontRef>
        </p:style>
        <p:txBody>
          <a:bodyPr/>
          <a:lstStyle/>
          <a:p>
            <a:pPr>
              <a:spcBef>
                <a:spcPts val="0"/>
              </a:spcBef>
            </a:pPr>
            <a:r>
              <a:rPr lang="el-GR" sz="1600" dirty="0" smtClean="0"/>
              <a:t>ΚΑΤΑΡ</a:t>
            </a:r>
          </a:p>
          <a:p>
            <a:pPr>
              <a:spcBef>
                <a:spcPts val="0"/>
              </a:spcBef>
            </a:pPr>
            <a:r>
              <a:rPr lang="el-GR" sz="1600" dirty="0" smtClean="0"/>
              <a:t>ΤΙΣΗ</a:t>
            </a:r>
            <a:endParaRPr lang="en-JM" sz="1800" dirty="0"/>
          </a:p>
        </p:txBody>
      </p:sp>
      <p:sp>
        <p:nvSpPr>
          <p:cNvPr id="5" name="Text Placeholder 4"/>
          <p:cNvSpPr>
            <a:spLocks noGrp="1"/>
          </p:cNvSpPr>
          <p:nvPr>
            <p:ph type="body" sz="quarter" idx="17"/>
          </p:nvPr>
        </p:nvSpPr>
        <p:spPr>
          <a:xfrm>
            <a:off x="4743450" y="1815681"/>
            <a:ext cx="1352550" cy="1353312"/>
          </a:xfrm>
        </p:spPr>
        <p:style>
          <a:lnRef idx="1">
            <a:schemeClr val="accent6"/>
          </a:lnRef>
          <a:fillRef idx="3">
            <a:schemeClr val="accent6"/>
          </a:fillRef>
          <a:effectRef idx="2">
            <a:schemeClr val="accent6"/>
          </a:effectRef>
          <a:fontRef idx="minor">
            <a:schemeClr val="lt1"/>
          </a:fontRef>
        </p:style>
        <p:txBody>
          <a:bodyPr/>
          <a:lstStyle/>
          <a:p>
            <a:pPr>
              <a:spcBef>
                <a:spcPts val="0"/>
              </a:spcBef>
            </a:pPr>
            <a:r>
              <a:rPr lang="el-GR" sz="1600" dirty="0" smtClean="0"/>
              <a:t>ΝΕΟ</a:t>
            </a:r>
          </a:p>
          <a:p>
            <a:pPr>
              <a:spcBef>
                <a:spcPts val="0"/>
              </a:spcBef>
            </a:pPr>
            <a:r>
              <a:rPr lang="el-GR" sz="1600" dirty="0" smtClean="0"/>
              <a:t>ΛΑΙΑ</a:t>
            </a:r>
            <a:endParaRPr lang="en-JM" sz="1800" dirty="0"/>
          </a:p>
        </p:txBody>
      </p:sp>
      <p:sp>
        <p:nvSpPr>
          <p:cNvPr id="6" name="Text Placeholder 5"/>
          <p:cNvSpPr>
            <a:spLocks noGrp="1"/>
          </p:cNvSpPr>
          <p:nvPr>
            <p:ph type="body" sz="quarter" idx="18"/>
          </p:nvPr>
        </p:nvSpPr>
        <p:spPr>
          <a:xfrm>
            <a:off x="6953250" y="1815681"/>
            <a:ext cx="1352550" cy="1353312"/>
          </a:xfrm>
        </p:spPr>
        <p:style>
          <a:lnRef idx="1">
            <a:schemeClr val="accent1"/>
          </a:lnRef>
          <a:fillRef idx="2">
            <a:schemeClr val="accent1"/>
          </a:fillRef>
          <a:effectRef idx="1">
            <a:schemeClr val="accent1"/>
          </a:effectRef>
          <a:fontRef idx="minor">
            <a:schemeClr val="dk1"/>
          </a:fontRef>
        </p:style>
        <p:txBody>
          <a:bodyPr/>
          <a:lstStyle/>
          <a:p>
            <a:pPr>
              <a:spcBef>
                <a:spcPts val="0"/>
              </a:spcBef>
            </a:pPr>
            <a:r>
              <a:rPr lang="el-GR" sz="1600" dirty="0" smtClean="0"/>
              <a:t>ΑΘΛΗΤΙΣΜΟΣ</a:t>
            </a:r>
            <a:endParaRPr lang="en-JM" sz="1800" dirty="0"/>
          </a:p>
        </p:txBody>
      </p:sp>
      <p:sp>
        <p:nvSpPr>
          <p:cNvPr id="7" name="Text Placeholder 6"/>
          <p:cNvSpPr>
            <a:spLocks noGrp="1"/>
          </p:cNvSpPr>
          <p:nvPr>
            <p:ph type="body" sz="quarter" idx="19"/>
          </p:nvPr>
        </p:nvSpPr>
        <p:spPr>
          <a:xfrm>
            <a:off x="2336800" y="3432175"/>
            <a:ext cx="2159000" cy="892175"/>
          </a:xfrm>
        </p:spPr>
        <p:txBody>
          <a:bodyPr>
            <a:normAutofit/>
          </a:bodyPr>
          <a:lstStyle/>
          <a:p>
            <a:pPr algn="l"/>
            <a:r>
              <a:rPr lang="el-GR" sz="1050" dirty="0" smtClean="0"/>
              <a:t>Βελτίωση </a:t>
            </a:r>
            <a:r>
              <a:rPr lang="el-GR" sz="1050" dirty="0"/>
              <a:t>της ποιότητας της εργασίας στον τομέα της </a:t>
            </a:r>
            <a:r>
              <a:rPr lang="el-GR" sz="1050" dirty="0" smtClean="0"/>
              <a:t>νεολαίας. </a:t>
            </a:r>
            <a:r>
              <a:rPr lang="el-GR" sz="1050" dirty="0">
                <a:solidFill>
                  <a:schemeClr val="tx1">
                    <a:lumMod val="75000"/>
                    <a:lumOff val="25000"/>
                  </a:schemeClr>
                </a:solidFill>
                <a:ea typeface="Tahoma" pitchFamily="34" charset="0"/>
              </a:rPr>
              <a:t>Έμφαση σε νέους με λιγότερες </a:t>
            </a:r>
            <a:r>
              <a:rPr lang="el-GR" sz="1050" dirty="0" smtClean="0">
                <a:solidFill>
                  <a:schemeClr val="tx1">
                    <a:lumMod val="75000"/>
                    <a:lumOff val="25000"/>
                  </a:schemeClr>
                </a:solidFill>
                <a:ea typeface="Tahoma" pitchFamily="34" charset="0"/>
              </a:rPr>
              <a:t>ευκαιρίες</a:t>
            </a:r>
            <a:endParaRPr lang="el-GR" sz="1050" dirty="0">
              <a:solidFill>
                <a:schemeClr val="tx1">
                  <a:lumMod val="75000"/>
                  <a:lumOff val="25000"/>
                </a:schemeClr>
              </a:solidFill>
              <a:ea typeface="Tahoma" pitchFamily="34" charset="0"/>
            </a:endParaRPr>
          </a:p>
          <a:p>
            <a:pPr algn="l"/>
            <a:endParaRPr lang="el-GR" sz="1050" dirty="0"/>
          </a:p>
          <a:p>
            <a:pPr algn="l"/>
            <a:endParaRPr lang="en-JM" sz="1050" dirty="0"/>
          </a:p>
        </p:txBody>
      </p:sp>
      <p:sp>
        <p:nvSpPr>
          <p:cNvPr id="8" name="Text Placeholder 7"/>
          <p:cNvSpPr>
            <a:spLocks noGrp="1"/>
          </p:cNvSpPr>
          <p:nvPr>
            <p:ph type="body" sz="quarter" idx="20"/>
          </p:nvPr>
        </p:nvSpPr>
        <p:spPr>
          <a:xfrm>
            <a:off x="4470400" y="3432175"/>
            <a:ext cx="2159000" cy="892175"/>
          </a:xfrm>
        </p:spPr>
        <p:txBody>
          <a:bodyPr>
            <a:normAutofit/>
          </a:bodyPr>
          <a:lstStyle/>
          <a:p>
            <a:pPr algn="l">
              <a:defRPr/>
            </a:pPr>
            <a:r>
              <a:rPr lang="el-GR" sz="1050" dirty="0" smtClean="0">
                <a:solidFill>
                  <a:schemeClr val="tx1">
                    <a:lumMod val="75000"/>
                    <a:lumOff val="25000"/>
                  </a:schemeClr>
                </a:solidFill>
                <a:ea typeface="Tahoma" pitchFamily="34" charset="0"/>
              </a:rPr>
              <a:t>Ενίσχυση </a:t>
            </a:r>
            <a:r>
              <a:rPr lang="el-GR" sz="1050" dirty="0">
                <a:solidFill>
                  <a:schemeClr val="tx1">
                    <a:lumMod val="75000"/>
                    <a:lumOff val="25000"/>
                  </a:schemeClr>
                </a:solidFill>
                <a:ea typeface="Tahoma" pitchFamily="34" charset="0"/>
              </a:rPr>
              <a:t>της διεθνούς διάστασης των δραστηριοτήτων στον τομέα της </a:t>
            </a:r>
            <a:r>
              <a:rPr lang="el-GR" sz="1050" dirty="0" smtClean="0">
                <a:solidFill>
                  <a:schemeClr val="tx1">
                    <a:lumMod val="75000"/>
                    <a:lumOff val="25000"/>
                  </a:schemeClr>
                </a:solidFill>
                <a:ea typeface="Tahoma" pitchFamily="34" charset="0"/>
              </a:rPr>
              <a:t>νεολαίας </a:t>
            </a:r>
            <a:endParaRPr lang="el-GR" sz="1050" dirty="0">
              <a:solidFill>
                <a:schemeClr val="tx1">
                  <a:lumMod val="75000"/>
                  <a:lumOff val="25000"/>
                </a:schemeClr>
              </a:solidFill>
              <a:ea typeface="Tahoma" pitchFamily="34" charset="0"/>
            </a:endParaRPr>
          </a:p>
          <a:p>
            <a:pPr algn="l">
              <a:defRPr/>
            </a:pPr>
            <a:endParaRPr lang="en-JM" sz="1050" dirty="0">
              <a:solidFill>
                <a:schemeClr val="tx1">
                  <a:lumMod val="75000"/>
                  <a:lumOff val="25000"/>
                </a:schemeClr>
              </a:solidFill>
            </a:endParaRPr>
          </a:p>
          <a:p>
            <a:pPr algn="l"/>
            <a:endParaRPr lang="en-JM" sz="1050" dirty="0"/>
          </a:p>
        </p:txBody>
      </p:sp>
      <p:sp>
        <p:nvSpPr>
          <p:cNvPr id="9" name="Text Placeholder 8"/>
          <p:cNvSpPr>
            <a:spLocks noGrp="1"/>
          </p:cNvSpPr>
          <p:nvPr>
            <p:ph type="body" sz="quarter" idx="21"/>
          </p:nvPr>
        </p:nvSpPr>
        <p:spPr>
          <a:xfrm>
            <a:off x="6629400" y="3432175"/>
            <a:ext cx="2159000" cy="892175"/>
          </a:xfrm>
        </p:spPr>
        <p:txBody>
          <a:bodyPr>
            <a:normAutofit lnSpcReduction="10000"/>
          </a:bodyPr>
          <a:lstStyle/>
          <a:p>
            <a:pPr algn="l">
              <a:defRPr/>
            </a:pPr>
            <a:r>
              <a:rPr lang="el-GR" sz="1050" dirty="0">
                <a:solidFill>
                  <a:schemeClr val="tx1">
                    <a:lumMod val="75000"/>
                    <a:lumOff val="25000"/>
                  </a:schemeClr>
                </a:solidFill>
                <a:ea typeface="Tahoma" pitchFamily="34" charset="0"/>
              </a:rPr>
              <a:t>Στήριξη συμπράξεων. </a:t>
            </a:r>
            <a:r>
              <a:rPr lang="el-GR" sz="1050" dirty="0" smtClean="0">
                <a:solidFill>
                  <a:schemeClr val="tx1">
                    <a:lumMod val="75000"/>
                    <a:lumOff val="25000"/>
                  </a:schemeClr>
                </a:solidFill>
                <a:ea typeface="Tahoma" pitchFamily="34" charset="0"/>
              </a:rPr>
              <a:t>Αντιμετώπιση </a:t>
            </a:r>
            <a:r>
              <a:rPr lang="el-GR" sz="1050" dirty="0">
                <a:solidFill>
                  <a:schemeClr val="tx1">
                    <a:lumMod val="75000"/>
                    <a:lumOff val="25000"/>
                  </a:schemeClr>
                </a:solidFill>
                <a:ea typeface="Tahoma" pitchFamily="34" charset="0"/>
              </a:rPr>
              <a:t>προβλημάτων όπως οι στημένοι αγώνες, το ντοπάρισμα, η βία και ο </a:t>
            </a:r>
            <a:r>
              <a:rPr lang="el-GR" sz="1050" dirty="0" smtClean="0">
                <a:solidFill>
                  <a:schemeClr val="tx1">
                    <a:lumMod val="75000"/>
                    <a:lumOff val="25000"/>
                  </a:schemeClr>
                </a:solidFill>
                <a:ea typeface="Tahoma" pitchFamily="34" charset="0"/>
              </a:rPr>
              <a:t>ρατσισμός</a:t>
            </a:r>
            <a:endParaRPr lang="en-JM" sz="1050" dirty="0" smtClean="0">
              <a:solidFill>
                <a:schemeClr val="tx1">
                  <a:lumMod val="75000"/>
                  <a:lumOff val="25000"/>
                </a:schemeClr>
              </a:solidFill>
            </a:endParaRPr>
          </a:p>
          <a:p>
            <a:pPr algn="l"/>
            <a:endParaRPr lang="en-JM" sz="1050" dirty="0"/>
          </a:p>
        </p:txBody>
      </p:sp>
      <p:sp>
        <p:nvSpPr>
          <p:cNvPr id="10" name="Content Placeholder 9"/>
          <p:cNvSpPr>
            <a:spLocks noGrp="1"/>
          </p:cNvSpPr>
          <p:nvPr>
            <p:ph sz="quarter" idx="13"/>
          </p:nvPr>
        </p:nvSpPr>
        <p:spPr>
          <a:xfrm>
            <a:off x="381000" y="971550"/>
            <a:ext cx="8565370" cy="533400"/>
          </a:xfrm>
        </p:spPr>
        <p:txBody>
          <a:bodyPr>
            <a:noAutofit/>
          </a:bodyPr>
          <a:lstStyle/>
          <a:p>
            <a:pPr marL="95250" indent="-3175"/>
            <a:r>
              <a:rPr lang="el-GR" sz="1250" dirty="0" smtClean="0"/>
              <a:t>Το </a:t>
            </a:r>
            <a:r>
              <a:rPr lang="el-GR" sz="1250" dirty="0"/>
              <a:t>Πρόγραμμα της Ε.Ε. Erasmus+ 2014-2020 αφορά στους τομείς της Εκπαίδευσης, της Κατάρτισης, της Νεολαίας και του Αθλητισμού. </a:t>
            </a:r>
            <a:r>
              <a:rPr lang="el-GR" sz="1250" dirty="0" smtClean="0"/>
              <a:t>Το ΙΝΕΔΙΒΙΜ είναι η Εθνική Μονάδα Συντονισμού του </a:t>
            </a:r>
            <a:r>
              <a:rPr lang="en-US" sz="1250" dirty="0" smtClean="0"/>
              <a:t>Erasmus+ </a:t>
            </a:r>
            <a:r>
              <a:rPr lang="el-GR" sz="1250" dirty="0" smtClean="0"/>
              <a:t>για τον τομέα της Νεολαίας.</a:t>
            </a:r>
            <a:endParaRPr lang="el-GR" sz="1250" dirty="0"/>
          </a:p>
        </p:txBody>
      </p:sp>
      <p:cxnSp>
        <p:nvCxnSpPr>
          <p:cNvPr id="14" name="Straight Connector 13"/>
          <p:cNvCxnSpPr/>
          <p:nvPr/>
        </p:nvCxnSpPr>
        <p:spPr>
          <a:xfrm>
            <a:off x="4343400" y="1733550"/>
            <a:ext cx="0" cy="1828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6553200" y="1733550"/>
            <a:ext cx="0" cy="1828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6" name="Text Placeholder 3"/>
          <p:cNvSpPr txBox="1">
            <a:spLocks/>
          </p:cNvSpPr>
          <p:nvPr/>
        </p:nvSpPr>
        <p:spPr>
          <a:xfrm>
            <a:off x="368300" y="1809750"/>
            <a:ext cx="1352550" cy="1353312"/>
          </a:xfrm>
          <a:prstGeom prst="ellipse">
            <a:avLst/>
          </a:prstGeom>
        </p:spPr>
        <p:style>
          <a:lnRef idx="1">
            <a:schemeClr val="accent3"/>
          </a:lnRef>
          <a:fillRef idx="3">
            <a:schemeClr val="accent3"/>
          </a:fillRef>
          <a:effectRef idx="2">
            <a:schemeClr val="accent3"/>
          </a:effectRef>
          <a:fontRef idx="minor">
            <a:schemeClr val="lt1"/>
          </a:fontRef>
        </p:style>
        <p:txBody>
          <a:bodyPr vert="horz" lIns="91440" tIns="45720" rIns="91440" bIns="45720" rtlCol="0" anchor="ctr">
            <a:noAutofit/>
          </a:bodyPr>
          <a:lstStyle>
            <a:lvl1pPr marL="0" indent="0" algn="ctr" defTabSz="914400" rtl="0" eaLnBrk="1" latinLnBrk="0" hangingPunct="1">
              <a:lnSpc>
                <a:spcPct val="110000"/>
              </a:lnSpc>
              <a:spcBef>
                <a:spcPts val="0"/>
              </a:spcBef>
              <a:buFontTx/>
              <a:buNone/>
              <a:defRPr sz="1200" b="0" kern="1200">
                <a:solidFill>
                  <a:schemeClr val="bg1"/>
                </a:solidFill>
                <a:latin typeface="Bebas Neue" pitchFamily="34" charset="0"/>
                <a:ea typeface="+mn-ea"/>
                <a:cs typeface="Arial" pitchFamily="34" charset="0"/>
              </a:defRPr>
            </a:lvl1pPr>
            <a:lvl2pPr marL="457200" indent="0" algn="l" defTabSz="914400" rtl="0" eaLnBrk="1" latinLnBrk="0" hangingPunct="1">
              <a:lnSpc>
                <a:spcPct val="110000"/>
              </a:lnSpc>
              <a:spcBef>
                <a:spcPts val="0"/>
              </a:spcBef>
              <a:buFontTx/>
              <a:buNone/>
              <a:defRPr sz="2000" kern="1200">
                <a:solidFill>
                  <a:schemeClr val="tx1">
                    <a:lumMod val="85000"/>
                    <a:lumOff val="15000"/>
                  </a:schemeClr>
                </a:solidFill>
                <a:latin typeface="Bebas Neue" pitchFamily="34" charset="0"/>
                <a:ea typeface="+mn-ea"/>
                <a:cs typeface="Arial" pitchFamily="34" charset="0"/>
              </a:defRPr>
            </a:lvl2pPr>
            <a:lvl3pPr marL="914400" indent="0" algn="l" defTabSz="914400" rtl="0" eaLnBrk="1" latinLnBrk="0" hangingPunct="1">
              <a:lnSpc>
                <a:spcPct val="110000"/>
              </a:lnSpc>
              <a:spcBef>
                <a:spcPts val="0"/>
              </a:spcBef>
              <a:buFontTx/>
              <a:buNone/>
              <a:defRPr sz="2000" kern="1200">
                <a:solidFill>
                  <a:schemeClr val="tx1">
                    <a:lumMod val="85000"/>
                    <a:lumOff val="15000"/>
                  </a:schemeClr>
                </a:solidFill>
                <a:latin typeface="Bebas Neue" pitchFamily="34" charset="0"/>
                <a:ea typeface="+mn-ea"/>
                <a:cs typeface="Arial" pitchFamily="34" charset="0"/>
              </a:defRPr>
            </a:lvl3pPr>
            <a:lvl4pPr marL="1371600" indent="0" algn="l" defTabSz="914400" rtl="0" eaLnBrk="1" latinLnBrk="0" hangingPunct="1">
              <a:lnSpc>
                <a:spcPct val="110000"/>
              </a:lnSpc>
              <a:spcBef>
                <a:spcPts val="0"/>
              </a:spcBef>
              <a:buFontTx/>
              <a:buNone/>
              <a:defRPr sz="2000" kern="1200">
                <a:solidFill>
                  <a:schemeClr val="tx1">
                    <a:lumMod val="85000"/>
                    <a:lumOff val="15000"/>
                  </a:schemeClr>
                </a:solidFill>
                <a:latin typeface="Bebas Neue" pitchFamily="34" charset="0"/>
                <a:ea typeface="+mn-ea"/>
                <a:cs typeface="Arial" pitchFamily="34" charset="0"/>
              </a:defRPr>
            </a:lvl4pPr>
            <a:lvl5pPr marL="1828800" indent="0" algn="l" defTabSz="914400" rtl="0" eaLnBrk="1" latinLnBrk="0" hangingPunct="1">
              <a:lnSpc>
                <a:spcPct val="110000"/>
              </a:lnSpc>
              <a:spcBef>
                <a:spcPts val="0"/>
              </a:spcBef>
              <a:buFontTx/>
              <a:buNone/>
              <a:defRPr sz="2000" kern="1200">
                <a:solidFill>
                  <a:schemeClr val="tx1">
                    <a:lumMod val="85000"/>
                    <a:lumOff val="15000"/>
                  </a:schemeClr>
                </a:solidFill>
                <a:latin typeface="Bebas Neue"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l-GR" sz="1600" dirty="0" smtClean="0"/>
              <a:t>ΕΚΠΑΙ</a:t>
            </a:r>
          </a:p>
          <a:p>
            <a:r>
              <a:rPr lang="el-GR" sz="1600" dirty="0" smtClean="0"/>
              <a:t>ΔΕΥΣΗ</a:t>
            </a:r>
            <a:endParaRPr lang="en-JM" sz="1600" dirty="0"/>
          </a:p>
        </p:txBody>
      </p:sp>
      <p:sp>
        <p:nvSpPr>
          <p:cNvPr id="17" name="Text Placeholder 6"/>
          <p:cNvSpPr txBox="1">
            <a:spLocks/>
          </p:cNvSpPr>
          <p:nvPr/>
        </p:nvSpPr>
        <p:spPr>
          <a:xfrm>
            <a:off x="76200" y="3432175"/>
            <a:ext cx="2159000" cy="892175"/>
          </a:xfrm>
          <a:prstGeom prst="rect">
            <a:avLst/>
          </a:prstGeom>
        </p:spPr>
        <p:txBody>
          <a:bodyPr vert="horz" lIns="91440" tIns="45720" rIns="91440" bIns="45720" rtlCol="0">
            <a:noAutofit/>
          </a:bodyPr>
          <a:lstStyle>
            <a:lvl1pPr marL="0" indent="0" algn="ctr" defTabSz="914400" rtl="0" eaLnBrk="1" latinLnBrk="0" hangingPunct="1">
              <a:lnSpc>
                <a:spcPct val="110000"/>
              </a:lnSpc>
              <a:spcBef>
                <a:spcPts val="0"/>
              </a:spcBef>
              <a:buFont typeface="Arial" pitchFamily="34" charset="0"/>
              <a:buNone/>
              <a:defRPr sz="1200" kern="1200">
                <a:solidFill>
                  <a:schemeClr val="tx1">
                    <a:lumMod val="85000"/>
                    <a:lumOff val="15000"/>
                  </a:schemeClr>
                </a:solidFill>
                <a:latin typeface="Arial"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l">
              <a:defRPr/>
            </a:pPr>
            <a:r>
              <a:rPr lang="el-GR" sz="1050" dirty="0" smtClean="0">
                <a:solidFill>
                  <a:schemeClr val="tx1">
                    <a:lumMod val="75000"/>
                    <a:lumOff val="25000"/>
                  </a:schemeClr>
                </a:solidFill>
                <a:ea typeface="Tahoma" pitchFamily="34" charset="0"/>
              </a:rPr>
              <a:t>Βελτίωση </a:t>
            </a:r>
            <a:r>
              <a:rPr lang="el-GR" sz="1050" dirty="0">
                <a:solidFill>
                  <a:schemeClr val="tx1">
                    <a:lumMod val="75000"/>
                    <a:lumOff val="25000"/>
                  </a:schemeClr>
                </a:solidFill>
                <a:ea typeface="Tahoma" pitchFamily="34" charset="0"/>
              </a:rPr>
              <a:t>του επιπέδου των ικανοτήτων και δεξιοτήτων των </a:t>
            </a:r>
            <a:r>
              <a:rPr lang="el-GR" sz="1050" dirty="0" smtClean="0">
                <a:solidFill>
                  <a:schemeClr val="tx1">
                    <a:lumMod val="75000"/>
                    <a:lumOff val="25000"/>
                  </a:schemeClr>
                </a:solidFill>
                <a:ea typeface="Tahoma" pitchFamily="34" charset="0"/>
              </a:rPr>
              <a:t>νέων</a:t>
            </a:r>
          </a:p>
          <a:p>
            <a:pPr algn="l">
              <a:defRPr/>
            </a:pPr>
            <a:endParaRPr lang="en-JM" sz="1050" dirty="0" smtClean="0">
              <a:solidFill>
                <a:schemeClr val="tx1">
                  <a:lumMod val="75000"/>
                  <a:lumOff val="25000"/>
                </a:schemeClr>
              </a:solidFill>
            </a:endParaRPr>
          </a:p>
          <a:p>
            <a:pPr algn="l"/>
            <a:endParaRPr lang="en-JM" sz="1050" dirty="0"/>
          </a:p>
        </p:txBody>
      </p:sp>
      <p:cxnSp>
        <p:nvCxnSpPr>
          <p:cNvPr id="18" name="Straight Connector 17"/>
          <p:cNvCxnSpPr/>
          <p:nvPr/>
        </p:nvCxnSpPr>
        <p:spPr>
          <a:xfrm>
            <a:off x="2209800" y="1733550"/>
            <a:ext cx="0" cy="18288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10243" name="Picture 3" descr="D:\Drive\Google Drive\InedDrive 9\Parousiaseis\pio design\dimitris_presentation\logos\erasmus+logo.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69862"/>
            <a:ext cx="2545570" cy="72548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20" name="Rectangle 19"/>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Tree>
    <p:extLst>
      <p:ext uri="{BB962C8B-B14F-4D97-AF65-F5344CB8AC3E}">
        <p14:creationId xmlns:p14="http://schemas.microsoft.com/office/powerpoint/2010/main" val="191777294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6">
                                            <p:bg/>
                                          </p:spTgt>
                                        </p:tgtEl>
                                        <p:attrNameLst>
                                          <p:attrName>style.visibility</p:attrName>
                                        </p:attrNameLst>
                                      </p:cBhvr>
                                      <p:to>
                                        <p:strVal val="visible"/>
                                      </p:to>
                                    </p:set>
                                    <p:animEffect transition="in" filter="fade">
                                      <p:cBhvr>
                                        <p:cTn id="7" dur="1000"/>
                                        <p:tgtEl>
                                          <p:spTgt spid="16">
                                            <p:bg/>
                                          </p:spTgt>
                                        </p:tgtEl>
                                      </p:cBhvr>
                                    </p:animEffect>
                                    <p:anim calcmode="lin" valueType="num">
                                      <p:cBhvr>
                                        <p:cTn id="8" dur="1000" fill="hold"/>
                                        <p:tgtEl>
                                          <p:spTgt spid="16">
                                            <p:bg/>
                                          </p:spTgt>
                                        </p:tgtEl>
                                        <p:attrNameLst>
                                          <p:attrName>ppt_x</p:attrName>
                                        </p:attrNameLst>
                                      </p:cBhvr>
                                      <p:tavLst>
                                        <p:tav tm="0">
                                          <p:val>
                                            <p:strVal val="#ppt_x"/>
                                          </p:val>
                                        </p:tav>
                                        <p:tav tm="100000">
                                          <p:val>
                                            <p:strVal val="#ppt_x"/>
                                          </p:val>
                                        </p:tav>
                                      </p:tavLst>
                                    </p:anim>
                                    <p:anim calcmode="lin" valueType="num">
                                      <p:cBhvr>
                                        <p:cTn id="9" dur="1000" fill="hold"/>
                                        <p:tgtEl>
                                          <p:spTgt spid="16">
                                            <p:bg/>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6">
                                            <p:txEl>
                                              <p:pRg st="0" end="0"/>
                                            </p:txEl>
                                          </p:spTgt>
                                        </p:tgtEl>
                                        <p:attrNameLst>
                                          <p:attrName>style.visibility</p:attrName>
                                        </p:attrNameLst>
                                      </p:cBhvr>
                                      <p:to>
                                        <p:strVal val="visible"/>
                                      </p:to>
                                    </p:set>
                                    <p:animEffect transition="in" filter="fade">
                                      <p:cBhvr>
                                        <p:cTn id="12" dur="1000"/>
                                        <p:tgtEl>
                                          <p:spTgt spid="16">
                                            <p:txEl>
                                              <p:pRg st="0" end="0"/>
                                            </p:txEl>
                                          </p:spTgt>
                                        </p:tgtEl>
                                      </p:cBhvr>
                                    </p:animEffect>
                                    <p:anim calcmode="lin" valueType="num">
                                      <p:cBhvr>
                                        <p:cTn id="13" dur="1000" fill="hold"/>
                                        <p:tgtEl>
                                          <p:spTgt spid="16">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6">
                                            <p:txEl>
                                              <p:pRg st="0" end="0"/>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6">
                                            <p:txEl>
                                              <p:pRg st="1" end="1"/>
                                            </p:txEl>
                                          </p:spTgt>
                                        </p:tgtEl>
                                        <p:attrNameLst>
                                          <p:attrName>style.visibility</p:attrName>
                                        </p:attrNameLst>
                                      </p:cBhvr>
                                      <p:to>
                                        <p:strVal val="visible"/>
                                      </p:to>
                                    </p:set>
                                    <p:animEffect transition="in" filter="fade">
                                      <p:cBhvr>
                                        <p:cTn id="17" dur="1000"/>
                                        <p:tgtEl>
                                          <p:spTgt spid="16">
                                            <p:txEl>
                                              <p:pRg st="1" end="1"/>
                                            </p:txEl>
                                          </p:spTgt>
                                        </p:tgtEl>
                                      </p:cBhvr>
                                    </p:animEffect>
                                    <p:anim calcmode="lin" valueType="num">
                                      <p:cBhvr>
                                        <p:cTn id="18" dur="1000" fill="hold"/>
                                        <p:tgtEl>
                                          <p:spTgt spid="16">
                                            <p:txEl>
                                              <p:pRg st="1" end="1"/>
                                            </p:txEl>
                                          </p:spTgt>
                                        </p:tgtEl>
                                        <p:attrNameLst>
                                          <p:attrName>ppt_x</p:attrName>
                                        </p:attrNameLst>
                                      </p:cBhvr>
                                      <p:tavLst>
                                        <p:tav tm="0">
                                          <p:val>
                                            <p:strVal val="#ppt_x"/>
                                          </p:val>
                                        </p:tav>
                                        <p:tav tm="100000">
                                          <p:val>
                                            <p:strVal val="#ppt_x"/>
                                          </p:val>
                                        </p:tav>
                                      </p:tavLst>
                                    </p:anim>
                                    <p:anim calcmode="lin" valueType="num">
                                      <p:cBhvr>
                                        <p:cTn id="19" dur="1000" fill="hold"/>
                                        <p:tgtEl>
                                          <p:spTgt spid="16">
                                            <p:txEl>
                                              <p:pRg st="1" end="1"/>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1000"/>
                                  </p:stCondLst>
                                  <p:childTnLst>
                                    <p:set>
                                      <p:cBhvr>
                                        <p:cTn id="21" dur="1" fill="hold">
                                          <p:stCondLst>
                                            <p:cond delay="0"/>
                                          </p:stCondLst>
                                        </p:cTn>
                                        <p:tgtEl>
                                          <p:spTgt spid="4">
                                            <p:bg/>
                                          </p:spTgt>
                                        </p:tgtEl>
                                        <p:attrNameLst>
                                          <p:attrName>style.visibility</p:attrName>
                                        </p:attrNameLst>
                                      </p:cBhvr>
                                      <p:to>
                                        <p:strVal val="visible"/>
                                      </p:to>
                                    </p:set>
                                    <p:animEffect transition="in" filter="fade">
                                      <p:cBhvr>
                                        <p:cTn id="22" dur="1000"/>
                                        <p:tgtEl>
                                          <p:spTgt spid="4">
                                            <p:bg/>
                                          </p:spTgt>
                                        </p:tgtEl>
                                      </p:cBhvr>
                                    </p:animEffect>
                                    <p:anim calcmode="lin" valueType="num">
                                      <p:cBhvr>
                                        <p:cTn id="23" dur="1000" fill="hold"/>
                                        <p:tgtEl>
                                          <p:spTgt spid="4">
                                            <p:bg/>
                                          </p:spTgt>
                                        </p:tgtEl>
                                        <p:attrNameLst>
                                          <p:attrName>ppt_x</p:attrName>
                                        </p:attrNameLst>
                                      </p:cBhvr>
                                      <p:tavLst>
                                        <p:tav tm="0">
                                          <p:val>
                                            <p:strVal val="#ppt_x"/>
                                          </p:val>
                                        </p:tav>
                                        <p:tav tm="100000">
                                          <p:val>
                                            <p:strVal val="#ppt_x"/>
                                          </p:val>
                                        </p:tav>
                                      </p:tavLst>
                                    </p:anim>
                                    <p:anim calcmode="lin" valueType="num">
                                      <p:cBhvr>
                                        <p:cTn id="24" dur="1000" fill="hold"/>
                                        <p:tgtEl>
                                          <p:spTgt spid="4">
                                            <p:bg/>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1000"/>
                                  </p:stCondLst>
                                  <p:childTnLst>
                                    <p:set>
                                      <p:cBhvr>
                                        <p:cTn id="26" dur="1" fill="hold">
                                          <p:stCondLst>
                                            <p:cond delay="0"/>
                                          </p:stCondLst>
                                        </p:cTn>
                                        <p:tgtEl>
                                          <p:spTgt spid="4">
                                            <p:txEl>
                                              <p:pRg st="0" end="0"/>
                                            </p:txEl>
                                          </p:spTgt>
                                        </p:tgtEl>
                                        <p:attrNameLst>
                                          <p:attrName>style.visibility</p:attrName>
                                        </p:attrNameLst>
                                      </p:cBhvr>
                                      <p:to>
                                        <p:strVal val="visible"/>
                                      </p:to>
                                    </p:set>
                                    <p:animEffect transition="in" filter="fade">
                                      <p:cBhvr>
                                        <p:cTn id="27" dur="1000"/>
                                        <p:tgtEl>
                                          <p:spTgt spid="4">
                                            <p:txEl>
                                              <p:pRg st="0" end="0"/>
                                            </p:txEl>
                                          </p:spTgt>
                                        </p:tgtEl>
                                      </p:cBhvr>
                                    </p:animEffect>
                                    <p:anim calcmode="lin" valueType="num">
                                      <p:cBhvr>
                                        <p:cTn id="2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2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000"/>
                                  </p:stCondLst>
                                  <p:childTnLst>
                                    <p:set>
                                      <p:cBhvr>
                                        <p:cTn id="31" dur="1" fill="hold">
                                          <p:stCondLst>
                                            <p:cond delay="0"/>
                                          </p:stCondLst>
                                        </p:cTn>
                                        <p:tgtEl>
                                          <p:spTgt spid="4">
                                            <p:txEl>
                                              <p:pRg st="1" end="1"/>
                                            </p:txEl>
                                          </p:spTgt>
                                        </p:tgtEl>
                                        <p:attrNameLst>
                                          <p:attrName>style.visibility</p:attrName>
                                        </p:attrNameLst>
                                      </p:cBhvr>
                                      <p:to>
                                        <p:strVal val="visible"/>
                                      </p:to>
                                    </p:set>
                                    <p:animEffect transition="in" filter="fade">
                                      <p:cBhvr>
                                        <p:cTn id="32" dur="1000"/>
                                        <p:tgtEl>
                                          <p:spTgt spid="4">
                                            <p:txEl>
                                              <p:pRg st="1" end="1"/>
                                            </p:txEl>
                                          </p:spTgt>
                                        </p:tgtEl>
                                      </p:cBhvr>
                                    </p:animEffect>
                                    <p:anim calcmode="lin" valueType="num">
                                      <p:cBhvr>
                                        <p:cTn id="3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34" dur="1000" fill="hold"/>
                                        <p:tgtEl>
                                          <p:spTgt spid="4">
                                            <p:txEl>
                                              <p:pRg st="1" end="1"/>
                                            </p:txEl>
                                          </p:spTgt>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2000"/>
                                  </p:stCondLst>
                                  <p:childTnLst>
                                    <p:set>
                                      <p:cBhvr>
                                        <p:cTn id="36" dur="1" fill="hold">
                                          <p:stCondLst>
                                            <p:cond delay="0"/>
                                          </p:stCondLst>
                                        </p:cTn>
                                        <p:tgtEl>
                                          <p:spTgt spid="5">
                                            <p:bg/>
                                          </p:spTgt>
                                        </p:tgtEl>
                                        <p:attrNameLst>
                                          <p:attrName>style.visibility</p:attrName>
                                        </p:attrNameLst>
                                      </p:cBhvr>
                                      <p:to>
                                        <p:strVal val="visible"/>
                                      </p:to>
                                    </p:set>
                                    <p:animEffect transition="in" filter="fade">
                                      <p:cBhvr>
                                        <p:cTn id="37" dur="1000"/>
                                        <p:tgtEl>
                                          <p:spTgt spid="5">
                                            <p:bg/>
                                          </p:spTgt>
                                        </p:tgtEl>
                                      </p:cBhvr>
                                    </p:animEffect>
                                    <p:anim calcmode="lin" valueType="num">
                                      <p:cBhvr>
                                        <p:cTn id="38" dur="1000" fill="hold"/>
                                        <p:tgtEl>
                                          <p:spTgt spid="5">
                                            <p:bg/>
                                          </p:spTgt>
                                        </p:tgtEl>
                                        <p:attrNameLst>
                                          <p:attrName>ppt_x</p:attrName>
                                        </p:attrNameLst>
                                      </p:cBhvr>
                                      <p:tavLst>
                                        <p:tav tm="0">
                                          <p:val>
                                            <p:strVal val="#ppt_x"/>
                                          </p:val>
                                        </p:tav>
                                        <p:tav tm="100000">
                                          <p:val>
                                            <p:strVal val="#ppt_x"/>
                                          </p:val>
                                        </p:tav>
                                      </p:tavLst>
                                    </p:anim>
                                    <p:anim calcmode="lin" valueType="num">
                                      <p:cBhvr>
                                        <p:cTn id="39" dur="1000" fill="hold"/>
                                        <p:tgtEl>
                                          <p:spTgt spid="5">
                                            <p:bg/>
                                          </p:spTgt>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0"/>
                                  </p:stCondLst>
                                  <p:childTnLst>
                                    <p:set>
                                      <p:cBhvr>
                                        <p:cTn id="41" dur="1" fill="hold">
                                          <p:stCondLst>
                                            <p:cond delay="0"/>
                                          </p:stCondLst>
                                        </p:cTn>
                                        <p:tgtEl>
                                          <p:spTgt spid="5">
                                            <p:txEl>
                                              <p:pRg st="0" end="0"/>
                                            </p:txEl>
                                          </p:spTgt>
                                        </p:tgtEl>
                                        <p:attrNameLst>
                                          <p:attrName>style.visibility</p:attrName>
                                        </p:attrNameLst>
                                      </p:cBhvr>
                                      <p:to>
                                        <p:strVal val="visible"/>
                                      </p:to>
                                    </p:set>
                                    <p:animEffect transition="in" filter="fade">
                                      <p:cBhvr>
                                        <p:cTn id="42" dur="1000"/>
                                        <p:tgtEl>
                                          <p:spTgt spid="5">
                                            <p:txEl>
                                              <p:pRg st="0" end="0"/>
                                            </p:txEl>
                                          </p:spTgt>
                                        </p:tgtEl>
                                      </p:cBhvr>
                                    </p:animEffect>
                                    <p:anim calcmode="lin" valueType="num">
                                      <p:cBhvr>
                                        <p:cTn id="4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44" dur="1000" fill="hold"/>
                                        <p:tgtEl>
                                          <p:spTgt spid="5">
                                            <p:txEl>
                                              <p:pRg st="0" end="0"/>
                                            </p:txEl>
                                          </p:spTgt>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2000"/>
                                  </p:stCondLst>
                                  <p:childTnLst>
                                    <p:set>
                                      <p:cBhvr>
                                        <p:cTn id="46" dur="1" fill="hold">
                                          <p:stCondLst>
                                            <p:cond delay="0"/>
                                          </p:stCondLst>
                                        </p:cTn>
                                        <p:tgtEl>
                                          <p:spTgt spid="5">
                                            <p:txEl>
                                              <p:pRg st="1" end="1"/>
                                            </p:txEl>
                                          </p:spTgt>
                                        </p:tgtEl>
                                        <p:attrNameLst>
                                          <p:attrName>style.visibility</p:attrName>
                                        </p:attrNameLst>
                                      </p:cBhvr>
                                      <p:to>
                                        <p:strVal val="visible"/>
                                      </p:to>
                                    </p:set>
                                    <p:animEffect transition="in" filter="fade">
                                      <p:cBhvr>
                                        <p:cTn id="47" dur="1000"/>
                                        <p:tgtEl>
                                          <p:spTgt spid="5">
                                            <p:txEl>
                                              <p:pRg st="1" end="1"/>
                                            </p:txEl>
                                          </p:spTgt>
                                        </p:tgtEl>
                                      </p:cBhvr>
                                    </p:animEffect>
                                    <p:anim calcmode="lin" valueType="num">
                                      <p:cBhvr>
                                        <p:cTn id="48"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49" dur="1000" fill="hold"/>
                                        <p:tgtEl>
                                          <p:spTgt spid="5">
                                            <p:txEl>
                                              <p:pRg st="1" end="1"/>
                                            </p:txEl>
                                          </p:spTgt>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3000"/>
                                  </p:stCondLst>
                                  <p:childTnLst>
                                    <p:set>
                                      <p:cBhvr>
                                        <p:cTn id="51" dur="1" fill="hold">
                                          <p:stCondLst>
                                            <p:cond delay="0"/>
                                          </p:stCondLst>
                                        </p:cTn>
                                        <p:tgtEl>
                                          <p:spTgt spid="6">
                                            <p:bg/>
                                          </p:spTgt>
                                        </p:tgtEl>
                                        <p:attrNameLst>
                                          <p:attrName>style.visibility</p:attrName>
                                        </p:attrNameLst>
                                      </p:cBhvr>
                                      <p:to>
                                        <p:strVal val="visible"/>
                                      </p:to>
                                    </p:set>
                                    <p:animEffect transition="in" filter="fade">
                                      <p:cBhvr>
                                        <p:cTn id="52" dur="1000"/>
                                        <p:tgtEl>
                                          <p:spTgt spid="6">
                                            <p:bg/>
                                          </p:spTgt>
                                        </p:tgtEl>
                                      </p:cBhvr>
                                    </p:animEffect>
                                    <p:anim calcmode="lin" valueType="num">
                                      <p:cBhvr>
                                        <p:cTn id="53" dur="1000" fill="hold"/>
                                        <p:tgtEl>
                                          <p:spTgt spid="6">
                                            <p:bg/>
                                          </p:spTgt>
                                        </p:tgtEl>
                                        <p:attrNameLst>
                                          <p:attrName>ppt_x</p:attrName>
                                        </p:attrNameLst>
                                      </p:cBhvr>
                                      <p:tavLst>
                                        <p:tav tm="0">
                                          <p:val>
                                            <p:strVal val="#ppt_x"/>
                                          </p:val>
                                        </p:tav>
                                        <p:tav tm="100000">
                                          <p:val>
                                            <p:strVal val="#ppt_x"/>
                                          </p:val>
                                        </p:tav>
                                      </p:tavLst>
                                    </p:anim>
                                    <p:anim calcmode="lin" valueType="num">
                                      <p:cBhvr>
                                        <p:cTn id="54" dur="1000" fill="hold"/>
                                        <p:tgtEl>
                                          <p:spTgt spid="6">
                                            <p:bg/>
                                          </p:spTgt>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300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fade">
                                      <p:cBhvr>
                                        <p:cTn id="57" dur="1000"/>
                                        <p:tgtEl>
                                          <p:spTgt spid="6">
                                            <p:txEl>
                                              <p:pRg st="0" end="0"/>
                                            </p:txEl>
                                          </p:spTgt>
                                        </p:tgtEl>
                                      </p:cBhvr>
                                    </p:animEffect>
                                    <p:anim calcmode="lin" valueType="num">
                                      <p:cBhvr>
                                        <p:cTn id="58"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59" dur="10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P spid="5" grpId="0" build="p" animBg="1"/>
      <p:bldP spid="6" grpId="0" build="p" animBg="1"/>
      <p:bldP spid="16" grpId="0" build="p"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9" name="Text Placeholder 3"/>
          <p:cNvSpPr>
            <a:spLocks noGrp="1"/>
          </p:cNvSpPr>
          <p:nvPr>
            <p:ph type="body" sz="quarter" idx="15"/>
          </p:nvPr>
        </p:nvSpPr>
        <p:spPr>
          <a:xfrm>
            <a:off x="6019800" y="1581150"/>
            <a:ext cx="3307570" cy="380999"/>
          </a:xfrm>
        </p:spPr>
        <p:txBody>
          <a:bodyPr/>
          <a:lstStyle/>
          <a:p>
            <a:r>
              <a:rPr lang="el-GR" dirty="0" smtClean="0"/>
              <a:t>Ένα Πρόγραμμα για τη Νεολαία</a:t>
            </a:r>
            <a:endParaRPr lang="en-JM" dirty="0"/>
          </a:p>
        </p:txBody>
      </p:sp>
      <p:sp>
        <p:nvSpPr>
          <p:cNvPr id="20" name="Text Placeholder 4"/>
          <p:cNvSpPr>
            <a:spLocks noGrp="1"/>
          </p:cNvSpPr>
          <p:nvPr>
            <p:ph type="body" sz="quarter" idx="16"/>
          </p:nvPr>
        </p:nvSpPr>
        <p:spPr>
          <a:xfrm>
            <a:off x="6019800" y="1962150"/>
            <a:ext cx="2838450" cy="1524000"/>
          </a:xfrm>
        </p:spPr>
        <p:txBody>
          <a:bodyPr>
            <a:noAutofit/>
          </a:bodyPr>
          <a:lstStyle/>
          <a:p>
            <a:pPr>
              <a:defRPr/>
            </a:pPr>
            <a:r>
              <a:rPr lang="el-GR" altLang="el-GR" dirty="0"/>
              <a:t>Το Erasmus + </a:t>
            </a:r>
            <a:r>
              <a:rPr lang="el-GR" altLang="el-GR" b="1" dirty="0"/>
              <a:t>στον τομέα της Νεολαίας </a:t>
            </a:r>
            <a:r>
              <a:rPr lang="el-GR" altLang="el-GR" dirty="0"/>
              <a:t>αναμένεται να βοηθήσει τους νέους μέσω των </a:t>
            </a:r>
            <a:r>
              <a:rPr lang="el-GR" altLang="el-GR" u="sng" dirty="0"/>
              <a:t>ανταλλαγών</a:t>
            </a:r>
            <a:r>
              <a:rPr lang="el-GR" altLang="el-GR" dirty="0"/>
              <a:t> και του </a:t>
            </a:r>
            <a:r>
              <a:rPr lang="el-GR" altLang="el-GR" u="sng" dirty="0"/>
              <a:t>εθελοντισμού</a:t>
            </a:r>
            <a:r>
              <a:rPr lang="el-GR" altLang="el-GR" dirty="0"/>
              <a:t>, να βελτιώσουν </a:t>
            </a:r>
            <a:r>
              <a:rPr lang="el-GR" altLang="el-GR" u="sng" dirty="0"/>
              <a:t>δεξιότητες</a:t>
            </a:r>
            <a:r>
              <a:rPr lang="el-GR" altLang="el-GR" dirty="0"/>
              <a:t>, προοπτικές </a:t>
            </a:r>
            <a:r>
              <a:rPr lang="el-GR" altLang="el-GR" u="sng" dirty="0"/>
              <a:t>απασχόλησης</a:t>
            </a:r>
            <a:r>
              <a:rPr lang="el-GR" altLang="el-GR" dirty="0"/>
              <a:t> και να ενισχύσουν την </a:t>
            </a:r>
            <a:r>
              <a:rPr lang="el-GR" altLang="el-GR" u="sng" dirty="0"/>
              <a:t>ιδιότητα του ευρωπαίου πολίτη</a:t>
            </a:r>
            <a:r>
              <a:rPr lang="en-US" altLang="el-GR" dirty="0"/>
              <a:t>.</a:t>
            </a:r>
          </a:p>
        </p:txBody>
      </p:sp>
      <p:sp>
        <p:nvSpPr>
          <p:cNvPr id="22" name="Content Placeholder 5"/>
          <p:cNvSpPr txBox="1">
            <a:spLocks/>
          </p:cNvSpPr>
          <p:nvPr/>
        </p:nvSpPr>
        <p:spPr>
          <a:xfrm>
            <a:off x="6146020" y="3714750"/>
            <a:ext cx="2838450" cy="381000"/>
          </a:xfrm>
          <a:prstGeom prst="rect">
            <a:avLst/>
          </a:prstGeom>
          <a:solidFill>
            <a:schemeClr val="bg1">
              <a:lumMod val="95000"/>
            </a:schemeClr>
          </a:solidFill>
          <a:ln>
            <a:solidFill>
              <a:schemeClr val="bg1">
                <a:lumMod val="65000"/>
              </a:schemeClr>
            </a:solidFill>
          </a:ln>
        </p:spPr>
        <p:style>
          <a:lnRef idx="1">
            <a:schemeClr val="accent6"/>
          </a:lnRef>
          <a:fillRef idx="2">
            <a:schemeClr val="accent6"/>
          </a:fillRef>
          <a:effectRef idx="1">
            <a:schemeClr val="accent6"/>
          </a:effectRef>
          <a:fontRef idx="minor">
            <a:schemeClr val="dk1"/>
          </a:fontRef>
        </p:style>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JM" dirty="0">
                <a:latin typeface="Bebas Neue" pitchFamily="34" charset="0"/>
              </a:rPr>
              <a:t>www.erasmusplusyouth.gr</a:t>
            </a:r>
            <a:endParaRPr lang="en-JM" sz="2000" dirty="0">
              <a:latin typeface="Bebas Neue" pitchFamily="34" charset="0"/>
            </a:endParaRPr>
          </a:p>
        </p:txBody>
      </p:sp>
      <p:sp>
        <p:nvSpPr>
          <p:cNvPr id="11" name="Title 1"/>
          <p:cNvSpPr>
            <a:spLocks noGrp="1"/>
          </p:cNvSpPr>
          <p:nvPr>
            <p:ph type="title"/>
          </p:nvPr>
        </p:nvSpPr>
        <p:spPr>
          <a:xfrm>
            <a:off x="457200" y="438150"/>
            <a:ext cx="5638800" cy="422672"/>
          </a:xfrm>
        </p:spPr>
        <p:txBody>
          <a:bodyPr/>
          <a:lstStyle/>
          <a:p>
            <a:r>
              <a:rPr lang="en-US" dirty="0" smtClean="0"/>
              <a:t>ERASMUS</a:t>
            </a:r>
            <a:r>
              <a:rPr lang="en-JM" dirty="0" smtClean="0"/>
              <a:t> </a:t>
            </a:r>
            <a:r>
              <a:rPr lang="en-JM" dirty="0" smtClean="0">
                <a:solidFill>
                  <a:srgbClr val="0070C0"/>
                </a:solidFill>
              </a:rPr>
              <a:t>PLUS</a:t>
            </a:r>
            <a:r>
              <a:rPr lang="el-GR" dirty="0" smtClean="0">
                <a:solidFill>
                  <a:srgbClr val="0070C0"/>
                </a:solidFill>
              </a:rPr>
              <a:t> – </a:t>
            </a:r>
            <a:r>
              <a:rPr lang="en-US" dirty="0" smtClean="0">
                <a:solidFill>
                  <a:srgbClr val="0070C0"/>
                </a:solidFill>
              </a:rPr>
              <a:t>Youth</a:t>
            </a:r>
            <a:endParaRPr lang="en-JM" sz="3200" dirty="0">
              <a:solidFill>
                <a:srgbClr val="0070C0"/>
              </a:solidFill>
            </a:endParaRPr>
          </a:p>
        </p:txBody>
      </p:sp>
      <p:pic>
        <p:nvPicPr>
          <p:cNvPr id="13" name="Picture 3" descr="D:\Drive\Google Drive\InedDrive 9\Parousiaseis\pio design\dimitris_presentation\logos\erasmus+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169862"/>
            <a:ext cx="2545570" cy="725488"/>
          </a:xfrm>
          <a:prstGeom prst="rect">
            <a:avLst/>
          </a:prstGeom>
          <a:noFill/>
          <a:extLst>
            <a:ext uri="{909E8E84-426E-40DD-AFC4-6F175D3DCCD1}">
              <a14:hiddenFill xmlns:a14="http://schemas.microsoft.com/office/drawing/2010/main">
                <a:solidFill>
                  <a:srgbClr val="FFFFFF"/>
                </a:solidFill>
              </a14:hiddenFill>
            </a:ext>
          </a:extLst>
        </p:spPr>
      </p:pic>
      <p:pic>
        <p:nvPicPr>
          <p:cNvPr id="11266" name="Picture 2" descr="D:\Drive\Google Drive\InedDrive 9\Parousiaseis\pio design\dimitris_presentation\photos\erasmus-plus 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187" y="1678185"/>
            <a:ext cx="5163913" cy="2514600"/>
          </a:xfrm>
          <a:prstGeom prst="rect">
            <a:avLst/>
          </a:prstGeom>
          <a:noFill/>
          <a:extLst>
            <a:ext uri="{909E8E84-426E-40DD-AFC4-6F175D3DCCD1}">
              <a14:hiddenFill xmlns:a14="http://schemas.microsoft.com/office/drawing/2010/main">
                <a:solidFill>
                  <a:srgbClr val="FFFFFF"/>
                </a:solidFill>
              </a14:hiddenFill>
            </a:ext>
          </a:extLst>
        </p:spPr>
      </p:pic>
      <p:sp>
        <p:nvSpPr>
          <p:cNvPr id="14" name="Content Placeholder 9"/>
          <p:cNvSpPr txBox="1">
            <a:spLocks/>
          </p:cNvSpPr>
          <p:nvPr/>
        </p:nvSpPr>
        <p:spPr>
          <a:xfrm>
            <a:off x="419100" y="895350"/>
            <a:ext cx="8565370" cy="533400"/>
          </a:xfrm>
          <a:prstGeom prst="rect">
            <a:avLst/>
          </a:prstGeom>
        </p:spPr>
        <p:txBody>
          <a:bodyPr>
            <a:noAutofit/>
          </a:bodyPr>
          <a:lstStyle>
            <a:lvl1pPr marL="342900" indent="-3429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1pPr>
            <a:lvl2pPr marL="742950" indent="-28575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2pPr>
            <a:lvl3pPr marL="11430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3pPr>
            <a:lvl4pPr marL="16002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4pPr>
            <a:lvl5pPr marL="2057400" indent="-228600" algn="l" defTabSz="914400" rtl="0" eaLnBrk="1" latinLnBrk="0" hangingPunct="1">
              <a:lnSpc>
                <a:spcPct val="110000"/>
              </a:lnSpc>
              <a:spcBef>
                <a:spcPts val="0"/>
              </a:spcBef>
              <a:buFont typeface="Arial" pitchFamily="34" charset="0"/>
              <a:buChar char="»"/>
              <a:defRPr sz="1400" kern="1200">
                <a:solidFill>
                  <a:schemeClr val="tx1">
                    <a:lumMod val="85000"/>
                    <a:lumOff val="15000"/>
                  </a:schemeClr>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92075" indent="0">
              <a:buNone/>
            </a:pPr>
            <a:r>
              <a:rPr lang="el-GR" sz="1250" dirty="0" smtClean="0"/>
              <a:t>Από όλους τους άξονες του Erasmus+ 2014-2020 το ΙΝΕΔΙΒΙΜ έχει αναλάβει ως Εθνική Μονάδα Συντονισμού τον τομέα της Νεολαίας.</a:t>
            </a:r>
            <a:endParaRPr lang="el-GR" sz="1250" dirty="0"/>
          </a:p>
        </p:txBody>
      </p:sp>
    </p:spTree>
    <p:extLst>
      <p:ext uri="{BB962C8B-B14F-4D97-AF65-F5344CB8AC3E}">
        <p14:creationId xmlns:p14="http://schemas.microsoft.com/office/powerpoint/2010/main" val="34763338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886200" y="2921545"/>
            <a:ext cx="2028511" cy="1748577"/>
          </a:xfrm>
          <a:prstGeom prst="rect">
            <a:avLst/>
          </a:prstGeom>
        </p:spPr>
      </p:pic>
      <p:sp>
        <p:nvSpPr>
          <p:cNvPr id="2" name="Title 1"/>
          <p:cNvSpPr>
            <a:spLocks noGrp="1"/>
          </p:cNvSpPr>
          <p:nvPr>
            <p:ph type="title"/>
          </p:nvPr>
        </p:nvSpPr>
        <p:spPr>
          <a:xfrm>
            <a:off x="457200" y="438150"/>
            <a:ext cx="3733800" cy="422672"/>
          </a:xfrm>
        </p:spPr>
        <p:txBody>
          <a:bodyPr/>
          <a:lstStyle/>
          <a:p>
            <a:r>
              <a:rPr lang="en-JM" dirty="0" smtClean="0"/>
              <a:t>EURO</a:t>
            </a:r>
            <a:r>
              <a:rPr lang="en-JM" dirty="0" smtClean="0">
                <a:solidFill>
                  <a:srgbClr val="0070C0"/>
                </a:solidFill>
              </a:rPr>
              <a:t>DESK</a:t>
            </a:r>
            <a:endParaRPr lang="en-JM" dirty="0">
              <a:solidFill>
                <a:srgbClr val="0070C0"/>
              </a:solidFill>
            </a:endParaRPr>
          </a:p>
        </p:txBody>
      </p:sp>
      <p:sp>
        <p:nvSpPr>
          <p:cNvPr id="4" name="Text Placeholder 1"/>
          <p:cNvSpPr txBox="1">
            <a:spLocks/>
          </p:cNvSpPr>
          <p:nvPr/>
        </p:nvSpPr>
        <p:spPr>
          <a:xfrm>
            <a:off x="5715000" y="2065374"/>
            <a:ext cx="2819400" cy="2335176"/>
          </a:xfrm>
          <a:prstGeom prst="rect">
            <a:avLst/>
          </a:prstGeom>
        </p:spPr>
        <p:txBody>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l-GR" sz="1100" dirty="0">
                <a:solidFill>
                  <a:schemeClr val="tx1">
                    <a:lumMod val="75000"/>
                    <a:lumOff val="25000"/>
                  </a:schemeClr>
                </a:solidFill>
                <a:latin typeface="Arial" pitchFamily="34" charset="0"/>
                <a:ea typeface="Open sans" pitchFamily="34" charset="0"/>
                <a:cs typeface="Arial" pitchFamily="34" charset="0"/>
              </a:rPr>
              <a:t>Η Ευρωπαϊκή Δικτυακή Πύλη της Νεολαίας που έχει δημιουργηθεί από την Ευρωπαϊκή Επιτροπή, παρέχει πληροφόρηση σε νέους και σε όσους εργάζονται με νέους για τις ευρωπαϊκές πολιτικές και τις ευκαιρίες που τους προσφέρει η Ευρωπαϊκή Ένωση. </a:t>
            </a:r>
          </a:p>
          <a:p>
            <a:pPr marL="0" indent="0">
              <a:buNone/>
            </a:pPr>
            <a:endParaRPr lang="en-JM" sz="1100" dirty="0" smtClean="0">
              <a:solidFill>
                <a:schemeClr val="tx1">
                  <a:lumMod val="75000"/>
                  <a:lumOff val="25000"/>
                </a:schemeClr>
              </a:solidFill>
              <a:latin typeface="Arial" pitchFamily="34" charset="0"/>
              <a:ea typeface="Open Sans" pitchFamily="34" charset="0"/>
              <a:cs typeface="Arial" pitchFamily="34" charset="0"/>
            </a:endParaRPr>
          </a:p>
          <a:p>
            <a:pPr marL="0" indent="0">
              <a:buNone/>
            </a:pPr>
            <a:r>
              <a:rPr lang="el-GR" sz="1100" dirty="0">
                <a:solidFill>
                  <a:schemeClr val="tx1">
                    <a:lumMod val="75000"/>
                    <a:lumOff val="25000"/>
                  </a:schemeClr>
                </a:solidFill>
                <a:latin typeface="Arial" pitchFamily="34" charset="0"/>
                <a:ea typeface="Open sans" pitchFamily="34" charset="0"/>
                <a:cs typeface="Arial" pitchFamily="34" charset="0"/>
              </a:rPr>
              <a:t>Έτσι οι νέοι μπορούν να έχουν πρόσβαση σε όλες τις πληροφορίες που χρειάζεται να γνωρίζουν σχετικά με τις δυνατότητες της Ε.Ε</a:t>
            </a:r>
            <a:r>
              <a:rPr lang="el-GR" sz="1100" dirty="0" smtClean="0">
                <a:solidFill>
                  <a:schemeClr val="tx1">
                    <a:lumMod val="75000"/>
                    <a:lumOff val="25000"/>
                  </a:schemeClr>
                </a:solidFill>
                <a:latin typeface="Arial" pitchFamily="34" charset="0"/>
                <a:ea typeface="Open sans" pitchFamily="34" charset="0"/>
                <a:cs typeface="Arial" pitchFamily="34" charset="0"/>
              </a:rPr>
              <a:t>.</a:t>
            </a:r>
            <a:endParaRPr lang="el-GR" sz="1100" dirty="0">
              <a:solidFill>
                <a:schemeClr val="tx1">
                  <a:lumMod val="75000"/>
                  <a:lumOff val="25000"/>
                </a:schemeClr>
              </a:solidFill>
              <a:latin typeface="Arial" pitchFamily="34" charset="0"/>
              <a:ea typeface="Open sans" pitchFamily="34" charset="0"/>
              <a:cs typeface="Arial" pitchFamily="34" charset="0"/>
            </a:endParaRPr>
          </a:p>
        </p:txBody>
      </p:sp>
      <p:sp>
        <p:nvSpPr>
          <p:cNvPr id="5" name="Oval 4"/>
          <p:cNvSpPr/>
          <p:nvPr/>
        </p:nvSpPr>
        <p:spPr>
          <a:xfrm>
            <a:off x="609600" y="2662287"/>
            <a:ext cx="914400" cy="91440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600" dirty="0" smtClean="0">
              <a:solidFill>
                <a:schemeClr val="tx1">
                  <a:lumMod val="75000"/>
                  <a:lumOff val="25000"/>
                </a:schemeClr>
              </a:solidFill>
              <a:latin typeface="Bebas Neue" pitchFamily="34" charset="0"/>
            </a:endParaRPr>
          </a:p>
        </p:txBody>
      </p:sp>
      <p:sp>
        <p:nvSpPr>
          <p:cNvPr id="6" name="Rectangular Callout 5"/>
          <p:cNvSpPr/>
          <p:nvPr/>
        </p:nvSpPr>
        <p:spPr>
          <a:xfrm>
            <a:off x="952500" y="1521125"/>
            <a:ext cx="1905000" cy="807028"/>
          </a:xfrm>
          <a:prstGeom prst="wedgeRectCallout">
            <a:avLst>
              <a:gd name="adj1" fmla="val -35040"/>
              <a:gd name="adj2" fmla="val 85930"/>
            </a:avLst>
          </a:prstGeom>
          <a:solidFill>
            <a:schemeClr val="bg1">
              <a:lumMod val="65000"/>
            </a:schemeClr>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l-GR" sz="1100" b="1" dirty="0"/>
              <a:t>213 131 </a:t>
            </a:r>
            <a:r>
              <a:rPr lang="el-GR" sz="1100" b="1" dirty="0" smtClean="0"/>
              <a:t>4460</a:t>
            </a:r>
            <a:endParaRPr lang="el-GR" sz="1100" b="1" dirty="0"/>
          </a:p>
        </p:txBody>
      </p:sp>
      <p:sp>
        <p:nvSpPr>
          <p:cNvPr id="7" name="Oval 6"/>
          <p:cNvSpPr/>
          <p:nvPr/>
        </p:nvSpPr>
        <p:spPr>
          <a:xfrm>
            <a:off x="1676400" y="3531659"/>
            <a:ext cx="914400" cy="914400"/>
          </a:xfrm>
          <a:prstGeom prst="ellipse">
            <a:avLst/>
          </a:prstGeom>
          <a:noFill/>
          <a:ln w="3810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sz="1600" dirty="0" smtClean="0">
              <a:solidFill>
                <a:schemeClr val="tx1">
                  <a:lumMod val="75000"/>
                  <a:lumOff val="25000"/>
                </a:schemeClr>
              </a:solidFill>
              <a:latin typeface="Bebas Neue" pitchFamily="34" charset="0"/>
            </a:endParaRPr>
          </a:p>
        </p:txBody>
      </p:sp>
      <p:sp>
        <p:nvSpPr>
          <p:cNvPr id="8" name="Rectangular Callout 7"/>
          <p:cNvSpPr/>
          <p:nvPr/>
        </p:nvSpPr>
        <p:spPr>
          <a:xfrm>
            <a:off x="1905000" y="2419350"/>
            <a:ext cx="1905000" cy="807028"/>
          </a:xfrm>
          <a:prstGeom prst="wedgeRectCallout">
            <a:avLst>
              <a:gd name="adj1" fmla="val -33923"/>
              <a:gd name="adj2" fmla="val 84612"/>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JM" sz="1100" b="1" dirty="0">
                <a:latin typeface="Arial" pitchFamily="34" charset="0"/>
                <a:cs typeface="Arial" pitchFamily="34" charset="0"/>
              </a:rPr>
              <a:t>eurodesk@inedivim.gr</a:t>
            </a:r>
          </a:p>
        </p:txBody>
      </p:sp>
      <p:sp>
        <p:nvSpPr>
          <p:cNvPr id="10" name="Rectangular Callout 9"/>
          <p:cNvSpPr/>
          <p:nvPr/>
        </p:nvSpPr>
        <p:spPr>
          <a:xfrm>
            <a:off x="3238500" y="1504950"/>
            <a:ext cx="1905000" cy="807028"/>
          </a:xfrm>
          <a:prstGeom prst="wedgeRectCallout">
            <a:avLst>
              <a:gd name="adj1" fmla="val 12910"/>
              <a:gd name="adj2" fmla="val 87187"/>
            </a:avLst>
          </a:prstGeom>
          <a:solidFill>
            <a:srgbClr val="0070C0"/>
          </a:solidFill>
          <a:ln w="635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ts val="1200"/>
              </a:lnSpc>
            </a:pPr>
            <a:r>
              <a:rPr lang="el-GR" sz="1100" b="1" dirty="0" smtClean="0">
                <a:latin typeface="Arial" pitchFamily="34" charset="0"/>
                <a:cs typeface="Arial" pitchFamily="34" charset="0"/>
              </a:rPr>
              <a:t>Απαντήσεις για όλη την Ευρώπη</a:t>
            </a:r>
            <a:endParaRPr lang="en-JM" sz="1100" b="1" dirty="0">
              <a:latin typeface="Arial" pitchFamily="34" charset="0"/>
              <a:cs typeface="Arial" pitchFamily="34" charset="0"/>
            </a:endParaRPr>
          </a:p>
        </p:txBody>
      </p:sp>
      <p:sp>
        <p:nvSpPr>
          <p:cNvPr id="11" name="Rectangle 10"/>
          <p:cNvSpPr/>
          <p:nvPr/>
        </p:nvSpPr>
        <p:spPr>
          <a:xfrm>
            <a:off x="5715000" y="1455807"/>
            <a:ext cx="3276600" cy="615553"/>
          </a:xfrm>
          <a:prstGeom prst="rect">
            <a:avLst/>
          </a:prstGeom>
        </p:spPr>
        <p:txBody>
          <a:bodyPr wrap="square">
            <a:spAutoFit/>
          </a:bodyPr>
          <a:lstStyle/>
          <a:p>
            <a:r>
              <a:rPr lang="el-GR" sz="1700" dirty="0">
                <a:solidFill>
                  <a:schemeClr val="tx1">
                    <a:lumMod val="75000"/>
                    <a:lumOff val="25000"/>
                  </a:schemeClr>
                </a:solidFill>
              </a:rPr>
              <a:t>Όποια και αν είναι η ερώτηση ξεκινάει με το </a:t>
            </a:r>
            <a:r>
              <a:rPr lang="en-US" sz="1700" dirty="0">
                <a:solidFill>
                  <a:schemeClr val="tx1">
                    <a:lumMod val="75000"/>
                    <a:lumOff val="25000"/>
                  </a:schemeClr>
                </a:solidFill>
              </a:rPr>
              <a:t>Eurodesk</a:t>
            </a:r>
            <a:endParaRPr lang="el-GR" sz="1700" dirty="0">
              <a:solidFill>
                <a:schemeClr val="tx1">
                  <a:lumMod val="75000"/>
                  <a:lumOff val="25000"/>
                </a:schemeClr>
              </a:solidFill>
            </a:endParaRPr>
          </a:p>
        </p:txBody>
      </p:sp>
      <p:pic>
        <p:nvPicPr>
          <p:cNvPr id="12290" name="Picture 2" descr="D:\Drive\Google Drive\InedDrive 9\Parousiaseis\pio design\dimitris_presentation\logos\eurodesk.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48400" y="263109"/>
            <a:ext cx="2617787" cy="47984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5" y="2748012"/>
            <a:ext cx="742950" cy="742950"/>
          </a:xfrm>
          <a:prstGeom prst="rect">
            <a:avLst/>
          </a:prstGeom>
        </p:spPr>
      </p:pic>
      <p:pic>
        <p:nvPicPr>
          <p:cNvPr id="12291" name="Picture 3" descr="D:\Drive\Google Drive\InedDrive 9\Parousiaseis\pio design\dimitris_presentation\photos\eurodesk 5.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837531" y="3692790"/>
            <a:ext cx="592137" cy="59213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7" name="Rectangle 16"/>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12292" name="Picture 4" descr="D:\Drive\Google Drive\InedDrive 9\Parousiaseis\pio design\dimitris_presentation\photos\eurodesk 6.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832689" y="2574141"/>
            <a:ext cx="1022880" cy="1022880"/>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19"/>
          <p:cNvSpPr/>
          <p:nvPr/>
        </p:nvSpPr>
        <p:spPr>
          <a:xfrm>
            <a:off x="457200" y="846207"/>
            <a:ext cx="3733800" cy="353943"/>
          </a:xfrm>
          <a:prstGeom prst="rect">
            <a:avLst/>
          </a:prstGeom>
        </p:spPr>
        <p:txBody>
          <a:bodyPr wrap="square">
            <a:spAutoFit/>
          </a:bodyPr>
          <a:lstStyle/>
          <a:p>
            <a:r>
              <a:rPr lang="el-GR" sz="1700" dirty="0" smtClean="0">
                <a:solidFill>
                  <a:schemeClr val="tx1">
                    <a:lumMod val="75000"/>
                    <a:lumOff val="25000"/>
                  </a:schemeClr>
                </a:solidFill>
              </a:rPr>
              <a:t>Ευρωπαϊκή Πύλη Πληροφόρησης</a:t>
            </a:r>
            <a:endParaRPr lang="el-GR" sz="1700" dirty="0">
              <a:solidFill>
                <a:schemeClr val="tx1">
                  <a:lumMod val="75000"/>
                  <a:lumOff val="25000"/>
                </a:schemeClr>
              </a:solidFill>
            </a:endParaRPr>
          </a:p>
        </p:txBody>
      </p:sp>
    </p:spTree>
    <p:extLst>
      <p:ext uri="{BB962C8B-B14F-4D97-AF65-F5344CB8AC3E}">
        <p14:creationId xmlns:p14="http://schemas.microsoft.com/office/powerpoint/2010/main" val="19954463"/>
      </p:ext>
    </p:extLst>
  </p:cSld>
  <p:clrMapOvr>
    <a:masterClrMapping/>
  </p:clrMapOvr>
  <mc:AlternateContent xmlns:mc="http://schemas.openxmlformats.org/markup-compatibility/2006" xmlns:p14="http://schemas.microsoft.com/office/powerpoint/2010/main">
    <mc:Choice Requires="p14">
      <p:transition spd="slow" p14:dur="1600">
        <p14:conveyor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53" presetClass="entr" presetSubtype="16" fill="hold" nodeType="withEffect">
                                  <p:stCondLst>
                                    <p:cond delay="50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Effect transition="in" filter="fade">
                                      <p:cBhvr>
                                        <p:cTn id="15" dur="1000"/>
                                        <p:tgtEl>
                                          <p:spTgt spid="12"/>
                                        </p:tgtEl>
                                      </p:cBhvr>
                                    </p:animEffect>
                                  </p:childTnLst>
                                </p:cTn>
                              </p:par>
                              <p:par>
                                <p:cTn id="16" presetID="53" presetClass="entr" presetSubtype="16" fill="hold" grpId="0" nodeType="withEffect">
                                  <p:stCondLst>
                                    <p:cond delay="500"/>
                                  </p:stCondLst>
                                  <p:childTnLst>
                                    <p:set>
                                      <p:cBhvr>
                                        <p:cTn id="17" dur="1" fill="hold">
                                          <p:stCondLst>
                                            <p:cond delay="0"/>
                                          </p:stCondLst>
                                        </p:cTn>
                                        <p:tgtEl>
                                          <p:spTgt spid="5"/>
                                        </p:tgtEl>
                                        <p:attrNameLst>
                                          <p:attrName>style.visibility</p:attrName>
                                        </p:attrNameLst>
                                      </p:cBhvr>
                                      <p:to>
                                        <p:strVal val="visible"/>
                                      </p:to>
                                    </p:set>
                                    <p:anim calcmode="lin" valueType="num">
                                      <p:cBhvr>
                                        <p:cTn id="18" dur="1000" fill="hold"/>
                                        <p:tgtEl>
                                          <p:spTgt spid="5"/>
                                        </p:tgtEl>
                                        <p:attrNameLst>
                                          <p:attrName>ppt_w</p:attrName>
                                        </p:attrNameLst>
                                      </p:cBhvr>
                                      <p:tavLst>
                                        <p:tav tm="0">
                                          <p:val>
                                            <p:fltVal val="0"/>
                                          </p:val>
                                        </p:tav>
                                        <p:tav tm="100000">
                                          <p:val>
                                            <p:strVal val="#ppt_w"/>
                                          </p:val>
                                        </p:tav>
                                      </p:tavLst>
                                    </p:anim>
                                    <p:anim calcmode="lin" valueType="num">
                                      <p:cBhvr>
                                        <p:cTn id="19" dur="1000" fill="hold"/>
                                        <p:tgtEl>
                                          <p:spTgt spid="5"/>
                                        </p:tgtEl>
                                        <p:attrNameLst>
                                          <p:attrName>ppt_h</p:attrName>
                                        </p:attrNameLst>
                                      </p:cBhvr>
                                      <p:tavLst>
                                        <p:tav tm="0">
                                          <p:val>
                                            <p:fltVal val="0"/>
                                          </p:val>
                                        </p:tav>
                                        <p:tav tm="100000">
                                          <p:val>
                                            <p:strVal val="#ppt_h"/>
                                          </p:val>
                                        </p:tav>
                                      </p:tavLst>
                                    </p:anim>
                                    <p:animEffect transition="in" filter="fade">
                                      <p:cBhvr>
                                        <p:cTn id="20" dur="1000"/>
                                        <p:tgtEl>
                                          <p:spTgt spid="5"/>
                                        </p:tgtEl>
                                      </p:cBhvr>
                                    </p:animEffect>
                                  </p:childTnLst>
                                </p:cTn>
                              </p:par>
                              <p:par>
                                <p:cTn id="21" presetID="53" presetClass="entr" presetSubtype="16" fill="hold" grpId="0" nodeType="withEffect">
                                  <p:stCondLst>
                                    <p:cond delay="5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000" fill="hold"/>
                                        <p:tgtEl>
                                          <p:spTgt spid="6"/>
                                        </p:tgtEl>
                                        <p:attrNameLst>
                                          <p:attrName>ppt_w</p:attrName>
                                        </p:attrNameLst>
                                      </p:cBhvr>
                                      <p:tavLst>
                                        <p:tav tm="0">
                                          <p:val>
                                            <p:fltVal val="0"/>
                                          </p:val>
                                        </p:tav>
                                        <p:tav tm="100000">
                                          <p:val>
                                            <p:strVal val="#ppt_w"/>
                                          </p:val>
                                        </p:tav>
                                      </p:tavLst>
                                    </p:anim>
                                    <p:anim calcmode="lin" valueType="num">
                                      <p:cBhvr>
                                        <p:cTn id="24" dur="1000" fill="hold"/>
                                        <p:tgtEl>
                                          <p:spTgt spid="6"/>
                                        </p:tgtEl>
                                        <p:attrNameLst>
                                          <p:attrName>ppt_h</p:attrName>
                                        </p:attrNameLst>
                                      </p:cBhvr>
                                      <p:tavLst>
                                        <p:tav tm="0">
                                          <p:val>
                                            <p:fltVal val="0"/>
                                          </p:val>
                                        </p:tav>
                                        <p:tav tm="100000">
                                          <p:val>
                                            <p:strVal val="#ppt_h"/>
                                          </p:val>
                                        </p:tav>
                                      </p:tavLst>
                                    </p:anim>
                                    <p:animEffect transition="in" filter="fade">
                                      <p:cBhvr>
                                        <p:cTn id="25" dur="1000"/>
                                        <p:tgtEl>
                                          <p:spTgt spid="6"/>
                                        </p:tgtEl>
                                      </p:cBhvr>
                                    </p:animEffect>
                                  </p:childTnLst>
                                </p:cTn>
                              </p:par>
                              <p:par>
                                <p:cTn id="26" presetID="53" presetClass="entr" presetSubtype="16" fill="hold" grpId="0" nodeType="withEffect">
                                  <p:stCondLst>
                                    <p:cond delay="500"/>
                                  </p:stCondLst>
                                  <p:childTnLst>
                                    <p:set>
                                      <p:cBhvr>
                                        <p:cTn id="27" dur="1" fill="hold">
                                          <p:stCondLst>
                                            <p:cond delay="0"/>
                                          </p:stCondLst>
                                        </p:cTn>
                                        <p:tgtEl>
                                          <p:spTgt spid="8"/>
                                        </p:tgtEl>
                                        <p:attrNameLst>
                                          <p:attrName>style.visibility</p:attrName>
                                        </p:attrNameLst>
                                      </p:cBhvr>
                                      <p:to>
                                        <p:strVal val="visible"/>
                                      </p:to>
                                    </p:set>
                                    <p:anim calcmode="lin" valueType="num">
                                      <p:cBhvr>
                                        <p:cTn id="28" dur="1000" fill="hold"/>
                                        <p:tgtEl>
                                          <p:spTgt spid="8"/>
                                        </p:tgtEl>
                                        <p:attrNameLst>
                                          <p:attrName>ppt_w</p:attrName>
                                        </p:attrNameLst>
                                      </p:cBhvr>
                                      <p:tavLst>
                                        <p:tav tm="0">
                                          <p:val>
                                            <p:fltVal val="0"/>
                                          </p:val>
                                        </p:tav>
                                        <p:tav tm="100000">
                                          <p:val>
                                            <p:strVal val="#ppt_w"/>
                                          </p:val>
                                        </p:tav>
                                      </p:tavLst>
                                    </p:anim>
                                    <p:anim calcmode="lin" valueType="num">
                                      <p:cBhvr>
                                        <p:cTn id="29" dur="1000" fill="hold"/>
                                        <p:tgtEl>
                                          <p:spTgt spid="8"/>
                                        </p:tgtEl>
                                        <p:attrNameLst>
                                          <p:attrName>ppt_h</p:attrName>
                                        </p:attrNameLst>
                                      </p:cBhvr>
                                      <p:tavLst>
                                        <p:tav tm="0">
                                          <p:val>
                                            <p:fltVal val="0"/>
                                          </p:val>
                                        </p:tav>
                                        <p:tav tm="100000">
                                          <p:val>
                                            <p:strVal val="#ppt_h"/>
                                          </p:val>
                                        </p:tav>
                                      </p:tavLst>
                                    </p:anim>
                                    <p:animEffect transition="in" filter="fade">
                                      <p:cBhvr>
                                        <p:cTn id="30" dur="1000"/>
                                        <p:tgtEl>
                                          <p:spTgt spid="8"/>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7"/>
                                        </p:tgtEl>
                                        <p:attrNameLst>
                                          <p:attrName>style.visibility</p:attrName>
                                        </p:attrNameLst>
                                      </p:cBhvr>
                                      <p:to>
                                        <p:strVal val="visible"/>
                                      </p:to>
                                    </p:set>
                                    <p:anim calcmode="lin" valueType="num">
                                      <p:cBhvr>
                                        <p:cTn id="33" dur="1000" fill="hold"/>
                                        <p:tgtEl>
                                          <p:spTgt spid="7"/>
                                        </p:tgtEl>
                                        <p:attrNameLst>
                                          <p:attrName>ppt_w</p:attrName>
                                        </p:attrNameLst>
                                      </p:cBhvr>
                                      <p:tavLst>
                                        <p:tav tm="0">
                                          <p:val>
                                            <p:fltVal val="0"/>
                                          </p:val>
                                        </p:tav>
                                        <p:tav tm="100000">
                                          <p:val>
                                            <p:strVal val="#ppt_w"/>
                                          </p:val>
                                        </p:tav>
                                      </p:tavLst>
                                    </p:anim>
                                    <p:anim calcmode="lin" valueType="num">
                                      <p:cBhvr>
                                        <p:cTn id="34" dur="1000" fill="hold"/>
                                        <p:tgtEl>
                                          <p:spTgt spid="7"/>
                                        </p:tgtEl>
                                        <p:attrNameLst>
                                          <p:attrName>ppt_h</p:attrName>
                                        </p:attrNameLst>
                                      </p:cBhvr>
                                      <p:tavLst>
                                        <p:tav tm="0">
                                          <p:val>
                                            <p:fltVal val="0"/>
                                          </p:val>
                                        </p:tav>
                                        <p:tav tm="100000">
                                          <p:val>
                                            <p:strVal val="#ppt_h"/>
                                          </p:val>
                                        </p:tav>
                                      </p:tavLst>
                                    </p:anim>
                                    <p:animEffect transition="in" filter="fade">
                                      <p:cBhvr>
                                        <p:cTn id="35" dur="1000"/>
                                        <p:tgtEl>
                                          <p:spTgt spid="7"/>
                                        </p:tgtEl>
                                      </p:cBhvr>
                                    </p:animEffect>
                                  </p:childTnLst>
                                </p:cTn>
                              </p:par>
                              <p:par>
                                <p:cTn id="36" presetID="53" presetClass="entr" presetSubtype="16" fill="hold" nodeType="withEffect">
                                  <p:stCondLst>
                                    <p:cond delay="500"/>
                                  </p:stCondLst>
                                  <p:childTnLst>
                                    <p:set>
                                      <p:cBhvr>
                                        <p:cTn id="37" dur="1" fill="hold">
                                          <p:stCondLst>
                                            <p:cond delay="0"/>
                                          </p:stCondLst>
                                        </p:cTn>
                                        <p:tgtEl>
                                          <p:spTgt spid="12291"/>
                                        </p:tgtEl>
                                        <p:attrNameLst>
                                          <p:attrName>style.visibility</p:attrName>
                                        </p:attrNameLst>
                                      </p:cBhvr>
                                      <p:to>
                                        <p:strVal val="visible"/>
                                      </p:to>
                                    </p:set>
                                    <p:anim calcmode="lin" valueType="num">
                                      <p:cBhvr>
                                        <p:cTn id="38" dur="1000" fill="hold"/>
                                        <p:tgtEl>
                                          <p:spTgt spid="12291"/>
                                        </p:tgtEl>
                                        <p:attrNameLst>
                                          <p:attrName>ppt_w</p:attrName>
                                        </p:attrNameLst>
                                      </p:cBhvr>
                                      <p:tavLst>
                                        <p:tav tm="0">
                                          <p:val>
                                            <p:fltVal val="0"/>
                                          </p:val>
                                        </p:tav>
                                        <p:tav tm="100000">
                                          <p:val>
                                            <p:strVal val="#ppt_w"/>
                                          </p:val>
                                        </p:tav>
                                      </p:tavLst>
                                    </p:anim>
                                    <p:anim calcmode="lin" valueType="num">
                                      <p:cBhvr>
                                        <p:cTn id="39" dur="1000" fill="hold"/>
                                        <p:tgtEl>
                                          <p:spTgt spid="12291"/>
                                        </p:tgtEl>
                                        <p:attrNameLst>
                                          <p:attrName>ppt_h</p:attrName>
                                        </p:attrNameLst>
                                      </p:cBhvr>
                                      <p:tavLst>
                                        <p:tav tm="0">
                                          <p:val>
                                            <p:fltVal val="0"/>
                                          </p:val>
                                        </p:tav>
                                        <p:tav tm="100000">
                                          <p:val>
                                            <p:strVal val="#ppt_h"/>
                                          </p:val>
                                        </p:tav>
                                      </p:tavLst>
                                    </p:anim>
                                    <p:animEffect transition="in" filter="fade">
                                      <p:cBhvr>
                                        <p:cTn id="40" dur="1000"/>
                                        <p:tgtEl>
                                          <p:spTgt spid="12291"/>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fltVal val="0"/>
                                          </p:val>
                                        </p:tav>
                                        <p:tav tm="100000">
                                          <p:val>
                                            <p:strVal val="#ppt_w"/>
                                          </p:val>
                                        </p:tav>
                                      </p:tavLst>
                                    </p:anim>
                                    <p:anim calcmode="lin" valueType="num">
                                      <p:cBhvr>
                                        <p:cTn id="44" dur="1000" fill="hold"/>
                                        <p:tgtEl>
                                          <p:spTgt spid="10"/>
                                        </p:tgtEl>
                                        <p:attrNameLst>
                                          <p:attrName>ppt_h</p:attrName>
                                        </p:attrNameLst>
                                      </p:cBhvr>
                                      <p:tavLst>
                                        <p:tav tm="0">
                                          <p:val>
                                            <p:fltVal val="0"/>
                                          </p:val>
                                        </p:tav>
                                        <p:tav tm="100000">
                                          <p:val>
                                            <p:strVal val="#ppt_h"/>
                                          </p:val>
                                        </p:tav>
                                      </p:tavLst>
                                    </p:anim>
                                    <p:animEffect transition="in" filter="fade">
                                      <p:cBhvr>
                                        <p:cTn id="45" dur="1000"/>
                                        <p:tgtEl>
                                          <p:spTgt spid="10"/>
                                        </p:tgtEl>
                                      </p:cBhvr>
                                    </p:animEffect>
                                  </p:childTnLst>
                                </p:cTn>
                              </p:par>
                              <p:par>
                                <p:cTn id="46" presetID="53" presetClass="entr" presetSubtype="16" fill="hold" nodeType="withEffect">
                                  <p:stCondLst>
                                    <p:cond delay="500"/>
                                  </p:stCondLst>
                                  <p:childTnLst>
                                    <p:set>
                                      <p:cBhvr>
                                        <p:cTn id="47" dur="1" fill="hold">
                                          <p:stCondLst>
                                            <p:cond delay="0"/>
                                          </p:stCondLst>
                                        </p:cTn>
                                        <p:tgtEl>
                                          <p:spTgt spid="12292"/>
                                        </p:tgtEl>
                                        <p:attrNameLst>
                                          <p:attrName>style.visibility</p:attrName>
                                        </p:attrNameLst>
                                      </p:cBhvr>
                                      <p:to>
                                        <p:strVal val="visible"/>
                                      </p:to>
                                    </p:set>
                                    <p:anim calcmode="lin" valueType="num">
                                      <p:cBhvr>
                                        <p:cTn id="48" dur="1000" fill="hold"/>
                                        <p:tgtEl>
                                          <p:spTgt spid="12292"/>
                                        </p:tgtEl>
                                        <p:attrNameLst>
                                          <p:attrName>ppt_w</p:attrName>
                                        </p:attrNameLst>
                                      </p:cBhvr>
                                      <p:tavLst>
                                        <p:tav tm="0">
                                          <p:val>
                                            <p:fltVal val="0"/>
                                          </p:val>
                                        </p:tav>
                                        <p:tav tm="100000">
                                          <p:val>
                                            <p:strVal val="#ppt_w"/>
                                          </p:val>
                                        </p:tav>
                                      </p:tavLst>
                                    </p:anim>
                                    <p:anim calcmode="lin" valueType="num">
                                      <p:cBhvr>
                                        <p:cTn id="49" dur="1000" fill="hold"/>
                                        <p:tgtEl>
                                          <p:spTgt spid="12292"/>
                                        </p:tgtEl>
                                        <p:attrNameLst>
                                          <p:attrName>ppt_h</p:attrName>
                                        </p:attrNameLst>
                                      </p:cBhvr>
                                      <p:tavLst>
                                        <p:tav tm="0">
                                          <p:val>
                                            <p:fltVal val="0"/>
                                          </p:val>
                                        </p:tav>
                                        <p:tav tm="100000">
                                          <p:val>
                                            <p:strVal val="#ppt_h"/>
                                          </p:val>
                                        </p:tav>
                                      </p:tavLst>
                                    </p:anim>
                                    <p:animEffect transition="in" filter="fade">
                                      <p:cBhvr>
                                        <p:cTn id="50" dur="1000"/>
                                        <p:tgtEl>
                                          <p:spTgt spid="122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10" grpId="0" animBg="1"/>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38150"/>
            <a:ext cx="4819650" cy="422672"/>
          </a:xfrm>
        </p:spPr>
        <p:txBody>
          <a:bodyPr/>
          <a:lstStyle/>
          <a:p>
            <a:r>
              <a:rPr lang="el-GR" sz="2800" dirty="0" smtClean="0"/>
              <a:t>ΑΚΑΔΗΜΙΑ </a:t>
            </a:r>
            <a:r>
              <a:rPr lang="el-GR" sz="2800" dirty="0" smtClean="0">
                <a:solidFill>
                  <a:srgbClr val="0070C0"/>
                </a:solidFill>
              </a:rPr>
              <a:t>ΠΛΑΤΩΝΟΣ</a:t>
            </a:r>
            <a:r>
              <a:rPr lang="el-GR" dirty="0" smtClean="0">
                <a:solidFill>
                  <a:srgbClr val="0070C0"/>
                </a:solidFill>
              </a:rPr>
              <a:t/>
            </a:r>
            <a:br>
              <a:rPr lang="el-GR" dirty="0" smtClean="0">
                <a:solidFill>
                  <a:srgbClr val="0070C0"/>
                </a:solidFill>
              </a:rPr>
            </a:br>
            <a:r>
              <a:rPr lang="el-GR" sz="2400" dirty="0" smtClean="0">
                <a:solidFill>
                  <a:srgbClr val="0070C0"/>
                </a:solidFill>
              </a:rPr>
              <a:t>Η Πολιτεία </a:t>
            </a:r>
            <a:r>
              <a:rPr lang="el-GR" sz="2400" dirty="0">
                <a:solidFill>
                  <a:srgbClr val="0070C0"/>
                </a:solidFill>
              </a:rPr>
              <a:t>και ο </a:t>
            </a:r>
            <a:r>
              <a:rPr lang="el-GR" sz="2400" dirty="0" smtClean="0">
                <a:solidFill>
                  <a:srgbClr val="0070C0"/>
                </a:solidFill>
              </a:rPr>
              <a:t>Πολίτης</a:t>
            </a:r>
            <a:endParaRPr lang="en-JM" dirty="0"/>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9" name="Text Placeholder 3"/>
          <p:cNvSpPr>
            <a:spLocks noGrp="1"/>
          </p:cNvSpPr>
          <p:nvPr>
            <p:ph type="body" sz="quarter" idx="15"/>
          </p:nvPr>
        </p:nvSpPr>
        <p:spPr>
          <a:xfrm>
            <a:off x="4876800" y="1276350"/>
            <a:ext cx="2038350" cy="380999"/>
          </a:xfrm>
        </p:spPr>
        <p:txBody>
          <a:bodyPr/>
          <a:lstStyle/>
          <a:p>
            <a:r>
              <a:rPr lang="el-GR" dirty="0" smtClean="0"/>
              <a:t>Βιωματική Μάθηση</a:t>
            </a:r>
            <a:endParaRPr lang="en-JM" dirty="0"/>
          </a:p>
        </p:txBody>
      </p:sp>
      <p:sp>
        <p:nvSpPr>
          <p:cNvPr id="20" name="Text Placeholder 4"/>
          <p:cNvSpPr>
            <a:spLocks noGrp="1"/>
          </p:cNvSpPr>
          <p:nvPr>
            <p:ph type="body" sz="quarter" idx="16"/>
          </p:nvPr>
        </p:nvSpPr>
        <p:spPr>
          <a:xfrm>
            <a:off x="4876800" y="1733550"/>
            <a:ext cx="3733800" cy="1752600"/>
          </a:xfrm>
        </p:spPr>
        <p:txBody>
          <a:bodyPr>
            <a:noAutofit/>
          </a:bodyPr>
          <a:lstStyle/>
          <a:p>
            <a:pPr>
              <a:lnSpc>
                <a:spcPct val="100000"/>
              </a:lnSpc>
            </a:pPr>
            <a:r>
              <a:rPr lang="el-GR" sz="1000" dirty="0"/>
              <a:t>Το έργο καλύπτει εκπαιδευτικά προγράμματα και εφαρμογές βιωματικής μάθησης για ενήλικες ανεξαρτήτως μορφωτικού επιπέδου και επιχειρεί</a:t>
            </a:r>
            <a:r>
              <a:rPr lang="el-GR" sz="1000" dirty="0" smtClean="0"/>
              <a:t>:</a:t>
            </a:r>
          </a:p>
          <a:p>
            <a:pPr>
              <a:lnSpc>
                <a:spcPct val="100000"/>
              </a:lnSpc>
            </a:pPr>
            <a:endParaRPr lang="el-GR" sz="500" dirty="0"/>
          </a:p>
          <a:p>
            <a:pPr>
              <a:lnSpc>
                <a:spcPct val="100000"/>
              </a:lnSpc>
            </a:pPr>
            <a:r>
              <a:rPr lang="el-GR" sz="1000" dirty="0" smtClean="0"/>
              <a:t>•  να </a:t>
            </a:r>
            <a:r>
              <a:rPr lang="el-GR" sz="1000" dirty="0"/>
              <a:t>αναδείξει και να συνδέσει την ιστορία με τη σύγχρονη Αθήνα</a:t>
            </a:r>
          </a:p>
          <a:p>
            <a:pPr>
              <a:lnSpc>
                <a:spcPct val="100000"/>
              </a:lnSpc>
            </a:pPr>
            <a:r>
              <a:rPr lang="el-GR" sz="1000" dirty="0" smtClean="0"/>
              <a:t>•  να </a:t>
            </a:r>
            <a:r>
              <a:rPr lang="el-GR" sz="1000" dirty="0"/>
              <a:t>προβάλει την αξία των ανθρωπιστικών σπουδών και να τονίσει τη σημασία τους για την ανάπτυξη της χώρας</a:t>
            </a:r>
          </a:p>
          <a:p>
            <a:pPr>
              <a:lnSpc>
                <a:spcPct val="100000"/>
              </a:lnSpc>
            </a:pPr>
            <a:r>
              <a:rPr lang="el-GR" sz="1000" dirty="0" smtClean="0"/>
              <a:t>•  να </a:t>
            </a:r>
            <a:r>
              <a:rPr lang="el-GR" sz="1000" dirty="0"/>
              <a:t>δείξει τη δύναμη του παρελθόντος μας στη δημιουργία του μέλλοντός μας</a:t>
            </a:r>
          </a:p>
        </p:txBody>
      </p:sp>
      <p:pic>
        <p:nvPicPr>
          <p:cNvPr id="18434" name="Picture 2" descr="C:\Users\AAA\Desktop\Untitled-2.png"/>
          <p:cNvPicPr>
            <a:picLocks noChangeAspect="1" noChangeArrowheads="1"/>
          </p:cNvPicPr>
          <p:nvPr/>
        </p:nvPicPr>
        <p:blipFill>
          <a:blip r:embed="rId3" cstate="print">
            <a:extLst>
              <a:ext uri="{BEBA8EAE-BF5A-486C-A8C5-ECC9F3942E4B}">
                <a14:imgProps xmlns:a14="http://schemas.microsoft.com/office/drawing/2010/main">
                  <a14:imgLayer r:embed="rId4">
                    <a14:imgEffect>
                      <a14:artisticPhotocopy/>
                    </a14:imgEffect>
                  </a14:imgLayer>
                </a14:imgProps>
              </a:ext>
              <a:ext uri="{28A0092B-C50C-407E-A947-70E740481C1C}">
                <a14:useLocalDpi xmlns:a14="http://schemas.microsoft.com/office/drawing/2010/main" val="0"/>
              </a:ext>
            </a:extLst>
          </a:blip>
          <a:srcRect/>
          <a:stretch>
            <a:fillRect/>
          </a:stretch>
        </p:blipFill>
        <p:spPr bwMode="auto">
          <a:xfrm flipH="1">
            <a:off x="7557492" y="2934611"/>
            <a:ext cx="1586508" cy="1756522"/>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p:nvSpPr>
        <p:spPr>
          <a:xfrm>
            <a:off x="4800600" y="3638550"/>
            <a:ext cx="2388794" cy="338554"/>
          </a:xfrm>
          <a:prstGeom prst="rect">
            <a:avLst/>
          </a:prstGeom>
        </p:spPr>
        <p:txBody>
          <a:bodyPr wrap="none">
            <a:spAutoFit/>
          </a:bodyPr>
          <a:lstStyle/>
          <a:p>
            <a:pPr algn="ctr"/>
            <a:r>
              <a:rPr lang="en-JM" sz="1600" dirty="0" smtClean="0">
                <a:latin typeface="Bebas Neue" pitchFamily="34" charset="0"/>
              </a:rPr>
              <a:t>http</a:t>
            </a:r>
            <a:r>
              <a:rPr lang="en-JM" sz="1600" dirty="0">
                <a:latin typeface="Bebas Neue" pitchFamily="34" charset="0"/>
              </a:rPr>
              <a:t>://plato.academia.gr/</a:t>
            </a:r>
          </a:p>
        </p:txBody>
      </p:sp>
      <p:pic>
        <p:nvPicPr>
          <p:cNvPr id="3" name="Εικόνα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40830" y="85724"/>
            <a:ext cx="1926970" cy="1301775"/>
          </a:xfrm>
          <a:prstGeom prst="rect">
            <a:avLst/>
          </a:prstGeom>
        </p:spPr>
      </p:pic>
      <p:pic>
        <p:nvPicPr>
          <p:cNvPr id="4" name="Εικόνα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3400" y="1330148"/>
            <a:ext cx="3733800" cy="2800350"/>
          </a:xfrm>
          <a:prstGeom prst="rect">
            <a:avLst/>
          </a:prstGeom>
        </p:spPr>
      </p:pic>
    </p:spTree>
    <p:extLst>
      <p:ext uri="{BB962C8B-B14F-4D97-AF65-F5344CB8AC3E}">
        <p14:creationId xmlns:p14="http://schemas.microsoft.com/office/powerpoint/2010/main" val="1793423587"/>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fade">
                                      <p:cBhvr>
                                        <p:cTn id="7" dur="500"/>
                                        <p:tgtEl>
                                          <p:spTgt spid="19">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xEl>
                                              <p:pRg st="0" end="0"/>
                                            </p:txEl>
                                          </p:spTgt>
                                        </p:tgtEl>
                                        <p:attrNameLst>
                                          <p:attrName>style.visibility</p:attrName>
                                        </p:attrNameLst>
                                      </p:cBhvr>
                                      <p:to>
                                        <p:strVal val="visible"/>
                                      </p:to>
                                    </p:set>
                                    <p:animEffect transition="in" filter="fade">
                                      <p:cBhvr>
                                        <p:cTn id="10" dur="500"/>
                                        <p:tgtEl>
                                          <p:spTgt spid="20">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0">
                                            <p:txEl>
                                              <p:pRg st="2" end="2"/>
                                            </p:txEl>
                                          </p:spTgt>
                                        </p:tgtEl>
                                        <p:attrNameLst>
                                          <p:attrName>style.visibility</p:attrName>
                                        </p:attrNameLst>
                                      </p:cBhvr>
                                      <p:to>
                                        <p:strVal val="visible"/>
                                      </p:to>
                                    </p:set>
                                    <p:animEffect transition="in" filter="fade">
                                      <p:cBhvr>
                                        <p:cTn id="13" dur="500"/>
                                        <p:tgtEl>
                                          <p:spTgt spid="20">
                                            <p:txEl>
                                              <p:pRg st="2" end="2"/>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0">
                                            <p:txEl>
                                              <p:pRg st="3" end="3"/>
                                            </p:txEl>
                                          </p:spTgt>
                                        </p:tgtEl>
                                        <p:attrNameLst>
                                          <p:attrName>style.visibility</p:attrName>
                                        </p:attrNameLst>
                                      </p:cBhvr>
                                      <p:to>
                                        <p:strVal val="visible"/>
                                      </p:to>
                                    </p:set>
                                    <p:animEffect transition="in" filter="fade">
                                      <p:cBhvr>
                                        <p:cTn id="16" dur="500"/>
                                        <p:tgtEl>
                                          <p:spTgt spid="20">
                                            <p:txEl>
                                              <p:pRg st="3" end="3"/>
                                            </p:txEl>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0">
                                            <p:txEl>
                                              <p:pRg st="4" end="4"/>
                                            </p:txEl>
                                          </p:spTgt>
                                        </p:tgtEl>
                                        <p:attrNameLst>
                                          <p:attrName>style.visibility</p:attrName>
                                        </p:attrNameLst>
                                      </p:cBhvr>
                                      <p:to>
                                        <p:strVal val="visible"/>
                                      </p:to>
                                    </p:set>
                                    <p:animEffect transition="in" filter="fade">
                                      <p:cBhvr>
                                        <p:cTn id="19" dur="500"/>
                                        <p:tgtEl>
                                          <p:spTgt spid="20">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P spid="20"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8150"/>
            <a:ext cx="4800600" cy="422672"/>
          </a:xfrm>
        </p:spPr>
        <p:txBody>
          <a:bodyPr/>
          <a:lstStyle/>
          <a:p>
            <a:r>
              <a:rPr lang="en-US" dirty="0" smtClean="0"/>
              <a:t>RE-START</a:t>
            </a:r>
            <a:r>
              <a:rPr lang="en-JM" dirty="0" smtClean="0"/>
              <a:t> </a:t>
            </a:r>
            <a:r>
              <a:rPr lang="en-JM" dirty="0">
                <a:solidFill>
                  <a:srgbClr val="0070C0"/>
                </a:solidFill>
              </a:rPr>
              <a:t> </a:t>
            </a:r>
            <a:r>
              <a:rPr lang="en-JM" dirty="0" smtClean="0">
                <a:solidFill>
                  <a:srgbClr val="0070C0"/>
                </a:solidFill>
              </a:rPr>
              <a:t>GREECE</a:t>
            </a:r>
            <a:endParaRPr lang="en-JM" dirty="0"/>
          </a:p>
        </p:txBody>
      </p:sp>
      <p:sp>
        <p:nvSpPr>
          <p:cNvPr id="5" name="Content Placeholder 4"/>
          <p:cNvSpPr>
            <a:spLocks noGrp="1"/>
          </p:cNvSpPr>
          <p:nvPr>
            <p:ph sz="quarter" idx="37"/>
          </p:nvPr>
        </p:nvSpPr>
        <p:spPr>
          <a:xfrm>
            <a:off x="5410200" y="1346454"/>
            <a:ext cx="2971800" cy="310896"/>
          </a:xfrm>
          <a:ln>
            <a:noFill/>
          </a:ln>
        </p:spPr>
        <p:txBody>
          <a:bodyPr/>
          <a:lstStyle/>
          <a:p>
            <a:r>
              <a:rPr lang="en-JM" dirty="0" smtClean="0"/>
              <a:t>			CRETE</a:t>
            </a:r>
            <a:endParaRPr lang="en-JM" dirty="0"/>
          </a:p>
        </p:txBody>
      </p:sp>
      <p:sp>
        <p:nvSpPr>
          <p:cNvPr id="6" name="Content Placeholder 5"/>
          <p:cNvSpPr>
            <a:spLocks noGrp="1"/>
          </p:cNvSpPr>
          <p:nvPr>
            <p:ph sz="quarter" idx="36"/>
          </p:nvPr>
        </p:nvSpPr>
        <p:spPr>
          <a:xfrm>
            <a:off x="5410200" y="990600"/>
            <a:ext cx="2438400" cy="361950"/>
          </a:xfrm>
          <a:ln>
            <a:noFill/>
          </a:ln>
        </p:spPr>
        <p:txBody>
          <a:bodyPr/>
          <a:lstStyle/>
          <a:p>
            <a:r>
              <a:rPr lang="en-JM" dirty="0" smtClean="0"/>
              <a:t>RE-START GREECE</a:t>
            </a:r>
            <a:endParaRPr lang="en-JM" dirty="0"/>
          </a:p>
        </p:txBody>
      </p:sp>
      <p:sp>
        <p:nvSpPr>
          <p:cNvPr id="7" name="Text Placeholder 6"/>
          <p:cNvSpPr>
            <a:spLocks noGrp="1"/>
          </p:cNvSpPr>
          <p:nvPr>
            <p:ph type="body" sz="quarter" idx="19"/>
          </p:nvPr>
        </p:nvSpPr>
        <p:spPr>
          <a:xfrm>
            <a:off x="5334000" y="3257550"/>
            <a:ext cx="3429000" cy="1066800"/>
          </a:xfrm>
        </p:spPr>
        <p:txBody>
          <a:bodyPr>
            <a:noAutofit/>
          </a:bodyPr>
          <a:lstStyle/>
          <a:p>
            <a:pPr marL="57150" indent="0">
              <a:defRPr/>
            </a:pPr>
            <a:r>
              <a:rPr lang="el-GR" dirty="0">
                <a:ea typeface="Tahoma" pitchFamily="34" charset="0"/>
                <a:cs typeface="Tahoma" pitchFamily="34" charset="0"/>
              </a:rPr>
              <a:t>Ομιλητές με μεγάλη εμπειρία έδωσαν πρακτικές συμβουλές για τη χρηματοδότηση, το σωστό στήσιμο μίας επιχείρησης, την αξιοποίηση της τεχνολογίας, την προώθηση και το επόμενο βήμα της επιχείρησης</a:t>
            </a:r>
            <a:endParaRPr lang="en-JM" dirty="0">
              <a:ea typeface="Tahoma" pitchFamily="34" charset="0"/>
              <a:cs typeface="Tahoma" pitchFamily="34" charset="0"/>
            </a:endParaRPr>
          </a:p>
        </p:txBody>
      </p:sp>
      <p:sp>
        <p:nvSpPr>
          <p:cNvPr id="8" name="Text Placeholder 7"/>
          <p:cNvSpPr>
            <a:spLocks noGrp="1"/>
          </p:cNvSpPr>
          <p:nvPr>
            <p:ph type="body" sz="quarter" idx="41"/>
          </p:nvPr>
        </p:nvSpPr>
        <p:spPr>
          <a:xfrm>
            <a:off x="5334000" y="1809750"/>
            <a:ext cx="3810000" cy="990600"/>
          </a:xfrm>
        </p:spPr>
        <p:txBody>
          <a:bodyPr>
            <a:noAutofit/>
          </a:bodyPr>
          <a:lstStyle/>
          <a:p>
            <a:pPr marL="57150" indent="0">
              <a:defRPr/>
            </a:pPr>
            <a:r>
              <a:rPr lang="el-GR" dirty="0" smtClean="0">
                <a:ea typeface="Tahoma" pitchFamily="34" charset="0"/>
                <a:cs typeface="Tahoma" pitchFamily="34" charset="0"/>
              </a:rPr>
              <a:t>Το </a:t>
            </a:r>
            <a:r>
              <a:rPr lang="el-GR" dirty="0">
                <a:ea typeface="Tahoma" pitchFamily="34" charset="0"/>
                <a:cs typeface="Tahoma" pitchFamily="34" charset="0"/>
              </a:rPr>
              <a:t>Ίδρυμα Νεολαίας και Δια Βίου Μάθησης, διοργάνωσε στο Ηράκλειο Κρήτης το </a:t>
            </a:r>
            <a:r>
              <a:rPr lang="el-GR" dirty="0" smtClean="0">
                <a:ea typeface="Tahoma" pitchFamily="34" charset="0"/>
                <a:cs typeface="Tahoma" pitchFamily="34" charset="0"/>
              </a:rPr>
              <a:t>1ο </a:t>
            </a:r>
            <a:r>
              <a:rPr lang="el-GR" dirty="0">
                <a:ea typeface="Tahoma" pitchFamily="34" charset="0"/>
                <a:cs typeface="Tahoma" pitchFamily="34" charset="0"/>
              </a:rPr>
              <a:t>Δ</a:t>
            </a:r>
            <a:r>
              <a:rPr lang="el-GR" dirty="0" smtClean="0">
                <a:ea typeface="Tahoma" pitchFamily="34" charset="0"/>
                <a:cs typeface="Tahoma" pitchFamily="34" charset="0"/>
              </a:rPr>
              <a:t>ιήμερο </a:t>
            </a:r>
            <a:r>
              <a:rPr lang="el-GR" dirty="0">
                <a:ea typeface="Tahoma" pitchFamily="34" charset="0"/>
                <a:cs typeface="Tahoma" pitchFamily="34" charset="0"/>
              </a:rPr>
              <a:t>Σεμινάριο, προσανατολισμένο στην πληροφόρηση και αντιμετώπιση </a:t>
            </a:r>
            <a:r>
              <a:rPr lang="el-GR" b="1" u="sng" dirty="0">
                <a:ea typeface="Tahoma" pitchFamily="34" charset="0"/>
                <a:cs typeface="Tahoma" pitchFamily="34" charset="0"/>
              </a:rPr>
              <a:t>κρίσιμων</a:t>
            </a:r>
            <a:r>
              <a:rPr lang="el-GR" b="1" dirty="0">
                <a:ea typeface="Tahoma" pitchFamily="34" charset="0"/>
                <a:cs typeface="Tahoma" pitchFamily="34" charset="0"/>
              </a:rPr>
              <a:t>, </a:t>
            </a:r>
            <a:r>
              <a:rPr lang="el-GR" b="1" u="sng" dirty="0">
                <a:ea typeface="Tahoma" pitchFamily="34" charset="0"/>
                <a:cs typeface="Tahoma" pitchFamily="34" charset="0"/>
              </a:rPr>
              <a:t>πρακτικών ζητημάτων </a:t>
            </a:r>
            <a:r>
              <a:rPr lang="el-GR" dirty="0">
                <a:ea typeface="Tahoma" pitchFamily="34" charset="0"/>
                <a:cs typeface="Tahoma" pitchFamily="34" charset="0"/>
              </a:rPr>
              <a:t>του επιχειρείν και την ενθάρρυνση της ανάπτυξης των επιχειρήσεων.</a:t>
            </a:r>
          </a:p>
        </p:txBody>
      </p:sp>
      <p:sp>
        <p:nvSpPr>
          <p:cNvPr id="9" name="Text Placeholder 8"/>
          <p:cNvSpPr>
            <a:spLocks noGrp="1"/>
          </p:cNvSpPr>
          <p:nvPr>
            <p:ph type="body" sz="quarter" idx="42"/>
          </p:nvPr>
        </p:nvSpPr>
        <p:spPr>
          <a:xfrm>
            <a:off x="409504" y="895350"/>
            <a:ext cx="4467296" cy="457200"/>
          </a:xfrm>
        </p:spPr>
        <p:txBody>
          <a:bodyPr>
            <a:normAutofit fontScale="92500" lnSpcReduction="20000"/>
          </a:bodyPr>
          <a:lstStyle/>
          <a:p>
            <a:pPr marL="57150" indent="0">
              <a:defRPr/>
            </a:pPr>
            <a:r>
              <a:rPr lang="el-GR" sz="1400" dirty="0" smtClean="0">
                <a:solidFill>
                  <a:srgbClr val="0070C0"/>
                </a:solidFill>
                <a:latin typeface="Bebas Neue" pitchFamily="34" charset="0"/>
              </a:rPr>
              <a:t>Διήμερο </a:t>
            </a:r>
            <a:r>
              <a:rPr lang="el-GR" sz="1400" dirty="0">
                <a:solidFill>
                  <a:srgbClr val="0070C0"/>
                </a:solidFill>
                <a:latin typeface="Bebas Neue" pitchFamily="34" charset="0"/>
              </a:rPr>
              <a:t>δωρεάν Σεμινάριο για την επανεκκίνηση της επιχειρηματικότητας στην </a:t>
            </a:r>
            <a:r>
              <a:rPr lang="el-GR" sz="1400" dirty="0" smtClean="0">
                <a:solidFill>
                  <a:srgbClr val="0070C0"/>
                </a:solidFill>
                <a:latin typeface="Bebas Neue" pitchFamily="34" charset="0"/>
              </a:rPr>
              <a:t>Ελλάδα</a:t>
            </a:r>
            <a:endParaRPr lang="en-JM" dirty="0"/>
          </a:p>
        </p:txBody>
      </p:sp>
      <p:pic>
        <p:nvPicPr>
          <p:cNvPr id="10" name="Picture Placeholder 9"/>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0732" r="20732"/>
          <a:stretch>
            <a:fillRect/>
          </a:stretch>
        </p:blipFill>
        <p:spPr>
          <a:xfrm>
            <a:off x="990600" y="1582579"/>
            <a:ext cx="3023377" cy="1911842"/>
          </a:xfrm>
        </p:spPr>
      </p:pic>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2" name="Rectangle 11"/>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13314" name="Picture 2" descr="D:\Drive\Google Drive\InedDrive 9\Parousiaseis\pio design\dimitris_presentation\logos\Restart.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233024"/>
            <a:ext cx="2681001" cy="3556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5" descr="C:\Users\AAA\Desktop\crete.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8607" y="3574686"/>
            <a:ext cx="2524195" cy="9366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65731698"/>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75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500"/>
                                        <p:tgtEl>
                                          <p:spTgt spid="7">
                                            <p:bg/>
                                          </p:spTgt>
                                        </p:tgtEl>
                                      </p:cBhvr>
                                    </p:animEffect>
                                  </p:childTnLst>
                                </p:cTn>
                              </p:par>
                              <p:par>
                                <p:cTn id="8" presetID="10" presetClass="entr" presetSubtype="0" fill="hold" grpId="0" nodeType="withEffect">
                                  <p:stCondLst>
                                    <p:cond delay="750"/>
                                  </p:stCondLst>
                                  <p:childTnLst>
                                    <p:set>
                                      <p:cBhvr>
                                        <p:cTn id="9" dur="1" fill="hold">
                                          <p:stCondLst>
                                            <p:cond delay="0"/>
                                          </p:stCondLst>
                                        </p:cTn>
                                        <p:tgtEl>
                                          <p:spTgt spid="7">
                                            <p:txEl>
                                              <p:pRg st="0" end="0"/>
                                            </p:txEl>
                                          </p:spTgt>
                                        </p:tgtEl>
                                        <p:attrNameLst>
                                          <p:attrName>style.visibility</p:attrName>
                                        </p:attrNameLst>
                                      </p:cBhvr>
                                      <p:to>
                                        <p:strVal val="visible"/>
                                      </p:to>
                                    </p:set>
                                    <p:animEffect transition="in" filter="fade">
                                      <p:cBhvr>
                                        <p:cTn id="10"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5"/>
          </p:nvPr>
        </p:nvSpPr>
        <p:spPr>
          <a:xfrm>
            <a:off x="533400" y="1581151"/>
            <a:ext cx="4038600" cy="380999"/>
          </a:xfrm>
        </p:spPr>
        <p:txBody>
          <a:bodyPr/>
          <a:lstStyle/>
          <a:p>
            <a:r>
              <a:rPr lang="el-GR" dirty="0" smtClean="0"/>
              <a:t>Επερχόμενες Διοργανώσεις</a:t>
            </a:r>
            <a:endParaRPr lang="en-JM" dirty="0"/>
          </a:p>
        </p:txBody>
      </p:sp>
      <p:sp>
        <p:nvSpPr>
          <p:cNvPr id="5" name="Text Placeholder 4"/>
          <p:cNvSpPr>
            <a:spLocks noGrp="1"/>
          </p:cNvSpPr>
          <p:nvPr>
            <p:ph type="body" sz="quarter" idx="16"/>
          </p:nvPr>
        </p:nvSpPr>
        <p:spPr>
          <a:xfrm>
            <a:off x="533400" y="1885950"/>
            <a:ext cx="3733800" cy="2031554"/>
          </a:xfrm>
        </p:spPr>
        <p:txBody>
          <a:bodyPr>
            <a:noAutofit/>
          </a:bodyPr>
          <a:lstStyle/>
          <a:p>
            <a:r>
              <a:rPr lang="el-GR" dirty="0" smtClean="0">
                <a:solidFill>
                  <a:schemeClr val="tx1">
                    <a:lumMod val="75000"/>
                    <a:lumOff val="25000"/>
                  </a:schemeClr>
                </a:solidFill>
              </a:rPr>
              <a:t>Μετά την ανταπόκριση και την επίδραση του σεμιναρίου της Κρήτης, το </a:t>
            </a:r>
            <a:r>
              <a:rPr lang="el-GR" dirty="0">
                <a:solidFill>
                  <a:schemeClr val="tx1">
                    <a:lumMod val="75000"/>
                    <a:lumOff val="25000"/>
                  </a:schemeClr>
                </a:solidFill>
              </a:rPr>
              <a:t>ΙΝΕΔΙΒΙΜ </a:t>
            </a:r>
            <a:r>
              <a:rPr lang="el-GR" dirty="0" smtClean="0">
                <a:solidFill>
                  <a:schemeClr val="tx1">
                    <a:lumMod val="75000"/>
                    <a:lumOff val="25000"/>
                  </a:schemeClr>
                </a:solidFill>
              </a:rPr>
              <a:t>διοργανώνει αντίστοιχα την τρέχουσα δράση, </a:t>
            </a:r>
            <a:r>
              <a:rPr lang="el-GR" dirty="0">
                <a:solidFill>
                  <a:schemeClr val="tx1">
                    <a:lumMod val="75000"/>
                    <a:lumOff val="25000"/>
                  </a:schemeClr>
                </a:solidFill>
              </a:rPr>
              <a:t>με σκοπό τη χαρτογράφηση τάσεων, ιδεών και ρευμάτων που έχουν αναπτυχθεί τα τελευταία χρόνια στη χώρα μας με έμφαση στην ανάδειξη και στη στήριξη της </a:t>
            </a:r>
            <a:r>
              <a:rPr lang="el-GR" dirty="0" smtClean="0">
                <a:solidFill>
                  <a:schemeClr val="tx1">
                    <a:lumMod val="75000"/>
                    <a:lumOff val="25000"/>
                  </a:schemeClr>
                </a:solidFill>
              </a:rPr>
              <a:t>καινοτομίας. </a:t>
            </a:r>
          </a:p>
          <a:p>
            <a:endParaRPr lang="el-GR">
              <a:solidFill>
                <a:schemeClr val="tx1">
                  <a:lumMod val="75000"/>
                  <a:lumOff val="25000"/>
                </a:schemeClr>
              </a:solidFill>
            </a:endParaRPr>
          </a:p>
          <a:p>
            <a:r>
              <a:rPr lang="el-GR" smtClean="0">
                <a:solidFill>
                  <a:schemeClr val="tx1">
                    <a:lumMod val="75000"/>
                    <a:lumOff val="25000"/>
                  </a:schemeClr>
                </a:solidFill>
              </a:rPr>
              <a:t>Η </a:t>
            </a:r>
            <a:r>
              <a:rPr lang="el-GR" dirty="0" smtClean="0">
                <a:solidFill>
                  <a:schemeClr val="tx1">
                    <a:lumMod val="75000"/>
                    <a:lumOff val="25000"/>
                  </a:schemeClr>
                </a:solidFill>
              </a:rPr>
              <a:t>ομάδα στόχος αυτή τη φορά είναι η </a:t>
            </a:r>
            <a:r>
              <a:rPr lang="el-GR" dirty="0">
                <a:solidFill>
                  <a:schemeClr val="tx1">
                    <a:lumMod val="75000"/>
                    <a:lumOff val="25000"/>
                  </a:schemeClr>
                </a:solidFill>
              </a:rPr>
              <a:t>Περιφέρεια </a:t>
            </a:r>
            <a:r>
              <a:rPr lang="el-GR" dirty="0" smtClean="0">
                <a:solidFill>
                  <a:schemeClr val="tx1">
                    <a:lumMod val="75000"/>
                    <a:lumOff val="25000"/>
                  </a:schemeClr>
                </a:solidFill>
              </a:rPr>
              <a:t>Ανατολικής </a:t>
            </a:r>
            <a:r>
              <a:rPr lang="el-GR" dirty="0">
                <a:solidFill>
                  <a:schemeClr val="tx1">
                    <a:lumMod val="75000"/>
                    <a:lumOff val="25000"/>
                  </a:schemeClr>
                </a:solidFill>
              </a:rPr>
              <a:t>Μακεδονίας και </a:t>
            </a:r>
            <a:r>
              <a:rPr lang="el-GR" dirty="0" smtClean="0">
                <a:solidFill>
                  <a:schemeClr val="tx1">
                    <a:lumMod val="75000"/>
                    <a:lumOff val="25000"/>
                  </a:schemeClr>
                </a:solidFill>
              </a:rPr>
              <a:t>Θράκης. </a:t>
            </a:r>
            <a:endParaRPr lang="el-GR" dirty="0">
              <a:solidFill>
                <a:schemeClr val="tx1">
                  <a:lumMod val="75000"/>
                  <a:lumOff val="25000"/>
                </a:schemeClr>
              </a:solidFill>
            </a:endParaRPr>
          </a:p>
        </p:txBody>
      </p:sp>
      <p:pic>
        <p:nvPicPr>
          <p:cNvPr id="17" name="Picture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8" name="Rectangle 17"/>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12" name="Title 2"/>
          <p:cNvSpPr>
            <a:spLocks noGrp="1"/>
          </p:cNvSpPr>
          <p:nvPr>
            <p:ph type="title"/>
          </p:nvPr>
        </p:nvSpPr>
        <p:spPr>
          <a:xfrm>
            <a:off x="457200" y="438150"/>
            <a:ext cx="4800600" cy="422672"/>
          </a:xfrm>
        </p:spPr>
        <p:txBody>
          <a:bodyPr/>
          <a:lstStyle/>
          <a:p>
            <a:r>
              <a:rPr lang="en-US" dirty="0" smtClean="0"/>
              <a:t>RE-START</a:t>
            </a:r>
            <a:r>
              <a:rPr lang="en-JM" dirty="0" smtClean="0"/>
              <a:t> </a:t>
            </a:r>
            <a:r>
              <a:rPr lang="en-JM" dirty="0">
                <a:solidFill>
                  <a:srgbClr val="0070C0"/>
                </a:solidFill>
              </a:rPr>
              <a:t> </a:t>
            </a:r>
            <a:r>
              <a:rPr lang="en-JM" dirty="0" smtClean="0">
                <a:solidFill>
                  <a:srgbClr val="0070C0"/>
                </a:solidFill>
              </a:rPr>
              <a:t>GREECE</a:t>
            </a:r>
            <a:endParaRPr lang="en-JM" dirty="0"/>
          </a:p>
        </p:txBody>
      </p:sp>
      <p:sp>
        <p:nvSpPr>
          <p:cNvPr id="13" name="Text Placeholder 8"/>
          <p:cNvSpPr>
            <a:spLocks noGrp="1"/>
          </p:cNvSpPr>
          <p:nvPr>
            <p:ph type="body" sz="quarter" idx="4294967295"/>
          </p:nvPr>
        </p:nvSpPr>
        <p:spPr>
          <a:xfrm>
            <a:off x="409504" y="895350"/>
            <a:ext cx="4467296" cy="457200"/>
          </a:xfrm>
          <a:prstGeom prst="rect">
            <a:avLst/>
          </a:prstGeom>
        </p:spPr>
        <p:txBody>
          <a:bodyPr>
            <a:normAutofit fontScale="92500" lnSpcReduction="20000"/>
          </a:bodyPr>
          <a:lstStyle/>
          <a:p>
            <a:pPr marL="57150" indent="0">
              <a:buNone/>
              <a:defRPr/>
            </a:pPr>
            <a:r>
              <a:rPr lang="el-GR" sz="1400" dirty="0" smtClean="0">
                <a:solidFill>
                  <a:srgbClr val="0070C0"/>
                </a:solidFill>
                <a:latin typeface="Bebas Neue" pitchFamily="34" charset="0"/>
              </a:rPr>
              <a:t>Διήμερο </a:t>
            </a:r>
            <a:r>
              <a:rPr lang="el-GR" sz="1400" dirty="0">
                <a:solidFill>
                  <a:srgbClr val="0070C0"/>
                </a:solidFill>
                <a:latin typeface="Bebas Neue" pitchFamily="34" charset="0"/>
              </a:rPr>
              <a:t>δωρεάν Σεμινάριο για την επανεκκίνηση της επιχειρηματικότητας στην </a:t>
            </a:r>
            <a:r>
              <a:rPr lang="el-GR" sz="1400" dirty="0" smtClean="0">
                <a:solidFill>
                  <a:srgbClr val="0070C0"/>
                </a:solidFill>
                <a:latin typeface="Bebas Neue" pitchFamily="34" charset="0"/>
              </a:rPr>
              <a:t>Ελλάδα</a:t>
            </a:r>
            <a:endParaRPr lang="en-JM" dirty="0"/>
          </a:p>
        </p:txBody>
      </p:sp>
      <p:pic>
        <p:nvPicPr>
          <p:cNvPr id="2" name="Εικόνα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352550"/>
            <a:ext cx="2819400" cy="2819400"/>
          </a:xfrm>
          <a:prstGeom prst="rect">
            <a:avLst/>
          </a:prstGeom>
        </p:spPr>
      </p:pic>
      <p:pic>
        <p:nvPicPr>
          <p:cNvPr id="3" name="Εικόνα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48400" y="209550"/>
            <a:ext cx="2681001" cy="383000"/>
          </a:xfrm>
          <a:prstGeom prst="rect">
            <a:avLst/>
          </a:prstGeom>
        </p:spPr>
      </p:pic>
    </p:spTree>
    <p:extLst>
      <p:ext uri="{BB962C8B-B14F-4D97-AF65-F5344CB8AC3E}">
        <p14:creationId xmlns:p14="http://schemas.microsoft.com/office/powerpoint/2010/main" val="15391068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750"/>
                                        <p:tgtEl>
                                          <p:spTgt spid="4">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animEffect transition="in" filter="fade">
                                      <p:cBhvr>
                                        <p:cTn id="13"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38150"/>
            <a:ext cx="4800600" cy="422672"/>
          </a:xfrm>
        </p:spPr>
        <p:txBody>
          <a:bodyPr/>
          <a:lstStyle/>
          <a:p>
            <a:r>
              <a:rPr lang="en-US" dirty="0" smtClean="0"/>
              <a:t>IDEA</a:t>
            </a:r>
            <a:r>
              <a:rPr lang="en-JM" dirty="0" smtClean="0">
                <a:solidFill>
                  <a:srgbClr val="0070C0"/>
                </a:solidFill>
              </a:rPr>
              <a:t>TREE</a:t>
            </a:r>
            <a:endParaRPr lang="en-JM" dirty="0"/>
          </a:p>
        </p:txBody>
      </p:sp>
      <p:sp>
        <p:nvSpPr>
          <p:cNvPr id="5" name="Content Placeholder 4"/>
          <p:cNvSpPr>
            <a:spLocks noGrp="1"/>
          </p:cNvSpPr>
          <p:nvPr>
            <p:ph sz="quarter" idx="37"/>
          </p:nvPr>
        </p:nvSpPr>
        <p:spPr>
          <a:xfrm>
            <a:off x="5410200" y="3099054"/>
            <a:ext cx="2667000" cy="310896"/>
          </a:xfrm>
          <a:ln>
            <a:noFill/>
          </a:ln>
        </p:spPr>
        <p:txBody>
          <a:bodyPr/>
          <a:lstStyle/>
          <a:p>
            <a:r>
              <a:rPr lang="el-GR" sz="1400" dirty="0"/>
              <a:t>Αξιολογήθηκαν 194 προτάσεις</a:t>
            </a:r>
            <a:endParaRPr lang="en-JM" sz="1400" dirty="0"/>
          </a:p>
        </p:txBody>
      </p:sp>
      <p:sp>
        <p:nvSpPr>
          <p:cNvPr id="6" name="Content Placeholder 5"/>
          <p:cNvSpPr>
            <a:spLocks noGrp="1"/>
          </p:cNvSpPr>
          <p:nvPr>
            <p:ph sz="quarter" idx="36"/>
          </p:nvPr>
        </p:nvSpPr>
        <p:spPr>
          <a:xfrm>
            <a:off x="5410200" y="1047750"/>
            <a:ext cx="1752600" cy="304800"/>
          </a:xfrm>
          <a:ln>
            <a:noFill/>
          </a:ln>
        </p:spPr>
        <p:txBody>
          <a:bodyPr/>
          <a:lstStyle/>
          <a:p>
            <a:r>
              <a:rPr lang="el-GR" sz="1400" dirty="0" smtClean="0"/>
              <a:t>Στόχοι Διαγωνισμού</a:t>
            </a:r>
            <a:endParaRPr lang="en-JM" sz="1400" dirty="0"/>
          </a:p>
        </p:txBody>
      </p:sp>
      <p:sp>
        <p:nvSpPr>
          <p:cNvPr id="7" name="Text Placeholder 6"/>
          <p:cNvSpPr>
            <a:spLocks noGrp="1"/>
          </p:cNvSpPr>
          <p:nvPr>
            <p:ph type="body" sz="quarter" idx="19"/>
          </p:nvPr>
        </p:nvSpPr>
        <p:spPr>
          <a:xfrm>
            <a:off x="5334000" y="3486150"/>
            <a:ext cx="3733800" cy="1066800"/>
          </a:xfrm>
        </p:spPr>
        <p:txBody>
          <a:bodyPr>
            <a:noAutofit/>
          </a:bodyPr>
          <a:lstStyle/>
          <a:p>
            <a:pPr marL="57150" indent="0">
              <a:defRPr/>
            </a:pPr>
            <a:r>
              <a:rPr lang="el-GR" dirty="0" smtClean="0">
                <a:ea typeface="Tahoma" pitchFamily="34" charset="0"/>
                <a:cs typeface="Tahoma" pitchFamily="34" charset="0"/>
              </a:rPr>
              <a:t>Οι </a:t>
            </a:r>
            <a:r>
              <a:rPr lang="el-GR" b="1" dirty="0">
                <a:ea typeface="Tahoma" pitchFamily="34" charset="0"/>
                <a:cs typeface="Tahoma" pitchFamily="34" charset="0"/>
              </a:rPr>
              <a:t>15 ομάδες </a:t>
            </a:r>
            <a:r>
              <a:rPr lang="el-GR" dirty="0">
                <a:ea typeface="Tahoma" pitchFamily="34" charset="0"/>
                <a:cs typeface="Tahoma" pitchFamily="34" charset="0"/>
              </a:rPr>
              <a:t>που είχαν ξεχωρίσει από τα δύο πρώτα στάδια αξιολόγησης του διαγωνισμού, παρουσίασαν τις επιχειρηματικές τους προτάσεις στην επιτροπή των αξιολογητών, η οποία ανέδειξε τις </a:t>
            </a:r>
            <a:r>
              <a:rPr lang="el-GR" b="1" dirty="0">
                <a:ea typeface="Tahoma" pitchFamily="34" charset="0"/>
                <a:cs typeface="Tahoma" pitchFamily="34" charset="0"/>
              </a:rPr>
              <a:t>8 νικήτριες ομάδες</a:t>
            </a:r>
            <a:r>
              <a:rPr lang="el-GR" dirty="0">
                <a:ea typeface="Tahoma" pitchFamily="34" charset="0"/>
                <a:cs typeface="Tahoma" pitchFamily="34" charset="0"/>
              </a:rPr>
              <a:t>.</a:t>
            </a:r>
          </a:p>
        </p:txBody>
      </p:sp>
      <p:sp>
        <p:nvSpPr>
          <p:cNvPr id="8" name="Text Placeholder 7"/>
          <p:cNvSpPr>
            <a:spLocks noGrp="1"/>
          </p:cNvSpPr>
          <p:nvPr>
            <p:ph type="body" sz="quarter" idx="41"/>
          </p:nvPr>
        </p:nvSpPr>
        <p:spPr>
          <a:xfrm>
            <a:off x="5257800" y="1428750"/>
            <a:ext cx="3962400" cy="1371600"/>
          </a:xfrm>
        </p:spPr>
        <p:txBody>
          <a:bodyPr>
            <a:noAutofit/>
          </a:bodyPr>
          <a:lstStyle/>
          <a:p>
            <a:pPr marL="57150" indent="0">
              <a:defRPr/>
            </a:pPr>
            <a:r>
              <a:rPr lang="el-GR" dirty="0">
                <a:ea typeface="Tahoma" pitchFamily="34" charset="0"/>
                <a:cs typeface="Tahoma" pitchFamily="34" charset="0"/>
              </a:rPr>
              <a:t>1. Η ανάδειξη και προώθηση της επιχειρηματικότητας, της καινοτομίας και </a:t>
            </a:r>
            <a:r>
              <a:rPr lang="el-GR" dirty="0" smtClean="0">
                <a:ea typeface="Tahoma" pitchFamily="34" charset="0"/>
                <a:cs typeface="Tahoma" pitchFamily="34" charset="0"/>
              </a:rPr>
              <a:t>της εξωστρέφειας </a:t>
            </a:r>
            <a:r>
              <a:rPr lang="el-GR" dirty="0">
                <a:ea typeface="Tahoma" pitchFamily="34" charset="0"/>
                <a:cs typeface="Tahoma" pitchFamily="34" charset="0"/>
              </a:rPr>
              <a:t>στο νεανικό ανθρώπινο δυναμικό της χώρας μας</a:t>
            </a:r>
          </a:p>
          <a:p>
            <a:pPr marL="57150" indent="0">
              <a:defRPr/>
            </a:pPr>
            <a:r>
              <a:rPr lang="el-GR" dirty="0">
                <a:ea typeface="Tahoma" pitchFamily="34" charset="0"/>
                <a:cs typeface="Tahoma" pitchFamily="34" charset="0"/>
              </a:rPr>
              <a:t>2. Η προώθηση της έρευνας και της παραγωγής καινοτομίας </a:t>
            </a:r>
          </a:p>
          <a:p>
            <a:pPr marL="57150" indent="0">
              <a:defRPr/>
            </a:pPr>
            <a:r>
              <a:rPr lang="el-GR" dirty="0">
                <a:ea typeface="Tahoma" pitchFamily="34" charset="0"/>
                <a:cs typeface="Tahoma" pitchFamily="34" charset="0"/>
              </a:rPr>
              <a:t>3. Η ενθάρρυνση της δημιουργίας νέων επιχειρήσεων στους τομείς υψηλής προστιθέμενης αξίας και καινοτομίας.</a:t>
            </a:r>
          </a:p>
        </p:txBody>
      </p:sp>
      <p:sp>
        <p:nvSpPr>
          <p:cNvPr id="9" name="Text Placeholder 8"/>
          <p:cNvSpPr>
            <a:spLocks noGrp="1"/>
          </p:cNvSpPr>
          <p:nvPr>
            <p:ph type="body" sz="quarter" idx="42"/>
          </p:nvPr>
        </p:nvSpPr>
        <p:spPr>
          <a:xfrm>
            <a:off x="409504" y="895350"/>
            <a:ext cx="4467296" cy="457200"/>
          </a:xfrm>
        </p:spPr>
        <p:txBody>
          <a:bodyPr>
            <a:normAutofit fontScale="92500" lnSpcReduction="20000"/>
          </a:bodyPr>
          <a:lstStyle/>
          <a:p>
            <a:pPr marL="57150" indent="0">
              <a:defRPr/>
            </a:pPr>
            <a:r>
              <a:rPr lang="el-GR" sz="1400" dirty="0" smtClean="0">
                <a:solidFill>
                  <a:srgbClr val="0070C0"/>
                </a:solidFill>
                <a:latin typeface="Bebas Neue" pitchFamily="34" charset="0"/>
              </a:rPr>
              <a:t>1ος </a:t>
            </a:r>
            <a:r>
              <a:rPr lang="el-GR" sz="1400" dirty="0">
                <a:solidFill>
                  <a:srgbClr val="0070C0"/>
                </a:solidFill>
                <a:latin typeface="Bebas Neue" pitchFamily="34" charset="0"/>
              </a:rPr>
              <a:t>Πανελλήνιος Διαγωνισμός Καινοτομίας και Νεανικής  </a:t>
            </a:r>
            <a:r>
              <a:rPr lang="el-GR" sz="1400" dirty="0" smtClean="0">
                <a:solidFill>
                  <a:srgbClr val="0070C0"/>
                </a:solidFill>
                <a:latin typeface="Bebas Neue" pitchFamily="34" charset="0"/>
              </a:rPr>
              <a:t>επιχειρηματικότητας</a:t>
            </a:r>
            <a:endParaRPr lang="el-GR" sz="1400" dirty="0">
              <a:solidFill>
                <a:srgbClr val="0070C0"/>
              </a:solidFill>
              <a:latin typeface="Bebas Neue" pitchFamily="34" charset="0"/>
            </a:endParaRPr>
          </a:p>
        </p:txBody>
      </p:sp>
      <p:pic>
        <p:nvPicPr>
          <p:cNvPr id="11" name="Pictur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4691133"/>
            <a:ext cx="485704" cy="485704"/>
          </a:xfrm>
          <a:prstGeom prst="rect">
            <a:avLst/>
          </a:prstGeom>
        </p:spPr>
      </p:pic>
      <p:sp>
        <p:nvSpPr>
          <p:cNvPr id="12" name="Rectangle 11"/>
          <p:cNvSpPr/>
          <p:nvPr/>
        </p:nvSpPr>
        <p:spPr>
          <a:xfrm>
            <a:off x="485704" y="4753672"/>
            <a:ext cx="1905001"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pic>
        <p:nvPicPr>
          <p:cNvPr id="4" name="Εικόνα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917724" y="4238217"/>
            <a:ext cx="1981200" cy="760286"/>
          </a:xfrm>
          <a:prstGeom prst="rect">
            <a:avLst/>
          </a:prstGeom>
        </p:spPr>
      </p:pic>
      <p:pic>
        <p:nvPicPr>
          <p:cNvPr id="2" name="Εικόνα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82000" y="-4828940"/>
            <a:ext cx="5791200" cy="3857389"/>
          </a:xfrm>
          <a:prstGeom prst="rect">
            <a:avLst/>
          </a:prstGeom>
        </p:spPr>
      </p:pic>
      <p:pic>
        <p:nvPicPr>
          <p:cNvPr id="13" name="Εικόνα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63581" y="1470562"/>
            <a:ext cx="4343400" cy="2767655"/>
          </a:xfrm>
          <a:prstGeom prst="rect">
            <a:avLst/>
          </a:prstGeom>
        </p:spPr>
      </p:pic>
      <p:pic>
        <p:nvPicPr>
          <p:cNvPr id="16" name="Εικόνα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086600" y="128234"/>
            <a:ext cx="1857305" cy="619832"/>
          </a:xfrm>
          <a:prstGeom prst="rect">
            <a:avLst/>
          </a:prstGeom>
        </p:spPr>
      </p:pic>
    </p:spTree>
    <p:extLst>
      <p:ext uri="{BB962C8B-B14F-4D97-AF65-F5344CB8AC3E}">
        <p14:creationId xmlns:p14="http://schemas.microsoft.com/office/powerpoint/2010/main" val="28469532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bg/>
                                          </p:spTgt>
                                        </p:tgtEl>
                                        <p:attrNameLst>
                                          <p:attrName>style.visibility</p:attrName>
                                        </p:attrNameLst>
                                      </p:cBhvr>
                                      <p:to>
                                        <p:strVal val="visible"/>
                                      </p:to>
                                    </p:set>
                                    <p:animEffect transition="in" filter="fade">
                                      <p:cBhvr>
                                        <p:cTn id="7" dur="1500"/>
                                        <p:tgtEl>
                                          <p:spTgt spid="5">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xEl>
                                              <p:pRg st="0" end="0"/>
                                            </p:txEl>
                                          </p:spTgt>
                                        </p:tgtEl>
                                        <p:attrNameLst>
                                          <p:attrName>style.visibility</p:attrName>
                                        </p:attrNameLst>
                                      </p:cBhvr>
                                      <p:to>
                                        <p:strVal val="visible"/>
                                      </p:to>
                                    </p:set>
                                    <p:animEffect transition="in" filter="fade">
                                      <p:cBhvr>
                                        <p:cTn id="10" dur="1500"/>
                                        <p:tgtEl>
                                          <p:spTgt spid="5">
                                            <p:txEl>
                                              <p:pRg st="0" end="0"/>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
                                            <p:bg/>
                                          </p:spTgt>
                                        </p:tgtEl>
                                        <p:attrNameLst>
                                          <p:attrName>style.visibility</p:attrName>
                                        </p:attrNameLst>
                                      </p:cBhvr>
                                      <p:to>
                                        <p:strVal val="visible"/>
                                      </p:to>
                                    </p:set>
                                    <p:animEffect transition="in" filter="fade">
                                      <p:cBhvr>
                                        <p:cTn id="13" dur="1500"/>
                                        <p:tgtEl>
                                          <p:spTgt spid="7">
                                            <p:bg/>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xEl>
                                              <p:pRg st="0" end="0"/>
                                            </p:txEl>
                                          </p:spTgt>
                                        </p:tgtEl>
                                        <p:attrNameLst>
                                          <p:attrName>style.visibility</p:attrName>
                                        </p:attrNameLst>
                                      </p:cBhvr>
                                      <p:to>
                                        <p:strVal val="visible"/>
                                      </p:to>
                                    </p:set>
                                    <p:animEffect transition="in" filter="fade">
                                      <p:cBhvr>
                                        <p:cTn id="16" dur="1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animBg="1"/>
      <p:bldP spid="7" grpId="0" build="p"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hlinkClick r:id="" action="ppaction://hlinkshowjump?jump=nextslide" highlightClick="1"/>
          </p:cNvPr>
          <p:cNvSpPr/>
          <p:nvPr/>
        </p:nvSpPr>
        <p:spPr>
          <a:xfrm>
            <a:off x="8153400" y="4406582"/>
            <a:ext cx="365760" cy="365760"/>
          </a:xfrm>
          <a:prstGeom prst="ellipse">
            <a:avLst/>
          </a:prstGeom>
          <a:solidFill>
            <a:schemeClr val="bg1">
              <a:lumMod val="9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solidFill>
                <a:schemeClr val="bg1">
                  <a:lumMod val="75000"/>
                </a:schemeClr>
              </a:solidFill>
            </a:endParaRPr>
          </a:p>
        </p:txBody>
      </p:sp>
      <p:grpSp>
        <p:nvGrpSpPr>
          <p:cNvPr id="16" name="Group 15"/>
          <p:cNvGrpSpPr/>
          <p:nvPr/>
        </p:nvGrpSpPr>
        <p:grpSpPr>
          <a:xfrm>
            <a:off x="2514600" y="1106355"/>
            <a:ext cx="5486400" cy="1113176"/>
            <a:chOff x="2209800" y="1981200"/>
            <a:chExt cx="4876800" cy="1371600"/>
          </a:xfrm>
        </p:grpSpPr>
        <p:sp>
          <p:nvSpPr>
            <p:cNvPr id="12" name="Rectangle 11"/>
            <p:cNvSpPr/>
            <p:nvPr/>
          </p:nvSpPr>
          <p:spPr>
            <a:xfrm>
              <a:off x="2209800" y="1981200"/>
              <a:ext cx="4876800" cy="13716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p>
          </p:txBody>
        </p:sp>
        <p:sp>
          <p:nvSpPr>
            <p:cNvPr id="13" name="Rectangle 12"/>
            <p:cNvSpPr/>
            <p:nvPr/>
          </p:nvSpPr>
          <p:spPr>
            <a:xfrm>
              <a:off x="2209800" y="2286000"/>
              <a:ext cx="152400" cy="609600"/>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sp>
          <p:nvSpPr>
            <p:cNvPr id="14" name="Rectangle 13"/>
            <p:cNvSpPr/>
            <p:nvPr/>
          </p:nvSpPr>
          <p:spPr>
            <a:xfrm>
              <a:off x="6934200" y="2286000"/>
              <a:ext cx="152400" cy="609600"/>
            </a:xfrm>
            <a:prstGeom prst="rect">
              <a:avLst/>
            </a:prstGeom>
            <a:solidFill>
              <a:srgbClr val="0070C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dirty="0"/>
            </a:p>
          </p:txBody>
        </p:sp>
      </p:grpSp>
      <p:sp>
        <p:nvSpPr>
          <p:cNvPr id="15" name="Rectangle 14"/>
          <p:cNvSpPr/>
          <p:nvPr/>
        </p:nvSpPr>
        <p:spPr>
          <a:xfrm>
            <a:off x="2667000" y="3371850"/>
            <a:ext cx="3810000" cy="342900"/>
          </a:xfrm>
          <a:prstGeom prst="rect">
            <a:avLst/>
          </a:prstGeom>
          <a:solidFill>
            <a:schemeClr val="bg1">
              <a:lumMod val="95000"/>
            </a:schemeClr>
          </a:solidFill>
          <a:ln w="6350">
            <a:solidFill>
              <a:schemeClr val="bg1"/>
            </a:solidFill>
          </a:ln>
          <a:effectLst>
            <a:innerShdw blurRad="114300">
              <a:schemeClr val="bg1"/>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JM" sz="1400" dirty="0" smtClean="0">
                <a:solidFill>
                  <a:srgbClr val="0070C0"/>
                </a:solidFill>
                <a:latin typeface="BebasNEUE" pitchFamily="34" charset="0"/>
              </a:rPr>
              <a:t>www.inedivim.gr</a:t>
            </a:r>
            <a:endParaRPr lang="en-JM" sz="1400" dirty="0">
              <a:solidFill>
                <a:srgbClr val="0070C0"/>
              </a:solidFill>
              <a:latin typeface="BebasNEUE" pitchFamily="34" charset="0"/>
            </a:endParaRPr>
          </a:p>
        </p:txBody>
      </p:sp>
      <p:sp>
        <p:nvSpPr>
          <p:cNvPr id="2" name="Title 1"/>
          <p:cNvSpPr>
            <a:spLocks noGrp="1"/>
          </p:cNvSpPr>
          <p:nvPr>
            <p:ph type="ctrTitle"/>
          </p:nvPr>
        </p:nvSpPr>
        <p:spPr>
          <a:xfrm>
            <a:off x="2387781" y="1332793"/>
            <a:ext cx="5613219" cy="574862"/>
          </a:xfrm>
        </p:spPr>
        <p:txBody>
          <a:bodyPr/>
          <a:lstStyle/>
          <a:p>
            <a:pPr algn="ctr"/>
            <a:r>
              <a:rPr lang="el-GR" sz="2800" dirty="0" smtClean="0">
                <a:solidFill>
                  <a:srgbClr val="0065B0"/>
                </a:solidFill>
                <a:latin typeface="Plantagenet Cherokee" panose="02020602070100000000" pitchFamily="18" charset="0"/>
                <a:cs typeface="Bebas Neue"/>
              </a:rPr>
              <a:t>Όπου υπάρχει θέληση, υπάρχει τρόπος! </a:t>
            </a:r>
            <a:endParaRPr lang="en-JM" sz="2800" dirty="0">
              <a:solidFill>
                <a:srgbClr val="0065B0"/>
              </a:solidFill>
              <a:latin typeface="Plantagenet Cherokee" panose="02020602070100000000" pitchFamily="18" charset="0"/>
              <a:cs typeface="Bebas Neue"/>
            </a:endParaRPr>
          </a:p>
        </p:txBody>
      </p:sp>
      <p:sp>
        <p:nvSpPr>
          <p:cNvPr id="6" name="Chevron 5"/>
          <p:cNvSpPr/>
          <p:nvPr/>
        </p:nvSpPr>
        <p:spPr>
          <a:xfrm>
            <a:off x="8282453" y="4520882"/>
            <a:ext cx="107653" cy="137160"/>
          </a:xfrm>
          <a:prstGeom prst="chevron">
            <a:avLst>
              <a:gd name="adj" fmla="val 79255"/>
            </a:avLst>
          </a:prstGeom>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JM">
              <a:solidFill>
                <a:schemeClr val="tx1"/>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83018" y="1106355"/>
            <a:ext cx="1138011" cy="1138011"/>
          </a:xfrm>
          <a:prstGeom prst="rect">
            <a:avLst/>
          </a:prstGeom>
        </p:spPr>
      </p:pic>
      <p:sp>
        <p:nvSpPr>
          <p:cNvPr id="17" name="Rectangle 16"/>
          <p:cNvSpPr/>
          <p:nvPr/>
        </p:nvSpPr>
        <p:spPr>
          <a:xfrm>
            <a:off x="2920592" y="2495550"/>
            <a:ext cx="3099208" cy="6477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l-GR" dirty="0"/>
              <a:t>Ε Υ Χ Α Ρ Ι Σ Τ Ο Υ Μ Ε</a:t>
            </a:r>
          </a:p>
        </p:txBody>
      </p:sp>
    </p:spTree>
    <p:extLst>
      <p:ext uri="{BB962C8B-B14F-4D97-AF65-F5344CB8AC3E}">
        <p14:creationId xmlns:p14="http://schemas.microsoft.com/office/powerpoint/2010/main" val="1645464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10672</TotalTime>
  <Words>2052</Words>
  <Application>Microsoft Office PowerPoint</Application>
  <PresentationFormat>Προβολή στην οθόνη (16:9)</PresentationFormat>
  <Paragraphs>329</Paragraphs>
  <Slides>33</Slides>
  <Notes>0</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1</vt:i4>
      </vt:variant>
      <vt:variant>
        <vt:lpstr>Τίτλοι διαφανειών</vt:lpstr>
      </vt:variant>
      <vt:variant>
        <vt:i4>33</vt:i4>
      </vt:variant>
    </vt:vector>
  </HeadingPairs>
  <TitlesOfParts>
    <vt:vector size="44" baseType="lpstr">
      <vt:lpstr>Adobe Hebrew</vt:lpstr>
      <vt:lpstr>Arial</vt:lpstr>
      <vt:lpstr>Bebas Neue</vt:lpstr>
      <vt:lpstr>BebasNEUE</vt:lpstr>
      <vt:lpstr>Calibri</vt:lpstr>
      <vt:lpstr>Courier New</vt:lpstr>
      <vt:lpstr>Open sans</vt:lpstr>
      <vt:lpstr>Open sans</vt:lpstr>
      <vt:lpstr>Plantagenet Cherokee</vt:lpstr>
      <vt:lpstr>Tahoma</vt:lpstr>
      <vt:lpstr>Office Theme</vt:lpstr>
      <vt:lpstr>ΕΡΓΑ &amp; ΔΡΑΣΕΙΣ</vt:lpstr>
      <vt:lpstr>                    Πόροι Χρηματοδότησης </vt:lpstr>
      <vt:lpstr>ΣΧΟΛΕΙΑ  ΔΕΥΤΕΡΗΣ ΕΥΚΑΙΡΙΑΣ</vt:lpstr>
      <vt:lpstr>ΣΧΟΛΕΙΑ  ΔΕΥΤΕΡΗΣ ΕΥΚΑΙΡΙΑΣ</vt:lpstr>
      <vt:lpstr>ΣΧΟΛΕΙΑ  ΔΕΥΤΕΡΗΣ ΕΥΚΑΙΡΙΑΣ</vt:lpstr>
      <vt:lpstr>ΚΕΝΤΡΑ  ΔΙΑ ΒΙΟΥ ΜΑΘΗΣΗΣ</vt:lpstr>
      <vt:lpstr>ΚΕΝΤΡΑ  ΔΙΑ ΒΙΟΥ ΜΑΘΗΣΗΣ</vt:lpstr>
      <vt:lpstr>ΚΕΝΤΡΑ  ΔΙΑ ΒΙΟΥ ΜΑΘΗΣΗΣ</vt:lpstr>
      <vt:lpstr>ΚΕΝΤΡΑ  ΔΙΑ ΒΙΟΥ ΜΑΘΗΣΗΣ (Α.Π.9) Δήμων Στερεάς Ελλάδας &amp; Ν. Αιγαίου</vt:lpstr>
      <vt:lpstr>ΚΕΝΤΡΑ  ΔΙΑ ΒΙΟΥ ΜΑΘΗΣΗΣ (Α.Π.9) Δήμων Στερεάς Ελλάδας &amp; Ν. Αιγαίου</vt:lpstr>
      <vt:lpstr>ΚΕΝΤΡΑ  ΔΙΑ ΒΙΟΥ ΜΑΘΗΣΗΣ (Α.Π.9)</vt:lpstr>
      <vt:lpstr>ΣΧΟΛΕΣ ΓΟΝΕΩΝ</vt:lpstr>
      <vt:lpstr>ΣΧΟΛΕΣ ΓΟΝΕΩΝ</vt:lpstr>
      <vt:lpstr>ΣΧΟΛΕΣ ΓΟΝΕΩΝ</vt:lpstr>
      <vt:lpstr>Πρόγραμμα  ΟΔΥΣΣΕΑΣ</vt:lpstr>
      <vt:lpstr>Πρόγραμμα  ΟΔΥΣΣΕΑΣ</vt:lpstr>
      <vt:lpstr>Πρόγραμμα  ΟΔΥΣΣΕΑΣ</vt:lpstr>
      <vt:lpstr>ΚΕΝΤΡΑ  ΔΙΑ ΒΙΟΥ ΜΑΘΗΣΗΣ Για το Περιβάλλον και την Αειφορία – Κ.Π.Ε.</vt:lpstr>
      <vt:lpstr>ΚΕΝΤΡΑ  ΔΙΑ ΒΙΟΥ ΜΑΘΗΣΗΣ Για το Περιβάλλον και την Αειφορία – Κ.Π.Ε.</vt:lpstr>
      <vt:lpstr>ΚΕΝΤΡΑ  ΔΙΑ ΒΙΟΥ ΜΑΘΗΣΗΣ Για το Περιβάλλον και την Αειφορία – Κ.Π.Ε.</vt:lpstr>
      <vt:lpstr>Προστατεύω τον Εαυτό μου και τους Άλλους</vt:lpstr>
      <vt:lpstr>Προστατεύω Τον Εαυτό μου Και Τους Άλλους</vt:lpstr>
      <vt:lpstr>Προστατεύω Τον Εαυτό μου Και Τους Άλλους</vt:lpstr>
      <vt:lpstr>ΕΥΡΩΠΑΪΚΗ ΚΑΡΤΑ ΝΕΩΝ Ζήσε περισσότερα ... Ξόδεψε λιγότερα!</vt:lpstr>
      <vt:lpstr>ΕΥΡΩΠΑΪΚΗ ΚΑΡΤΑ ΝΕΩΝ Ζήσε περισσότερα ... Ξόδεψε λιγότερα!</vt:lpstr>
      <vt:lpstr>ERASMUS PLUS  2014 - 2020</vt:lpstr>
      <vt:lpstr>ERASMUS PLUS – Youth</vt:lpstr>
      <vt:lpstr>EURODESK</vt:lpstr>
      <vt:lpstr>ΑΚΑΔΗΜΙΑ ΠΛΑΤΩΝΟΣ Η Πολιτεία και ο Πολίτης</vt:lpstr>
      <vt:lpstr>RE-START  GREECE</vt:lpstr>
      <vt:lpstr>RE-START  GREECE</vt:lpstr>
      <vt:lpstr>IDEATREE</vt:lpstr>
      <vt:lpstr>Όπου υπάρχει θέληση, υπάρχει τρόπος! </vt:lpstr>
    </vt:vector>
  </TitlesOfParts>
  <Company>LIME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adrienne.reynolds</dc:creator>
  <cp:lastModifiedBy>Γεωργία Σουλιώτη</cp:lastModifiedBy>
  <cp:revision>437</cp:revision>
  <dcterms:created xsi:type="dcterms:W3CDTF">2011-12-26T17:46:32Z</dcterms:created>
  <dcterms:modified xsi:type="dcterms:W3CDTF">2015-03-02T13:48:18Z</dcterms:modified>
</cp:coreProperties>
</file>