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C700F9-5C7B-4F0C-BEE8-30C1FEA2B0F3}" type="doc">
      <dgm:prSet loTypeId="urn:microsoft.com/office/officeart/2005/8/layout/venn3" loCatId="relationship" qsTypeId="urn:microsoft.com/office/officeart/2005/8/quickstyle/3d2" qsCatId="3D" csTypeId="urn:microsoft.com/office/officeart/2005/8/colors/accent1_5" csCatId="accent1" phldr="1"/>
      <dgm:spPr/>
      <dgm:t>
        <a:bodyPr/>
        <a:lstStyle/>
        <a:p>
          <a:endParaRPr lang="el-GR"/>
        </a:p>
      </dgm:t>
    </dgm:pt>
    <dgm:pt modelId="{8B97E874-8ABE-41B6-9D42-414EE1A8C091}">
      <dgm:prSet custT="1"/>
      <dgm:spPr/>
      <dgm:t>
        <a:bodyPr/>
        <a:lstStyle/>
        <a:p>
          <a:pPr rtl="0"/>
          <a:r>
            <a:rPr lang="el-GR" sz="2300" dirty="0" smtClean="0">
              <a:solidFill>
                <a:schemeClr val="tx1"/>
              </a:solidFill>
              <a:latin typeface="Calibri" pitchFamily="34" charset="0"/>
            </a:rPr>
            <a:t>Υπηρετεί </a:t>
          </a:r>
          <a:r>
            <a:rPr lang="el-GR" sz="2300" dirty="0" smtClean="0">
              <a:solidFill>
                <a:schemeClr val="tx1"/>
              </a:solidFill>
              <a:latin typeface="Calibri" pitchFamily="34" charset="0"/>
            </a:rPr>
            <a:t>με συνέπεια την ολοκληρωμένη ενημέρωση για όλα τα τεκταινόμενα, τις εξελίξεις </a:t>
          </a:r>
          <a:r>
            <a:rPr lang="en-GB" sz="2300" dirty="0" smtClean="0">
              <a:solidFill>
                <a:schemeClr val="tx1"/>
              </a:solidFill>
              <a:latin typeface="Calibri" pitchFamily="34" charset="0"/>
            </a:rPr>
            <a:t>&amp; </a:t>
          </a:r>
          <a:r>
            <a:rPr lang="el-GR" sz="2300" dirty="0" smtClean="0">
              <a:solidFill>
                <a:schemeClr val="tx1"/>
              </a:solidFill>
              <a:latin typeface="Calibri" pitchFamily="34" charset="0"/>
            </a:rPr>
            <a:t>τις αναζητήσεις στο χώρο της Τ</a:t>
          </a:r>
          <a:r>
            <a:rPr lang="en-GB" sz="2300" dirty="0" smtClean="0">
              <a:solidFill>
                <a:schemeClr val="tx1"/>
              </a:solidFill>
              <a:latin typeface="Calibri" pitchFamily="34" charset="0"/>
            </a:rPr>
            <a:t>.</a:t>
          </a:r>
          <a:r>
            <a:rPr lang="el-GR" sz="2300" dirty="0" smtClean="0">
              <a:solidFill>
                <a:schemeClr val="tx1"/>
              </a:solidFill>
              <a:latin typeface="Calibri" pitchFamily="34" charset="0"/>
            </a:rPr>
            <a:t>Α</a:t>
          </a:r>
          <a:r>
            <a:rPr lang="en-GB" sz="2300" dirty="0" smtClean="0">
              <a:solidFill>
                <a:schemeClr val="tx1"/>
              </a:solidFill>
              <a:latin typeface="Calibri" pitchFamily="34" charset="0"/>
            </a:rPr>
            <a:t>.</a:t>
          </a:r>
          <a:endParaRPr lang="el-GR" sz="2300" dirty="0">
            <a:solidFill>
              <a:schemeClr val="tx1"/>
            </a:solidFill>
            <a:latin typeface="Calibri" pitchFamily="34" charset="0"/>
          </a:endParaRPr>
        </a:p>
      </dgm:t>
    </dgm:pt>
    <dgm:pt modelId="{7ED95B7C-5241-4E65-83EC-8D5549CB29F5}" type="parTrans" cxnId="{E3CAC217-A9AD-4086-AF24-9F8AAB179D9A}">
      <dgm:prSet/>
      <dgm:spPr/>
      <dgm:t>
        <a:bodyPr/>
        <a:lstStyle/>
        <a:p>
          <a:endParaRPr lang="el-GR" sz="2300">
            <a:solidFill>
              <a:schemeClr val="tx1"/>
            </a:solidFill>
            <a:latin typeface="Calibri" pitchFamily="34" charset="0"/>
          </a:endParaRPr>
        </a:p>
      </dgm:t>
    </dgm:pt>
    <dgm:pt modelId="{D2CA4A4D-A747-4794-9DCE-2FC5378B6FAB}" type="sibTrans" cxnId="{E3CAC217-A9AD-4086-AF24-9F8AAB179D9A}">
      <dgm:prSet custT="1"/>
      <dgm:spPr/>
      <dgm:t>
        <a:bodyPr/>
        <a:lstStyle/>
        <a:p>
          <a:endParaRPr lang="el-GR" sz="2300">
            <a:solidFill>
              <a:schemeClr val="tx1"/>
            </a:solidFill>
            <a:latin typeface="Calibri" pitchFamily="34" charset="0"/>
          </a:endParaRPr>
        </a:p>
      </dgm:t>
    </dgm:pt>
    <dgm:pt modelId="{D6D29617-AADC-45A9-B3EE-DE3F9F117B14}">
      <dgm:prSet custT="1"/>
      <dgm:spPr/>
      <dgm:t>
        <a:bodyPr/>
        <a:lstStyle/>
        <a:p>
          <a:pPr rtl="0"/>
          <a:r>
            <a:rPr lang="el-GR" sz="2300" dirty="0" smtClean="0">
              <a:solidFill>
                <a:schemeClr val="tx1"/>
              </a:solidFill>
              <a:latin typeface="Calibri" pitchFamily="34" charset="0"/>
            </a:rPr>
            <a:t>Ενημερώνει ψύχραιμα </a:t>
          </a:r>
          <a:r>
            <a:rPr lang="en-GB" sz="2300" dirty="0" smtClean="0">
              <a:solidFill>
                <a:schemeClr val="tx1"/>
              </a:solidFill>
              <a:latin typeface="Calibri" pitchFamily="34" charset="0"/>
            </a:rPr>
            <a:t>&amp; </a:t>
          </a:r>
          <a:r>
            <a:rPr lang="el-GR" sz="2300" dirty="0" smtClean="0">
              <a:solidFill>
                <a:schemeClr val="tx1"/>
              </a:solidFill>
              <a:latin typeface="Calibri" pitchFamily="34" charset="0"/>
            </a:rPr>
            <a:t>αναλυτικά τους αιρετούς, το ανθρώπινο </a:t>
          </a:r>
          <a:r>
            <a:rPr lang="en-GB" sz="2300" dirty="0" smtClean="0">
              <a:solidFill>
                <a:schemeClr val="tx1"/>
              </a:solidFill>
              <a:latin typeface="Calibri" pitchFamily="34" charset="0"/>
            </a:rPr>
            <a:t>&amp; </a:t>
          </a:r>
          <a:r>
            <a:rPr lang="el-GR" sz="2300" dirty="0" smtClean="0">
              <a:solidFill>
                <a:schemeClr val="tx1"/>
              </a:solidFill>
              <a:latin typeface="Calibri" pitchFamily="34" charset="0"/>
            </a:rPr>
            <a:t>επιστημονικό </a:t>
          </a:r>
          <a:r>
            <a:rPr lang="el-GR" sz="2300" dirty="0" smtClean="0">
              <a:solidFill>
                <a:schemeClr val="tx1"/>
              </a:solidFill>
              <a:latin typeface="Calibri" pitchFamily="34" charset="0"/>
            </a:rPr>
            <a:t>δυναμικό </a:t>
          </a:r>
          <a:r>
            <a:rPr lang="en-GB" sz="2300" dirty="0" smtClean="0">
              <a:solidFill>
                <a:schemeClr val="tx1"/>
              </a:solidFill>
              <a:latin typeface="Calibri" pitchFamily="34" charset="0"/>
            </a:rPr>
            <a:t>&amp; </a:t>
          </a:r>
          <a:r>
            <a:rPr lang="el-GR" sz="2300" dirty="0" smtClean="0">
              <a:solidFill>
                <a:schemeClr val="tx1"/>
              </a:solidFill>
              <a:latin typeface="Calibri" pitchFamily="34" charset="0"/>
            </a:rPr>
            <a:t>τους ίδιους τους πολίτες</a:t>
          </a:r>
          <a:endParaRPr lang="el-GR" sz="2300" dirty="0">
            <a:solidFill>
              <a:schemeClr val="tx1"/>
            </a:solidFill>
            <a:latin typeface="Calibri" pitchFamily="34" charset="0"/>
          </a:endParaRPr>
        </a:p>
      </dgm:t>
    </dgm:pt>
    <dgm:pt modelId="{14F9D7D8-5212-49DF-A6EF-F78D50CE3F29}" type="parTrans" cxnId="{6A17DBB0-9770-4976-8DEA-F3D05E88543E}">
      <dgm:prSet/>
      <dgm:spPr/>
      <dgm:t>
        <a:bodyPr/>
        <a:lstStyle/>
        <a:p>
          <a:endParaRPr lang="el-GR" sz="2300">
            <a:solidFill>
              <a:schemeClr val="tx1"/>
            </a:solidFill>
            <a:latin typeface="Calibri" pitchFamily="34" charset="0"/>
          </a:endParaRPr>
        </a:p>
      </dgm:t>
    </dgm:pt>
    <dgm:pt modelId="{D8D6D10D-CD83-4903-8DD7-E33467C32713}" type="sibTrans" cxnId="{6A17DBB0-9770-4976-8DEA-F3D05E88543E}">
      <dgm:prSet custT="1"/>
      <dgm:spPr/>
      <dgm:t>
        <a:bodyPr/>
        <a:lstStyle/>
        <a:p>
          <a:endParaRPr lang="el-GR" sz="2300">
            <a:solidFill>
              <a:schemeClr val="tx1"/>
            </a:solidFill>
            <a:latin typeface="Calibri" pitchFamily="34" charset="0"/>
          </a:endParaRPr>
        </a:p>
      </dgm:t>
    </dgm:pt>
    <dgm:pt modelId="{9563508C-044D-4B54-ACBD-11FFCB624F48}">
      <dgm:prSet custT="1"/>
      <dgm:spPr/>
      <dgm:t>
        <a:bodyPr/>
        <a:lstStyle/>
        <a:p>
          <a:pPr rtl="0"/>
          <a:r>
            <a:rPr lang="el-GR" sz="2300" dirty="0" smtClean="0">
              <a:solidFill>
                <a:schemeClr val="tx1"/>
              </a:solidFill>
              <a:latin typeface="Calibri" pitchFamily="34" charset="0"/>
            </a:rPr>
            <a:t>Αναδεικνύει την καινοτομία </a:t>
          </a:r>
          <a:r>
            <a:rPr lang="en-GB" sz="2300" dirty="0" smtClean="0">
              <a:solidFill>
                <a:schemeClr val="tx1"/>
              </a:solidFill>
              <a:latin typeface="Calibri" pitchFamily="34" charset="0"/>
            </a:rPr>
            <a:t>&amp; </a:t>
          </a:r>
          <a:r>
            <a:rPr lang="el-GR" sz="2300" dirty="0" smtClean="0">
              <a:solidFill>
                <a:schemeClr val="tx1"/>
              </a:solidFill>
              <a:latin typeface="Calibri" pitchFamily="34" charset="0"/>
            </a:rPr>
            <a:t>την καλή πρακτική στους δήμους της </a:t>
          </a:r>
          <a:r>
            <a:rPr lang="el-GR" sz="2300" dirty="0" smtClean="0">
              <a:solidFill>
                <a:schemeClr val="tx1"/>
              </a:solidFill>
              <a:latin typeface="Calibri" pitchFamily="34" charset="0"/>
            </a:rPr>
            <a:t>χώρας &amp; στις </a:t>
          </a:r>
          <a:r>
            <a:rPr lang="el-GR" sz="2300" dirty="0" smtClean="0">
              <a:solidFill>
                <a:schemeClr val="tx1"/>
              </a:solidFill>
              <a:latin typeface="Calibri" pitchFamily="34" charset="0"/>
            </a:rPr>
            <a:t>πόλεις του </a:t>
          </a:r>
          <a:r>
            <a:rPr lang="el-GR" sz="2300" dirty="0" smtClean="0">
              <a:solidFill>
                <a:schemeClr val="tx1"/>
              </a:solidFill>
              <a:latin typeface="Calibri" pitchFamily="34" charset="0"/>
            </a:rPr>
            <a:t>κόσμου</a:t>
          </a:r>
          <a:endParaRPr lang="el-GR" sz="2300" dirty="0">
            <a:solidFill>
              <a:schemeClr val="tx1"/>
            </a:solidFill>
            <a:latin typeface="Calibri" pitchFamily="34" charset="0"/>
          </a:endParaRPr>
        </a:p>
      </dgm:t>
    </dgm:pt>
    <dgm:pt modelId="{37EB65D3-44A7-430D-A6D2-50EFD94E1B8A}" type="parTrans" cxnId="{DC132F81-0146-4E76-AF9D-F8205A24C97A}">
      <dgm:prSet/>
      <dgm:spPr/>
      <dgm:t>
        <a:bodyPr/>
        <a:lstStyle/>
        <a:p>
          <a:endParaRPr lang="el-GR" sz="2300">
            <a:solidFill>
              <a:schemeClr val="tx1"/>
            </a:solidFill>
            <a:latin typeface="Calibri" pitchFamily="34" charset="0"/>
          </a:endParaRPr>
        </a:p>
      </dgm:t>
    </dgm:pt>
    <dgm:pt modelId="{6F8B4924-EA3B-4D88-AE8D-6913E1C57836}" type="sibTrans" cxnId="{DC132F81-0146-4E76-AF9D-F8205A24C97A}">
      <dgm:prSet custT="1"/>
      <dgm:spPr/>
      <dgm:t>
        <a:bodyPr/>
        <a:lstStyle/>
        <a:p>
          <a:endParaRPr lang="el-GR" sz="2300">
            <a:solidFill>
              <a:schemeClr val="tx1"/>
            </a:solidFill>
            <a:latin typeface="Calibri" pitchFamily="34" charset="0"/>
          </a:endParaRPr>
        </a:p>
      </dgm:t>
    </dgm:pt>
    <dgm:pt modelId="{A51B8284-6DC5-4C5B-BCD5-AD1159C41C94}" type="pres">
      <dgm:prSet presAssocID="{4CC700F9-5C7B-4F0C-BEE8-30C1FEA2B0F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2A185FB3-7077-449C-8566-E96FE5C24B5D}" type="pres">
      <dgm:prSet presAssocID="{8B97E874-8ABE-41B6-9D42-414EE1A8C091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9CBB322-0FD2-48BA-B4B9-7AE4ED080556}" type="pres">
      <dgm:prSet presAssocID="{D2CA4A4D-A747-4794-9DCE-2FC5378B6FAB}" presName="space" presStyleCnt="0"/>
      <dgm:spPr/>
      <dgm:t>
        <a:bodyPr/>
        <a:lstStyle/>
        <a:p>
          <a:endParaRPr lang="el-GR"/>
        </a:p>
      </dgm:t>
    </dgm:pt>
    <dgm:pt modelId="{DEBA4A56-D6E6-4B62-93B5-41C176118809}" type="pres">
      <dgm:prSet presAssocID="{D6D29617-AADC-45A9-B3EE-DE3F9F117B14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767379B-39B8-47EE-B08D-4D1297DD751E}" type="pres">
      <dgm:prSet presAssocID="{D8D6D10D-CD83-4903-8DD7-E33467C32713}" presName="space" presStyleCnt="0"/>
      <dgm:spPr/>
      <dgm:t>
        <a:bodyPr/>
        <a:lstStyle/>
        <a:p>
          <a:endParaRPr lang="el-GR"/>
        </a:p>
      </dgm:t>
    </dgm:pt>
    <dgm:pt modelId="{36266906-394E-488A-9500-7093AA34997B}" type="pres">
      <dgm:prSet presAssocID="{9563508C-044D-4B54-ACBD-11FFCB624F48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ACAD9C98-66D3-41AF-A420-1B0B37031A3D}" type="presOf" srcId="{8B97E874-8ABE-41B6-9D42-414EE1A8C091}" destId="{2A185FB3-7077-449C-8566-E96FE5C24B5D}" srcOrd="0" destOrd="0" presId="urn:microsoft.com/office/officeart/2005/8/layout/venn3"/>
    <dgm:cxn modelId="{B25ECED8-DE21-4467-93B8-D37E8EF09427}" type="presOf" srcId="{D6D29617-AADC-45A9-B3EE-DE3F9F117B14}" destId="{DEBA4A56-D6E6-4B62-93B5-41C176118809}" srcOrd="0" destOrd="0" presId="urn:microsoft.com/office/officeart/2005/8/layout/venn3"/>
    <dgm:cxn modelId="{6A17DBB0-9770-4976-8DEA-F3D05E88543E}" srcId="{4CC700F9-5C7B-4F0C-BEE8-30C1FEA2B0F3}" destId="{D6D29617-AADC-45A9-B3EE-DE3F9F117B14}" srcOrd="1" destOrd="0" parTransId="{14F9D7D8-5212-49DF-A6EF-F78D50CE3F29}" sibTransId="{D8D6D10D-CD83-4903-8DD7-E33467C32713}"/>
    <dgm:cxn modelId="{E3CAC217-A9AD-4086-AF24-9F8AAB179D9A}" srcId="{4CC700F9-5C7B-4F0C-BEE8-30C1FEA2B0F3}" destId="{8B97E874-8ABE-41B6-9D42-414EE1A8C091}" srcOrd="0" destOrd="0" parTransId="{7ED95B7C-5241-4E65-83EC-8D5549CB29F5}" sibTransId="{D2CA4A4D-A747-4794-9DCE-2FC5378B6FAB}"/>
    <dgm:cxn modelId="{95D41962-CFFE-4D32-80A2-EBA4537B6B6D}" type="presOf" srcId="{9563508C-044D-4B54-ACBD-11FFCB624F48}" destId="{36266906-394E-488A-9500-7093AA34997B}" srcOrd="0" destOrd="0" presId="urn:microsoft.com/office/officeart/2005/8/layout/venn3"/>
    <dgm:cxn modelId="{DC132F81-0146-4E76-AF9D-F8205A24C97A}" srcId="{4CC700F9-5C7B-4F0C-BEE8-30C1FEA2B0F3}" destId="{9563508C-044D-4B54-ACBD-11FFCB624F48}" srcOrd="2" destOrd="0" parTransId="{37EB65D3-44A7-430D-A6D2-50EFD94E1B8A}" sibTransId="{6F8B4924-EA3B-4D88-AE8D-6913E1C57836}"/>
    <dgm:cxn modelId="{72DA5C7F-F25E-473C-81F3-CD938F77EE4E}" type="presOf" srcId="{4CC700F9-5C7B-4F0C-BEE8-30C1FEA2B0F3}" destId="{A51B8284-6DC5-4C5B-BCD5-AD1159C41C94}" srcOrd="0" destOrd="0" presId="urn:microsoft.com/office/officeart/2005/8/layout/venn3"/>
    <dgm:cxn modelId="{CDD853CB-0175-44AC-BDA1-B0571F7905B1}" type="presParOf" srcId="{A51B8284-6DC5-4C5B-BCD5-AD1159C41C94}" destId="{2A185FB3-7077-449C-8566-E96FE5C24B5D}" srcOrd="0" destOrd="0" presId="urn:microsoft.com/office/officeart/2005/8/layout/venn3"/>
    <dgm:cxn modelId="{A88D6543-3D23-4CD7-8CA1-480AA2C52806}" type="presParOf" srcId="{A51B8284-6DC5-4C5B-BCD5-AD1159C41C94}" destId="{E9CBB322-0FD2-48BA-B4B9-7AE4ED080556}" srcOrd="1" destOrd="0" presId="urn:microsoft.com/office/officeart/2005/8/layout/venn3"/>
    <dgm:cxn modelId="{3277D12E-7B14-44A7-B174-7752CE6911C1}" type="presParOf" srcId="{A51B8284-6DC5-4C5B-BCD5-AD1159C41C94}" destId="{DEBA4A56-D6E6-4B62-93B5-41C176118809}" srcOrd="2" destOrd="0" presId="urn:microsoft.com/office/officeart/2005/8/layout/venn3"/>
    <dgm:cxn modelId="{317228DE-61DA-4207-9141-6371AF1F4962}" type="presParOf" srcId="{A51B8284-6DC5-4C5B-BCD5-AD1159C41C94}" destId="{6767379B-39B8-47EE-B08D-4D1297DD751E}" srcOrd="3" destOrd="0" presId="urn:microsoft.com/office/officeart/2005/8/layout/venn3"/>
    <dgm:cxn modelId="{9D159674-A0EA-4F0F-867A-58C4BBE96D5D}" type="presParOf" srcId="{A51B8284-6DC5-4C5B-BCD5-AD1159C41C94}" destId="{36266906-394E-488A-9500-7093AA34997B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D5595A-F365-4F31-94A6-A188ADF6572F}" type="doc">
      <dgm:prSet loTypeId="urn:microsoft.com/office/officeart/2005/8/layout/hProcess9" loCatId="process" qsTypeId="urn:microsoft.com/office/officeart/2005/8/quickstyle/3d2" qsCatId="3D" csTypeId="urn:microsoft.com/office/officeart/2005/8/colors/accent1_4" csCatId="accent1" phldr="1"/>
      <dgm:spPr/>
      <dgm:t>
        <a:bodyPr/>
        <a:lstStyle/>
        <a:p>
          <a:endParaRPr lang="el-GR"/>
        </a:p>
      </dgm:t>
    </dgm:pt>
    <dgm:pt modelId="{F116869A-0C7F-4C9B-B468-6A3254122E09}">
      <dgm:prSet custT="1"/>
      <dgm:spPr/>
      <dgm:t>
        <a:bodyPr/>
        <a:lstStyle/>
        <a:p>
          <a:pPr rtl="0"/>
          <a:r>
            <a:rPr lang="el-GR" sz="2400" dirty="0" smtClean="0">
              <a:latin typeface="Calibri" pitchFamily="34" charset="0"/>
            </a:rPr>
            <a:t>Η σελίδα που μπορείτε να καταθέτετε τις απόψεις και τις ιδέες σας με στόχο την ανάπτυξη του διαλόγου </a:t>
          </a:r>
          <a:r>
            <a:rPr lang="el-GR" sz="2400" dirty="0" smtClean="0">
              <a:latin typeface="Calibri" pitchFamily="34" charset="0"/>
            </a:rPr>
            <a:t>και </a:t>
          </a:r>
          <a:r>
            <a:rPr lang="el-GR" sz="2400" dirty="0" smtClean="0">
              <a:latin typeface="Calibri" pitchFamily="34" charset="0"/>
            </a:rPr>
            <a:t>την </a:t>
          </a:r>
          <a:r>
            <a:rPr lang="el-GR" sz="2400" dirty="0" smtClean="0">
              <a:latin typeface="Calibri" pitchFamily="34" charset="0"/>
            </a:rPr>
            <a:t>ενίσχυση </a:t>
          </a:r>
          <a:r>
            <a:rPr lang="el-GR" sz="2400" dirty="0" smtClean="0">
              <a:latin typeface="Calibri" pitchFamily="34" charset="0"/>
            </a:rPr>
            <a:t>της διαδικασίας διακίνησης ιδεών </a:t>
          </a:r>
          <a:endParaRPr lang="el-GR" sz="2400" dirty="0">
            <a:latin typeface="Calibri" pitchFamily="34" charset="0"/>
          </a:endParaRPr>
        </a:p>
      </dgm:t>
    </dgm:pt>
    <dgm:pt modelId="{54935892-87BD-4E0F-9CA3-1B3B06CC4F3E}" type="parTrans" cxnId="{8438A083-0572-4BF1-A618-1046EAEFE095}">
      <dgm:prSet/>
      <dgm:spPr/>
      <dgm:t>
        <a:bodyPr/>
        <a:lstStyle/>
        <a:p>
          <a:endParaRPr lang="el-GR" sz="2400">
            <a:latin typeface="Calibri" pitchFamily="34" charset="0"/>
          </a:endParaRPr>
        </a:p>
      </dgm:t>
    </dgm:pt>
    <dgm:pt modelId="{E4B3D638-A44F-46BD-AB15-724E9EBFBD55}" type="sibTrans" cxnId="{8438A083-0572-4BF1-A618-1046EAEFE095}">
      <dgm:prSet/>
      <dgm:spPr/>
      <dgm:t>
        <a:bodyPr/>
        <a:lstStyle/>
        <a:p>
          <a:endParaRPr lang="el-GR" sz="2400">
            <a:latin typeface="Calibri" pitchFamily="34" charset="0"/>
          </a:endParaRPr>
        </a:p>
      </dgm:t>
    </dgm:pt>
    <dgm:pt modelId="{0D273DD0-0CEA-45AE-9B74-F9EECAE2C294}" type="pres">
      <dgm:prSet presAssocID="{98D5595A-F365-4F31-94A6-A188ADF6572F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6193ED5-E766-442C-8B32-1046DD4914DE}" type="pres">
      <dgm:prSet presAssocID="{98D5595A-F365-4F31-94A6-A188ADF6572F}" presName="arrow" presStyleLbl="bgShp" presStyleIdx="0" presStyleCnt="1"/>
      <dgm:spPr/>
    </dgm:pt>
    <dgm:pt modelId="{76255D81-9ED9-40E7-B9FC-68D8C575F4D4}" type="pres">
      <dgm:prSet presAssocID="{98D5595A-F365-4F31-94A6-A188ADF6572F}" presName="linearProcess" presStyleCnt="0"/>
      <dgm:spPr/>
    </dgm:pt>
    <dgm:pt modelId="{BADA886B-81C0-4EF1-BF19-E9B1B2B83367}" type="pres">
      <dgm:prSet presAssocID="{F116869A-0C7F-4C9B-B468-6A3254122E09}" presName="tex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8438A083-0572-4BF1-A618-1046EAEFE095}" srcId="{98D5595A-F365-4F31-94A6-A188ADF6572F}" destId="{F116869A-0C7F-4C9B-B468-6A3254122E09}" srcOrd="0" destOrd="0" parTransId="{54935892-87BD-4E0F-9CA3-1B3B06CC4F3E}" sibTransId="{E4B3D638-A44F-46BD-AB15-724E9EBFBD55}"/>
    <dgm:cxn modelId="{1B45A9D8-BCD7-4E38-B1FC-E02A6B74954C}" type="presOf" srcId="{98D5595A-F365-4F31-94A6-A188ADF6572F}" destId="{0D273DD0-0CEA-45AE-9B74-F9EECAE2C294}" srcOrd="0" destOrd="0" presId="urn:microsoft.com/office/officeart/2005/8/layout/hProcess9"/>
    <dgm:cxn modelId="{C9BE4989-9161-407B-88B0-F1FE5A5B7EA8}" type="presOf" srcId="{F116869A-0C7F-4C9B-B468-6A3254122E09}" destId="{BADA886B-81C0-4EF1-BF19-E9B1B2B83367}" srcOrd="0" destOrd="0" presId="urn:microsoft.com/office/officeart/2005/8/layout/hProcess9"/>
    <dgm:cxn modelId="{278151DB-2813-4E2B-8945-DD5E910487C6}" type="presParOf" srcId="{0D273DD0-0CEA-45AE-9B74-F9EECAE2C294}" destId="{C6193ED5-E766-442C-8B32-1046DD4914DE}" srcOrd="0" destOrd="0" presId="urn:microsoft.com/office/officeart/2005/8/layout/hProcess9"/>
    <dgm:cxn modelId="{0A7CC70B-820E-4757-AC4E-BE3EA3F8CCE7}" type="presParOf" srcId="{0D273DD0-0CEA-45AE-9B74-F9EECAE2C294}" destId="{76255D81-9ED9-40E7-B9FC-68D8C575F4D4}" srcOrd="1" destOrd="0" presId="urn:microsoft.com/office/officeart/2005/8/layout/hProcess9"/>
    <dgm:cxn modelId="{35FE8569-A109-4C4C-833C-3FEB447462ED}" type="presParOf" srcId="{76255D81-9ED9-40E7-B9FC-68D8C575F4D4}" destId="{BADA886B-81C0-4EF1-BF19-E9B1B2B83367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8B8897-C7C2-4718-AAAE-4631C555945A}" type="doc">
      <dgm:prSet loTypeId="urn:microsoft.com/office/officeart/2005/8/layout/hList7" loCatId="process" qsTypeId="urn:microsoft.com/office/officeart/2005/8/quickstyle/3d2" qsCatId="3D" csTypeId="urn:microsoft.com/office/officeart/2005/8/colors/accent1_4" csCatId="accent1" phldr="1"/>
      <dgm:spPr/>
      <dgm:t>
        <a:bodyPr/>
        <a:lstStyle/>
        <a:p>
          <a:endParaRPr lang="el-GR"/>
        </a:p>
      </dgm:t>
    </dgm:pt>
    <dgm:pt modelId="{E8053C4C-8533-4FCA-9E4F-22269CE3A2AA}">
      <dgm:prSet/>
      <dgm:spPr/>
      <dgm:t>
        <a:bodyPr/>
        <a:lstStyle/>
        <a:p>
          <a:pPr algn="ctr" rtl="0"/>
          <a:r>
            <a:rPr lang="el-GR" b="1" dirty="0" smtClean="0">
              <a:solidFill>
                <a:schemeClr val="bg1"/>
              </a:solidFill>
              <a:latin typeface="Calibri" pitchFamily="34" charset="0"/>
            </a:rPr>
            <a:t>Το υλικό εμπλουτίζεται </a:t>
          </a:r>
          <a:r>
            <a:rPr lang="el-GR" b="1" dirty="0" smtClean="0">
              <a:solidFill>
                <a:schemeClr val="bg1"/>
              </a:solidFill>
              <a:latin typeface="Calibri" pitchFamily="34" charset="0"/>
            </a:rPr>
            <a:t>διαρκώς</a:t>
          </a:r>
          <a:r>
            <a:rPr lang="en-GB" b="1" dirty="0" smtClean="0">
              <a:solidFill>
                <a:schemeClr val="bg1"/>
              </a:solidFill>
              <a:latin typeface="Calibri" pitchFamily="34" charset="0"/>
            </a:rPr>
            <a:t>.</a:t>
          </a:r>
          <a:r>
            <a:rPr lang="el-GR" b="1" dirty="0" smtClean="0">
              <a:solidFill>
                <a:schemeClr val="bg1"/>
              </a:solidFill>
              <a:latin typeface="Calibri" pitchFamily="34" charset="0"/>
            </a:rPr>
            <a:t> Αποτελεί χρήσιμη </a:t>
          </a:r>
          <a:r>
            <a:rPr lang="el-GR" b="1" dirty="0" smtClean="0">
              <a:solidFill>
                <a:schemeClr val="bg1"/>
              </a:solidFill>
              <a:latin typeface="Calibri" pitchFamily="34" charset="0"/>
            </a:rPr>
            <a:t>βάση δεδομένων </a:t>
          </a:r>
          <a:r>
            <a:rPr lang="el-GR" b="1" dirty="0" smtClean="0">
              <a:solidFill>
                <a:schemeClr val="bg1"/>
              </a:solidFill>
              <a:latin typeface="Calibri" pitchFamily="34" charset="0"/>
            </a:rPr>
            <a:t>&amp; πολύτιμο </a:t>
          </a:r>
          <a:r>
            <a:rPr lang="el-GR" b="1" dirty="0" smtClean="0">
              <a:solidFill>
                <a:schemeClr val="bg1"/>
              </a:solidFill>
              <a:latin typeface="Calibri" pitchFamily="34" charset="0"/>
            </a:rPr>
            <a:t>εργαλείο </a:t>
          </a:r>
          <a:r>
            <a:rPr lang="el-GR" b="1" dirty="0" smtClean="0">
              <a:solidFill>
                <a:schemeClr val="bg1"/>
              </a:solidFill>
              <a:latin typeface="Calibri" pitchFamily="34" charset="0"/>
            </a:rPr>
            <a:t>για </a:t>
          </a:r>
          <a:r>
            <a:rPr lang="el-GR" b="1" dirty="0" smtClean="0">
              <a:solidFill>
                <a:schemeClr val="bg1"/>
              </a:solidFill>
              <a:latin typeface="Calibri" pitchFamily="34" charset="0"/>
            </a:rPr>
            <a:t>θέματα </a:t>
          </a:r>
          <a:r>
            <a:rPr lang="el-GR" b="1" dirty="0" smtClean="0">
              <a:solidFill>
                <a:schemeClr val="bg1"/>
              </a:solidFill>
              <a:latin typeface="Calibri" pitchFamily="34" charset="0"/>
            </a:rPr>
            <a:t>Αυτοδιοίκησης</a:t>
          </a:r>
          <a:endParaRPr lang="el-GR" b="1" dirty="0">
            <a:solidFill>
              <a:schemeClr val="bg1"/>
            </a:solidFill>
            <a:latin typeface="Calibri" pitchFamily="34" charset="0"/>
          </a:endParaRPr>
        </a:p>
      </dgm:t>
    </dgm:pt>
    <dgm:pt modelId="{B1ABFCFD-ED1F-4E43-816A-BC8EF330DFC4}" type="parTrans" cxnId="{286672A5-9BD2-4D32-ABCC-17A5559D897C}">
      <dgm:prSet/>
      <dgm:spPr/>
      <dgm:t>
        <a:bodyPr/>
        <a:lstStyle/>
        <a:p>
          <a:pPr algn="ctr"/>
          <a:endParaRPr lang="el-GR">
            <a:latin typeface="Calibri" pitchFamily="34" charset="0"/>
          </a:endParaRPr>
        </a:p>
      </dgm:t>
    </dgm:pt>
    <dgm:pt modelId="{96865CAA-BB95-4B74-86D8-EABDEFF517C0}" type="sibTrans" cxnId="{286672A5-9BD2-4D32-ABCC-17A5559D897C}">
      <dgm:prSet/>
      <dgm:spPr/>
      <dgm:t>
        <a:bodyPr/>
        <a:lstStyle/>
        <a:p>
          <a:pPr algn="ctr"/>
          <a:endParaRPr lang="el-GR">
            <a:latin typeface="Calibri" pitchFamily="34" charset="0"/>
          </a:endParaRPr>
        </a:p>
      </dgm:t>
    </dgm:pt>
    <dgm:pt modelId="{028550C6-473A-4FC3-82AA-6D79116184CD}">
      <dgm:prSet custT="1"/>
      <dgm:spPr/>
      <dgm:t>
        <a:bodyPr/>
        <a:lstStyle/>
        <a:p>
          <a:pPr algn="ctr" rtl="0"/>
          <a:r>
            <a:rPr lang="el-GR" sz="1900" b="1" dirty="0" smtClean="0">
              <a:latin typeface="Calibri" pitchFamily="34" charset="0"/>
            </a:rPr>
            <a:t>Δήμοι</a:t>
          </a:r>
          <a:r>
            <a:rPr lang="el-GR" sz="1900" b="1" dirty="0" smtClean="0">
              <a:latin typeface="Calibri" pitchFamily="34" charset="0"/>
            </a:rPr>
            <a:t>, </a:t>
          </a:r>
          <a:r>
            <a:rPr lang="el-GR" sz="1900" b="1" dirty="0" smtClean="0">
              <a:latin typeface="Calibri" pitchFamily="34" charset="0"/>
            </a:rPr>
            <a:t>στελέχη </a:t>
          </a:r>
          <a:r>
            <a:rPr lang="el-GR" sz="1900" b="1" dirty="0" smtClean="0">
              <a:latin typeface="Calibri" pitchFamily="34" charset="0"/>
            </a:rPr>
            <a:t>της Τ.Α. </a:t>
          </a:r>
          <a:r>
            <a:rPr lang="el-GR" sz="1900" b="1" dirty="0" smtClean="0">
              <a:latin typeface="Calibri" pitchFamily="34" charset="0"/>
            </a:rPr>
            <a:t>&amp; φορείς </a:t>
          </a:r>
          <a:r>
            <a:rPr lang="el-GR" sz="1900" b="1" dirty="0" smtClean="0">
              <a:latin typeface="Calibri" pitchFamily="34" charset="0"/>
            </a:rPr>
            <a:t>που ασχολούνται με την Τ.Α. μπορούν να αποστέλλουν το υλικό τους </a:t>
          </a:r>
          <a:r>
            <a:rPr lang="el-GR" sz="1900" b="1" dirty="0" smtClean="0">
              <a:latin typeface="Calibri" pitchFamily="34" charset="0"/>
            </a:rPr>
            <a:t>στο </a:t>
          </a:r>
          <a:r>
            <a:rPr lang="en-GB" sz="1900" b="1" dirty="0" smtClean="0">
              <a:latin typeface="Calibri" pitchFamily="34" charset="0"/>
            </a:rPr>
            <a:t>e-mail</a:t>
          </a:r>
          <a:r>
            <a:rPr lang="el-GR" sz="1900" b="1" dirty="0" smtClean="0">
              <a:latin typeface="Calibri" pitchFamily="34" charset="0"/>
            </a:rPr>
            <a:t>: </a:t>
          </a:r>
          <a:endParaRPr lang="en-GB" sz="1900" b="1" dirty="0" smtClean="0">
            <a:latin typeface="Calibri" pitchFamily="34" charset="0"/>
          </a:endParaRPr>
        </a:p>
        <a:p>
          <a:pPr algn="ctr" rtl="0"/>
          <a:endParaRPr lang="en-GB" sz="1900" b="1" dirty="0" smtClean="0">
            <a:solidFill>
              <a:schemeClr val="tx2"/>
            </a:solidFill>
            <a:latin typeface="Calibri" pitchFamily="34" charset="0"/>
          </a:endParaRPr>
        </a:p>
        <a:p>
          <a:pPr algn="ctr" rtl="0"/>
          <a:r>
            <a:rPr lang="en-GB" sz="3200" b="1" dirty="0" smtClean="0">
              <a:solidFill>
                <a:schemeClr val="tx2"/>
              </a:solidFill>
              <a:latin typeface="Calibri" pitchFamily="34" charset="0"/>
            </a:rPr>
            <a:t>eta@kedke.gr</a:t>
          </a:r>
          <a:endParaRPr lang="el-GR" sz="2000" b="1" dirty="0">
            <a:solidFill>
              <a:schemeClr val="tx2"/>
            </a:solidFill>
            <a:latin typeface="Calibri" pitchFamily="34" charset="0"/>
          </a:endParaRPr>
        </a:p>
      </dgm:t>
    </dgm:pt>
    <dgm:pt modelId="{135CC933-C1F8-48CA-B555-15CBB3A5A627}" type="parTrans" cxnId="{4CDC5E3A-561F-4270-9353-F7EF845E7CBA}">
      <dgm:prSet/>
      <dgm:spPr/>
      <dgm:t>
        <a:bodyPr/>
        <a:lstStyle/>
        <a:p>
          <a:pPr algn="ctr"/>
          <a:endParaRPr lang="el-GR">
            <a:latin typeface="Calibri" pitchFamily="34" charset="0"/>
          </a:endParaRPr>
        </a:p>
      </dgm:t>
    </dgm:pt>
    <dgm:pt modelId="{2E8E5BEE-CA47-487B-B6E8-513C7DC28278}" type="sibTrans" cxnId="{4CDC5E3A-561F-4270-9353-F7EF845E7CBA}">
      <dgm:prSet/>
      <dgm:spPr/>
      <dgm:t>
        <a:bodyPr/>
        <a:lstStyle/>
        <a:p>
          <a:pPr algn="ctr"/>
          <a:endParaRPr lang="el-GR">
            <a:latin typeface="Calibri" pitchFamily="34" charset="0"/>
          </a:endParaRPr>
        </a:p>
      </dgm:t>
    </dgm:pt>
    <dgm:pt modelId="{E7792F9F-C398-4FDD-AFEA-8E8A53B87651}">
      <dgm:prSet/>
      <dgm:spPr/>
      <dgm:t>
        <a:bodyPr/>
        <a:lstStyle/>
        <a:p>
          <a:pPr algn="ctr" rtl="0"/>
          <a:r>
            <a:rPr lang="el-GR" b="1" dirty="0" smtClean="0">
              <a:latin typeface="Calibri" pitchFamily="34" charset="0"/>
            </a:rPr>
            <a:t>Το υλικό αξιολογείται από την συντακτική ομάδα </a:t>
          </a:r>
          <a:r>
            <a:rPr lang="en-GB" b="1" dirty="0" smtClean="0">
              <a:latin typeface="Calibri" pitchFamily="34" charset="0"/>
            </a:rPr>
            <a:t>&amp; </a:t>
          </a:r>
          <a:r>
            <a:rPr lang="el-GR" b="1" dirty="0" smtClean="0">
              <a:latin typeface="Calibri" pitchFamily="34" charset="0"/>
            </a:rPr>
            <a:t>αναδεικνύεται στις ενότητες τις σελίδας </a:t>
          </a:r>
          <a:endParaRPr lang="el-GR" b="1" dirty="0">
            <a:latin typeface="Calibri" pitchFamily="34" charset="0"/>
          </a:endParaRPr>
        </a:p>
      </dgm:t>
    </dgm:pt>
    <dgm:pt modelId="{92D49062-3997-4043-A35F-76965C66D309}" type="parTrans" cxnId="{9F3E7975-3A59-4C8E-8A10-C4A2C762AF3E}">
      <dgm:prSet/>
      <dgm:spPr/>
      <dgm:t>
        <a:bodyPr/>
        <a:lstStyle/>
        <a:p>
          <a:pPr algn="ctr"/>
          <a:endParaRPr lang="el-GR">
            <a:latin typeface="Calibri" pitchFamily="34" charset="0"/>
          </a:endParaRPr>
        </a:p>
      </dgm:t>
    </dgm:pt>
    <dgm:pt modelId="{FE1841F0-0D4E-4237-90EA-CC5A557601A7}" type="sibTrans" cxnId="{9F3E7975-3A59-4C8E-8A10-C4A2C762AF3E}">
      <dgm:prSet/>
      <dgm:spPr/>
      <dgm:t>
        <a:bodyPr/>
        <a:lstStyle/>
        <a:p>
          <a:pPr algn="ctr"/>
          <a:endParaRPr lang="el-GR">
            <a:latin typeface="Calibri" pitchFamily="34" charset="0"/>
          </a:endParaRPr>
        </a:p>
      </dgm:t>
    </dgm:pt>
    <dgm:pt modelId="{C9411F22-C651-4D2A-94A1-4F6C48EDDDB7}" type="pres">
      <dgm:prSet presAssocID="{F98B8897-C7C2-4718-AAAE-4631C555945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F6A09B09-3D60-4ECA-846B-003CC6802081}" type="pres">
      <dgm:prSet presAssocID="{F98B8897-C7C2-4718-AAAE-4631C555945A}" presName="fgShape" presStyleLbl="fgShp" presStyleIdx="0" presStyleCnt="1"/>
      <dgm:spPr/>
    </dgm:pt>
    <dgm:pt modelId="{07736FBA-0C0E-467C-B282-9AF6A8D81124}" type="pres">
      <dgm:prSet presAssocID="{F98B8897-C7C2-4718-AAAE-4631C555945A}" presName="linComp" presStyleCnt="0"/>
      <dgm:spPr/>
    </dgm:pt>
    <dgm:pt modelId="{B9C9D493-C040-4765-944F-21838A9808E8}" type="pres">
      <dgm:prSet presAssocID="{E8053C4C-8533-4FCA-9E4F-22269CE3A2AA}" presName="compNode" presStyleCnt="0"/>
      <dgm:spPr/>
    </dgm:pt>
    <dgm:pt modelId="{A89F0780-2BF1-4AA4-B910-829009574614}" type="pres">
      <dgm:prSet presAssocID="{E8053C4C-8533-4FCA-9E4F-22269CE3A2AA}" presName="bkgdShape" presStyleLbl="node1" presStyleIdx="0" presStyleCnt="3"/>
      <dgm:spPr/>
      <dgm:t>
        <a:bodyPr/>
        <a:lstStyle/>
        <a:p>
          <a:endParaRPr lang="el-GR"/>
        </a:p>
      </dgm:t>
    </dgm:pt>
    <dgm:pt modelId="{27552221-E702-4860-9257-8E2BB52DE54B}" type="pres">
      <dgm:prSet presAssocID="{E8053C4C-8533-4FCA-9E4F-22269CE3A2AA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3F78B01-6D3D-4569-90A5-CB52AF2EBF00}" type="pres">
      <dgm:prSet presAssocID="{E8053C4C-8533-4FCA-9E4F-22269CE3A2AA}" presName="invisiNode" presStyleLbl="node1" presStyleIdx="0" presStyleCnt="3"/>
      <dgm:spPr/>
    </dgm:pt>
    <dgm:pt modelId="{540E3ABB-8956-42BF-B796-378674EAFE24}" type="pres">
      <dgm:prSet presAssocID="{E8053C4C-8533-4FCA-9E4F-22269CE3A2AA}" presName="imagNod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8E70481-0388-45A6-B395-9C517333766D}" type="pres">
      <dgm:prSet presAssocID="{96865CAA-BB95-4B74-86D8-EABDEFF517C0}" presName="sibTrans" presStyleLbl="sibTrans2D1" presStyleIdx="0" presStyleCnt="0"/>
      <dgm:spPr/>
      <dgm:t>
        <a:bodyPr/>
        <a:lstStyle/>
        <a:p>
          <a:endParaRPr lang="el-GR"/>
        </a:p>
      </dgm:t>
    </dgm:pt>
    <dgm:pt modelId="{C4359E5D-24E4-4F02-B1EB-D698B806AA85}" type="pres">
      <dgm:prSet presAssocID="{028550C6-473A-4FC3-82AA-6D79116184CD}" presName="compNode" presStyleCnt="0"/>
      <dgm:spPr/>
    </dgm:pt>
    <dgm:pt modelId="{5515DBF2-A7FD-4455-A055-88909611DCFB}" type="pres">
      <dgm:prSet presAssocID="{028550C6-473A-4FC3-82AA-6D79116184CD}" presName="bkgdShape" presStyleLbl="node1" presStyleIdx="1" presStyleCnt="3"/>
      <dgm:spPr/>
      <dgm:t>
        <a:bodyPr/>
        <a:lstStyle/>
        <a:p>
          <a:endParaRPr lang="el-GR"/>
        </a:p>
      </dgm:t>
    </dgm:pt>
    <dgm:pt modelId="{FA2531C3-06DD-4F34-BD1F-C7D6071BD1E5}" type="pres">
      <dgm:prSet presAssocID="{028550C6-473A-4FC3-82AA-6D79116184CD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C19CEB0-D784-430C-9F0A-7589F0688723}" type="pres">
      <dgm:prSet presAssocID="{028550C6-473A-4FC3-82AA-6D79116184CD}" presName="invisiNode" presStyleLbl="node1" presStyleIdx="1" presStyleCnt="3"/>
      <dgm:spPr/>
    </dgm:pt>
    <dgm:pt modelId="{EB8B28E4-B0DE-4C9C-8FFC-1E1762A7C6DD}" type="pres">
      <dgm:prSet presAssocID="{028550C6-473A-4FC3-82AA-6D79116184CD}" presName="imagNode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D24D213D-F90B-439A-ADEC-8B01827EF136}" type="pres">
      <dgm:prSet presAssocID="{2E8E5BEE-CA47-487B-B6E8-513C7DC28278}" presName="sibTrans" presStyleLbl="sibTrans2D1" presStyleIdx="0" presStyleCnt="0"/>
      <dgm:spPr/>
      <dgm:t>
        <a:bodyPr/>
        <a:lstStyle/>
        <a:p>
          <a:endParaRPr lang="el-GR"/>
        </a:p>
      </dgm:t>
    </dgm:pt>
    <dgm:pt modelId="{07B79AFF-FA5F-44C2-80BD-DD1500B0DAB6}" type="pres">
      <dgm:prSet presAssocID="{E7792F9F-C398-4FDD-AFEA-8E8A53B87651}" presName="compNode" presStyleCnt="0"/>
      <dgm:spPr/>
    </dgm:pt>
    <dgm:pt modelId="{899D87A1-5EDC-4E93-B251-4356A1C7B882}" type="pres">
      <dgm:prSet presAssocID="{E7792F9F-C398-4FDD-AFEA-8E8A53B87651}" presName="bkgdShape" presStyleLbl="node1" presStyleIdx="2" presStyleCnt="3"/>
      <dgm:spPr/>
      <dgm:t>
        <a:bodyPr/>
        <a:lstStyle/>
        <a:p>
          <a:endParaRPr lang="el-GR"/>
        </a:p>
      </dgm:t>
    </dgm:pt>
    <dgm:pt modelId="{730C25CD-A295-481E-B5CF-85F7572C5311}" type="pres">
      <dgm:prSet presAssocID="{E7792F9F-C398-4FDD-AFEA-8E8A53B87651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581DBDD-BE71-4520-823E-A414EEAA40B2}" type="pres">
      <dgm:prSet presAssocID="{E7792F9F-C398-4FDD-AFEA-8E8A53B87651}" presName="invisiNode" presStyleLbl="node1" presStyleIdx="2" presStyleCnt="3"/>
      <dgm:spPr/>
    </dgm:pt>
    <dgm:pt modelId="{78DEFA58-3273-43C9-B9D6-AD79E2938177}" type="pres">
      <dgm:prSet presAssocID="{E7792F9F-C398-4FDD-AFEA-8E8A53B87651}" presName="imagNode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B8472A9B-5A32-4B1E-B0B3-1CE4B7DC4060}" type="presOf" srcId="{F98B8897-C7C2-4718-AAAE-4631C555945A}" destId="{C9411F22-C651-4D2A-94A1-4F6C48EDDDB7}" srcOrd="0" destOrd="0" presId="urn:microsoft.com/office/officeart/2005/8/layout/hList7"/>
    <dgm:cxn modelId="{286672A5-9BD2-4D32-ABCC-17A5559D897C}" srcId="{F98B8897-C7C2-4718-AAAE-4631C555945A}" destId="{E8053C4C-8533-4FCA-9E4F-22269CE3A2AA}" srcOrd="0" destOrd="0" parTransId="{B1ABFCFD-ED1F-4E43-816A-BC8EF330DFC4}" sibTransId="{96865CAA-BB95-4B74-86D8-EABDEFF517C0}"/>
    <dgm:cxn modelId="{6F37B309-83F9-48B4-8FF4-C9CC55AA546D}" type="presOf" srcId="{96865CAA-BB95-4B74-86D8-EABDEFF517C0}" destId="{F8E70481-0388-45A6-B395-9C517333766D}" srcOrd="0" destOrd="0" presId="urn:microsoft.com/office/officeart/2005/8/layout/hList7"/>
    <dgm:cxn modelId="{E14551B9-805E-4994-B52E-6F6FDE95F97D}" type="presOf" srcId="{028550C6-473A-4FC3-82AA-6D79116184CD}" destId="{5515DBF2-A7FD-4455-A055-88909611DCFB}" srcOrd="0" destOrd="0" presId="urn:microsoft.com/office/officeart/2005/8/layout/hList7"/>
    <dgm:cxn modelId="{0E73F428-AB18-4DEA-AF72-049DED5C8297}" type="presOf" srcId="{2E8E5BEE-CA47-487B-B6E8-513C7DC28278}" destId="{D24D213D-F90B-439A-ADEC-8B01827EF136}" srcOrd="0" destOrd="0" presId="urn:microsoft.com/office/officeart/2005/8/layout/hList7"/>
    <dgm:cxn modelId="{A56E23FF-5775-428E-84D1-27DB967D3D1D}" type="presOf" srcId="{E8053C4C-8533-4FCA-9E4F-22269CE3A2AA}" destId="{27552221-E702-4860-9257-8E2BB52DE54B}" srcOrd="1" destOrd="0" presId="urn:microsoft.com/office/officeart/2005/8/layout/hList7"/>
    <dgm:cxn modelId="{4CDC5E3A-561F-4270-9353-F7EF845E7CBA}" srcId="{F98B8897-C7C2-4718-AAAE-4631C555945A}" destId="{028550C6-473A-4FC3-82AA-6D79116184CD}" srcOrd="1" destOrd="0" parTransId="{135CC933-C1F8-48CA-B555-15CBB3A5A627}" sibTransId="{2E8E5BEE-CA47-487B-B6E8-513C7DC28278}"/>
    <dgm:cxn modelId="{B94AB855-0FE9-4AFA-933B-37DCA3684D86}" type="presOf" srcId="{028550C6-473A-4FC3-82AA-6D79116184CD}" destId="{FA2531C3-06DD-4F34-BD1F-C7D6071BD1E5}" srcOrd="1" destOrd="0" presId="urn:microsoft.com/office/officeart/2005/8/layout/hList7"/>
    <dgm:cxn modelId="{9F3E7975-3A59-4C8E-8A10-C4A2C762AF3E}" srcId="{F98B8897-C7C2-4718-AAAE-4631C555945A}" destId="{E7792F9F-C398-4FDD-AFEA-8E8A53B87651}" srcOrd="2" destOrd="0" parTransId="{92D49062-3997-4043-A35F-76965C66D309}" sibTransId="{FE1841F0-0D4E-4237-90EA-CC5A557601A7}"/>
    <dgm:cxn modelId="{67BD4ABD-F653-409E-842B-D943529D391C}" type="presOf" srcId="{E8053C4C-8533-4FCA-9E4F-22269CE3A2AA}" destId="{A89F0780-2BF1-4AA4-B910-829009574614}" srcOrd="0" destOrd="0" presId="urn:microsoft.com/office/officeart/2005/8/layout/hList7"/>
    <dgm:cxn modelId="{61FAA2ED-3AAF-43C5-BBF3-1369440B14EF}" type="presOf" srcId="{E7792F9F-C398-4FDD-AFEA-8E8A53B87651}" destId="{730C25CD-A295-481E-B5CF-85F7572C5311}" srcOrd="1" destOrd="0" presId="urn:microsoft.com/office/officeart/2005/8/layout/hList7"/>
    <dgm:cxn modelId="{FC045AF1-2CC3-47DC-A759-A4D280EE6D46}" type="presOf" srcId="{E7792F9F-C398-4FDD-AFEA-8E8A53B87651}" destId="{899D87A1-5EDC-4E93-B251-4356A1C7B882}" srcOrd="0" destOrd="0" presId="urn:microsoft.com/office/officeart/2005/8/layout/hList7"/>
    <dgm:cxn modelId="{E4D393B8-EF50-4C73-9BBB-9C66F9339607}" type="presParOf" srcId="{C9411F22-C651-4D2A-94A1-4F6C48EDDDB7}" destId="{F6A09B09-3D60-4ECA-846B-003CC6802081}" srcOrd="0" destOrd="0" presId="urn:microsoft.com/office/officeart/2005/8/layout/hList7"/>
    <dgm:cxn modelId="{62AE67DC-5BE2-4BC6-AFD1-F12DF2DC8D07}" type="presParOf" srcId="{C9411F22-C651-4D2A-94A1-4F6C48EDDDB7}" destId="{07736FBA-0C0E-467C-B282-9AF6A8D81124}" srcOrd="1" destOrd="0" presId="urn:microsoft.com/office/officeart/2005/8/layout/hList7"/>
    <dgm:cxn modelId="{E6735F3C-EB79-4EC1-A5C4-90FC5AC91615}" type="presParOf" srcId="{07736FBA-0C0E-467C-B282-9AF6A8D81124}" destId="{B9C9D493-C040-4765-944F-21838A9808E8}" srcOrd="0" destOrd="0" presId="urn:microsoft.com/office/officeart/2005/8/layout/hList7"/>
    <dgm:cxn modelId="{C66BCB63-8F23-4B53-84D0-E8E579AF2FEE}" type="presParOf" srcId="{B9C9D493-C040-4765-944F-21838A9808E8}" destId="{A89F0780-2BF1-4AA4-B910-829009574614}" srcOrd="0" destOrd="0" presId="urn:microsoft.com/office/officeart/2005/8/layout/hList7"/>
    <dgm:cxn modelId="{EDF8BF22-772D-4545-BCCE-BC28C2240240}" type="presParOf" srcId="{B9C9D493-C040-4765-944F-21838A9808E8}" destId="{27552221-E702-4860-9257-8E2BB52DE54B}" srcOrd="1" destOrd="0" presId="urn:microsoft.com/office/officeart/2005/8/layout/hList7"/>
    <dgm:cxn modelId="{8EA7E6C5-AFD2-4A8B-952C-5C101AC6AD98}" type="presParOf" srcId="{B9C9D493-C040-4765-944F-21838A9808E8}" destId="{73F78B01-6D3D-4569-90A5-CB52AF2EBF00}" srcOrd="2" destOrd="0" presId="urn:microsoft.com/office/officeart/2005/8/layout/hList7"/>
    <dgm:cxn modelId="{CE37CC72-16E9-44CC-9B12-46BCC4A7263E}" type="presParOf" srcId="{B9C9D493-C040-4765-944F-21838A9808E8}" destId="{540E3ABB-8956-42BF-B796-378674EAFE24}" srcOrd="3" destOrd="0" presId="urn:microsoft.com/office/officeart/2005/8/layout/hList7"/>
    <dgm:cxn modelId="{AA054F10-66D7-4448-BFEE-3C6649706DD8}" type="presParOf" srcId="{07736FBA-0C0E-467C-B282-9AF6A8D81124}" destId="{F8E70481-0388-45A6-B395-9C517333766D}" srcOrd="1" destOrd="0" presId="urn:microsoft.com/office/officeart/2005/8/layout/hList7"/>
    <dgm:cxn modelId="{BFF3B79A-06D9-4242-B185-A154A9DC0916}" type="presParOf" srcId="{07736FBA-0C0E-467C-B282-9AF6A8D81124}" destId="{C4359E5D-24E4-4F02-B1EB-D698B806AA85}" srcOrd="2" destOrd="0" presId="urn:microsoft.com/office/officeart/2005/8/layout/hList7"/>
    <dgm:cxn modelId="{F5B454E2-15AF-45A2-8175-1616DC5EB254}" type="presParOf" srcId="{C4359E5D-24E4-4F02-B1EB-D698B806AA85}" destId="{5515DBF2-A7FD-4455-A055-88909611DCFB}" srcOrd="0" destOrd="0" presId="urn:microsoft.com/office/officeart/2005/8/layout/hList7"/>
    <dgm:cxn modelId="{A8984009-E127-435A-A747-ECCA3EA8A85E}" type="presParOf" srcId="{C4359E5D-24E4-4F02-B1EB-D698B806AA85}" destId="{FA2531C3-06DD-4F34-BD1F-C7D6071BD1E5}" srcOrd="1" destOrd="0" presId="urn:microsoft.com/office/officeart/2005/8/layout/hList7"/>
    <dgm:cxn modelId="{DC97B5FE-5F32-4E11-9D13-CE58B3DF8714}" type="presParOf" srcId="{C4359E5D-24E4-4F02-B1EB-D698B806AA85}" destId="{8C19CEB0-D784-430C-9F0A-7589F0688723}" srcOrd="2" destOrd="0" presId="urn:microsoft.com/office/officeart/2005/8/layout/hList7"/>
    <dgm:cxn modelId="{2F26D540-3C81-439D-8678-0F23BBFCAD97}" type="presParOf" srcId="{C4359E5D-24E4-4F02-B1EB-D698B806AA85}" destId="{EB8B28E4-B0DE-4C9C-8FFC-1E1762A7C6DD}" srcOrd="3" destOrd="0" presId="urn:microsoft.com/office/officeart/2005/8/layout/hList7"/>
    <dgm:cxn modelId="{C7B4EE2D-8947-4755-AB4C-E910FC2B1AB4}" type="presParOf" srcId="{07736FBA-0C0E-467C-B282-9AF6A8D81124}" destId="{D24D213D-F90B-439A-ADEC-8B01827EF136}" srcOrd="3" destOrd="0" presId="urn:microsoft.com/office/officeart/2005/8/layout/hList7"/>
    <dgm:cxn modelId="{79D9F85C-7D88-45DC-8CDD-02EFC9F10C3A}" type="presParOf" srcId="{07736FBA-0C0E-467C-B282-9AF6A8D81124}" destId="{07B79AFF-FA5F-44C2-80BD-DD1500B0DAB6}" srcOrd="4" destOrd="0" presId="urn:microsoft.com/office/officeart/2005/8/layout/hList7"/>
    <dgm:cxn modelId="{9BAC5064-0184-41E8-85C9-60725CC63F39}" type="presParOf" srcId="{07B79AFF-FA5F-44C2-80BD-DD1500B0DAB6}" destId="{899D87A1-5EDC-4E93-B251-4356A1C7B882}" srcOrd="0" destOrd="0" presId="urn:microsoft.com/office/officeart/2005/8/layout/hList7"/>
    <dgm:cxn modelId="{911BDCD8-9FED-403B-8E3E-BA00D7F37D9B}" type="presParOf" srcId="{07B79AFF-FA5F-44C2-80BD-DD1500B0DAB6}" destId="{730C25CD-A295-481E-B5CF-85F7572C5311}" srcOrd="1" destOrd="0" presId="urn:microsoft.com/office/officeart/2005/8/layout/hList7"/>
    <dgm:cxn modelId="{E634C451-3CA7-404E-B55A-096459F9F583}" type="presParOf" srcId="{07B79AFF-FA5F-44C2-80BD-DD1500B0DAB6}" destId="{0581DBDD-BE71-4520-823E-A414EEAA40B2}" srcOrd="2" destOrd="0" presId="urn:microsoft.com/office/officeart/2005/8/layout/hList7"/>
    <dgm:cxn modelId="{C9D71657-613F-403E-A369-7A909C664423}" type="presParOf" srcId="{07B79AFF-FA5F-44C2-80BD-DD1500B0DAB6}" destId="{78DEFA58-3273-43C9-B9D6-AD79E2938177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E190F16-FC69-4AD2-8544-07054D022895}" type="doc">
      <dgm:prSet loTypeId="urn:microsoft.com/office/officeart/2005/8/layout/hProcess9" loCatId="process" qsTypeId="urn:microsoft.com/office/officeart/2005/8/quickstyle/3d2" qsCatId="3D" csTypeId="urn:microsoft.com/office/officeart/2005/8/colors/accent1_3" csCatId="accent1" phldr="1"/>
      <dgm:spPr/>
      <dgm:t>
        <a:bodyPr/>
        <a:lstStyle/>
        <a:p>
          <a:endParaRPr lang="el-GR"/>
        </a:p>
      </dgm:t>
    </dgm:pt>
    <dgm:pt modelId="{EEBCEED9-A3A3-4BAE-B4C4-D2CCFBA31643}">
      <dgm:prSet custT="1"/>
      <dgm:spPr/>
      <dgm:t>
        <a:bodyPr/>
        <a:lstStyle/>
        <a:p>
          <a:pPr rtl="0"/>
          <a:r>
            <a:rPr lang="el-GR" sz="2400" dirty="0" smtClean="0">
              <a:latin typeface="Calibri" pitchFamily="34" charset="0"/>
            </a:rPr>
            <a:t>για τους συντάκτες αυτοδιοίκησης</a:t>
          </a:r>
          <a:endParaRPr lang="el-GR" sz="2400" dirty="0">
            <a:latin typeface="Calibri" pitchFamily="34" charset="0"/>
          </a:endParaRPr>
        </a:p>
      </dgm:t>
    </dgm:pt>
    <dgm:pt modelId="{C6433560-56C2-4B5D-AEBE-7EFD15E8B798}" type="parTrans" cxnId="{C30565CC-386F-4BFF-BAFF-7762E32B7B62}">
      <dgm:prSet/>
      <dgm:spPr/>
      <dgm:t>
        <a:bodyPr/>
        <a:lstStyle/>
        <a:p>
          <a:endParaRPr lang="el-GR" sz="2400">
            <a:latin typeface="Calibri" pitchFamily="34" charset="0"/>
          </a:endParaRPr>
        </a:p>
      </dgm:t>
    </dgm:pt>
    <dgm:pt modelId="{E0F0FC94-0030-4605-8072-BEAB02E77E69}" type="sibTrans" cxnId="{C30565CC-386F-4BFF-BAFF-7762E32B7B62}">
      <dgm:prSet/>
      <dgm:spPr/>
      <dgm:t>
        <a:bodyPr/>
        <a:lstStyle/>
        <a:p>
          <a:endParaRPr lang="el-GR" sz="2400">
            <a:latin typeface="Calibri" pitchFamily="34" charset="0"/>
          </a:endParaRPr>
        </a:p>
      </dgm:t>
    </dgm:pt>
    <dgm:pt modelId="{A6F13795-4878-4267-8765-DC9B474075FC}">
      <dgm:prSet custT="1"/>
      <dgm:spPr/>
      <dgm:t>
        <a:bodyPr/>
        <a:lstStyle/>
        <a:p>
          <a:pPr rtl="0"/>
          <a:r>
            <a:rPr lang="el-GR" sz="2400" dirty="0" smtClean="0">
              <a:latin typeface="Calibri" pitchFamily="34" charset="0"/>
            </a:rPr>
            <a:t>για τα ηλεκτρονικά και έντυπα ΜΜΕ</a:t>
          </a:r>
          <a:endParaRPr lang="el-GR" sz="2400" dirty="0">
            <a:latin typeface="Calibri" pitchFamily="34" charset="0"/>
          </a:endParaRPr>
        </a:p>
      </dgm:t>
    </dgm:pt>
    <dgm:pt modelId="{8D5DC47A-B761-4464-9533-8002E67FB8B1}" type="parTrans" cxnId="{30528B96-37E3-4943-8418-EBE71813C9CC}">
      <dgm:prSet/>
      <dgm:spPr/>
      <dgm:t>
        <a:bodyPr/>
        <a:lstStyle/>
        <a:p>
          <a:endParaRPr lang="el-GR" sz="2400">
            <a:latin typeface="Calibri" pitchFamily="34" charset="0"/>
          </a:endParaRPr>
        </a:p>
      </dgm:t>
    </dgm:pt>
    <dgm:pt modelId="{81002AC7-3E6A-41FD-8822-1126C538931B}" type="sibTrans" cxnId="{30528B96-37E3-4943-8418-EBE71813C9CC}">
      <dgm:prSet/>
      <dgm:spPr/>
      <dgm:t>
        <a:bodyPr/>
        <a:lstStyle/>
        <a:p>
          <a:endParaRPr lang="el-GR" sz="2400">
            <a:latin typeface="Calibri" pitchFamily="34" charset="0"/>
          </a:endParaRPr>
        </a:p>
      </dgm:t>
    </dgm:pt>
    <dgm:pt modelId="{DBE6C6DF-6C3F-41B3-9731-E3554BF82FA2}">
      <dgm:prSet custT="1"/>
      <dgm:spPr/>
      <dgm:t>
        <a:bodyPr/>
        <a:lstStyle/>
        <a:p>
          <a:pPr rtl="0"/>
          <a:r>
            <a:rPr lang="el-GR" sz="2400" dirty="0" smtClean="0">
              <a:latin typeface="Calibri" pitchFamily="34" charset="0"/>
            </a:rPr>
            <a:t>για αιρετούς που αναζητούν καινοτόμες ιδέες - πρακτικές</a:t>
          </a:r>
          <a:endParaRPr lang="el-GR" sz="2400" dirty="0">
            <a:latin typeface="Calibri" pitchFamily="34" charset="0"/>
          </a:endParaRPr>
        </a:p>
      </dgm:t>
    </dgm:pt>
    <dgm:pt modelId="{8059C806-C002-46CD-BF4F-A44EF27E0007}" type="parTrans" cxnId="{E7971A06-03AA-45A1-BAD9-9732C93035B0}">
      <dgm:prSet/>
      <dgm:spPr/>
      <dgm:t>
        <a:bodyPr/>
        <a:lstStyle/>
        <a:p>
          <a:endParaRPr lang="el-GR" sz="2400">
            <a:latin typeface="Calibri" pitchFamily="34" charset="0"/>
          </a:endParaRPr>
        </a:p>
      </dgm:t>
    </dgm:pt>
    <dgm:pt modelId="{C2FDEBA8-AA1A-42AD-8153-1B4ECAC7CEA3}" type="sibTrans" cxnId="{E7971A06-03AA-45A1-BAD9-9732C93035B0}">
      <dgm:prSet/>
      <dgm:spPr/>
      <dgm:t>
        <a:bodyPr/>
        <a:lstStyle/>
        <a:p>
          <a:endParaRPr lang="el-GR" sz="2400">
            <a:latin typeface="Calibri" pitchFamily="34" charset="0"/>
          </a:endParaRPr>
        </a:p>
      </dgm:t>
    </dgm:pt>
    <dgm:pt modelId="{2B7F83B3-76CB-4D86-AFD1-620C9EF785FA}" type="pres">
      <dgm:prSet presAssocID="{0E190F16-FC69-4AD2-8544-07054D022895}" presName="CompostProcess" presStyleCnt="0">
        <dgm:presLayoutVars>
          <dgm:dir/>
          <dgm:resizeHandles val="exact"/>
        </dgm:presLayoutVars>
      </dgm:prSet>
      <dgm:spPr/>
    </dgm:pt>
    <dgm:pt modelId="{D6AF015E-417B-484B-A0A6-E53CDFD63A9B}" type="pres">
      <dgm:prSet presAssocID="{0E190F16-FC69-4AD2-8544-07054D022895}" presName="arrow" presStyleLbl="bgShp" presStyleIdx="0" presStyleCnt="1"/>
      <dgm:spPr/>
    </dgm:pt>
    <dgm:pt modelId="{EEA2A3E8-E00F-418A-B60E-64B71B19C215}" type="pres">
      <dgm:prSet presAssocID="{0E190F16-FC69-4AD2-8544-07054D022895}" presName="linearProcess" presStyleCnt="0"/>
      <dgm:spPr/>
    </dgm:pt>
    <dgm:pt modelId="{BED36022-7D48-496D-9F07-6849A64286B3}" type="pres">
      <dgm:prSet presAssocID="{EEBCEED9-A3A3-4BAE-B4C4-D2CCFBA31643}" presName="textNode" presStyleLbl="node1" presStyleIdx="0" presStyleCnt="3">
        <dgm:presLayoutVars>
          <dgm:bulletEnabled val="1"/>
        </dgm:presLayoutVars>
      </dgm:prSet>
      <dgm:spPr/>
    </dgm:pt>
    <dgm:pt modelId="{88DFBF42-D543-4676-B0F1-31F71A149FBB}" type="pres">
      <dgm:prSet presAssocID="{E0F0FC94-0030-4605-8072-BEAB02E77E69}" presName="sibTrans" presStyleCnt="0"/>
      <dgm:spPr/>
    </dgm:pt>
    <dgm:pt modelId="{026A9036-922C-437B-A706-0391EDDAD7ED}" type="pres">
      <dgm:prSet presAssocID="{A6F13795-4878-4267-8765-DC9B474075FC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CE95533-6592-49E3-8596-0D818C2AEDFD}" type="pres">
      <dgm:prSet presAssocID="{81002AC7-3E6A-41FD-8822-1126C538931B}" presName="sibTrans" presStyleCnt="0"/>
      <dgm:spPr/>
    </dgm:pt>
    <dgm:pt modelId="{56838D90-F08B-4E01-940D-27070B47A86E}" type="pres">
      <dgm:prSet presAssocID="{DBE6C6DF-6C3F-41B3-9731-E3554BF82FA2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30528B96-37E3-4943-8418-EBE71813C9CC}" srcId="{0E190F16-FC69-4AD2-8544-07054D022895}" destId="{A6F13795-4878-4267-8765-DC9B474075FC}" srcOrd="1" destOrd="0" parTransId="{8D5DC47A-B761-4464-9533-8002E67FB8B1}" sibTransId="{81002AC7-3E6A-41FD-8822-1126C538931B}"/>
    <dgm:cxn modelId="{FEFFB4B1-1688-4536-AFF9-5B1C92CA646F}" type="presOf" srcId="{EEBCEED9-A3A3-4BAE-B4C4-D2CCFBA31643}" destId="{BED36022-7D48-496D-9F07-6849A64286B3}" srcOrd="0" destOrd="0" presId="urn:microsoft.com/office/officeart/2005/8/layout/hProcess9"/>
    <dgm:cxn modelId="{E9886889-3B32-47F0-B570-D146888CE91E}" type="presOf" srcId="{A6F13795-4878-4267-8765-DC9B474075FC}" destId="{026A9036-922C-437B-A706-0391EDDAD7ED}" srcOrd="0" destOrd="0" presId="urn:microsoft.com/office/officeart/2005/8/layout/hProcess9"/>
    <dgm:cxn modelId="{1312024A-F6F7-473F-B91B-184A7E3AB350}" type="presOf" srcId="{DBE6C6DF-6C3F-41B3-9731-E3554BF82FA2}" destId="{56838D90-F08B-4E01-940D-27070B47A86E}" srcOrd="0" destOrd="0" presId="urn:microsoft.com/office/officeart/2005/8/layout/hProcess9"/>
    <dgm:cxn modelId="{38E0DC6F-669B-41A3-B3EA-7E1F2BDDCE4F}" type="presOf" srcId="{0E190F16-FC69-4AD2-8544-07054D022895}" destId="{2B7F83B3-76CB-4D86-AFD1-620C9EF785FA}" srcOrd="0" destOrd="0" presId="urn:microsoft.com/office/officeart/2005/8/layout/hProcess9"/>
    <dgm:cxn modelId="{E7971A06-03AA-45A1-BAD9-9732C93035B0}" srcId="{0E190F16-FC69-4AD2-8544-07054D022895}" destId="{DBE6C6DF-6C3F-41B3-9731-E3554BF82FA2}" srcOrd="2" destOrd="0" parTransId="{8059C806-C002-46CD-BF4F-A44EF27E0007}" sibTransId="{C2FDEBA8-AA1A-42AD-8153-1B4ECAC7CEA3}"/>
    <dgm:cxn modelId="{C30565CC-386F-4BFF-BAFF-7762E32B7B62}" srcId="{0E190F16-FC69-4AD2-8544-07054D022895}" destId="{EEBCEED9-A3A3-4BAE-B4C4-D2CCFBA31643}" srcOrd="0" destOrd="0" parTransId="{C6433560-56C2-4B5D-AEBE-7EFD15E8B798}" sibTransId="{E0F0FC94-0030-4605-8072-BEAB02E77E69}"/>
    <dgm:cxn modelId="{DA3BA089-710A-4BFD-97BE-976D73F36E34}" type="presParOf" srcId="{2B7F83B3-76CB-4D86-AFD1-620C9EF785FA}" destId="{D6AF015E-417B-484B-A0A6-E53CDFD63A9B}" srcOrd="0" destOrd="0" presId="urn:microsoft.com/office/officeart/2005/8/layout/hProcess9"/>
    <dgm:cxn modelId="{ACF43F41-2A29-483C-9703-20761591223B}" type="presParOf" srcId="{2B7F83B3-76CB-4D86-AFD1-620C9EF785FA}" destId="{EEA2A3E8-E00F-418A-B60E-64B71B19C215}" srcOrd="1" destOrd="0" presId="urn:microsoft.com/office/officeart/2005/8/layout/hProcess9"/>
    <dgm:cxn modelId="{E2171165-6561-4524-8D4D-059354EEAE6E}" type="presParOf" srcId="{EEA2A3E8-E00F-418A-B60E-64B71B19C215}" destId="{BED36022-7D48-496D-9F07-6849A64286B3}" srcOrd="0" destOrd="0" presId="urn:microsoft.com/office/officeart/2005/8/layout/hProcess9"/>
    <dgm:cxn modelId="{679656A2-8083-4AEB-B331-6A77AD884166}" type="presParOf" srcId="{EEA2A3E8-E00F-418A-B60E-64B71B19C215}" destId="{88DFBF42-D543-4676-B0F1-31F71A149FBB}" srcOrd="1" destOrd="0" presId="urn:microsoft.com/office/officeart/2005/8/layout/hProcess9"/>
    <dgm:cxn modelId="{A3973F4F-E3C0-4342-96DE-B47622ABBD7A}" type="presParOf" srcId="{EEA2A3E8-E00F-418A-B60E-64B71B19C215}" destId="{026A9036-922C-437B-A706-0391EDDAD7ED}" srcOrd="2" destOrd="0" presId="urn:microsoft.com/office/officeart/2005/8/layout/hProcess9"/>
    <dgm:cxn modelId="{80E441A0-651C-40C6-B92D-D8F773323609}" type="presParOf" srcId="{EEA2A3E8-E00F-418A-B60E-64B71B19C215}" destId="{1CE95533-6592-49E3-8596-0D818C2AEDFD}" srcOrd="3" destOrd="0" presId="urn:microsoft.com/office/officeart/2005/8/layout/hProcess9"/>
    <dgm:cxn modelId="{57CE0792-A39F-47F1-8C29-C9CB42D85E33}" type="presParOf" srcId="{EEA2A3E8-E00F-418A-B60E-64B71B19C215}" destId="{56838D90-F08B-4E01-940D-27070B47A86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185FB3-7077-449C-8566-E96FE5C24B5D}">
      <dsp:nvSpPr>
        <dsp:cNvPr id="0" name=""/>
        <dsp:cNvSpPr/>
      </dsp:nvSpPr>
      <dsp:spPr>
        <a:xfrm>
          <a:off x="3907" y="1207734"/>
          <a:ext cx="3417178" cy="3417178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alpha val="5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shade val="80000"/>
                <a:alpha val="5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shade val="80000"/>
                <a:alpha val="5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shade val="80000"/>
                <a:alpha val="5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88059" tIns="29210" rIns="188059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kern="1200" dirty="0" smtClean="0">
              <a:solidFill>
                <a:schemeClr val="tx1"/>
              </a:solidFill>
              <a:latin typeface="Calibri" pitchFamily="34" charset="0"/>
            </a:rPr>
            <a:t>Υπηρετεί </a:t>
          </a:r>
          <a:r>
            <a:rPr lang="el-GR" sz="2300" kern="1200" dirty="0" smtClean="0">
              <a:solidFill>
                <a:schemeClr val="tx1"/>
              </a:solidFill>
              <a:latin typeface="Calibri" pitchFamily="34" charset="0"/>
            </a:rPr>
            <a:t>με συνέπεια την ολοκληρωμένη ενημέρωση για όλα τα τεκταινόμενα, τις εξελίξεις </a:t>
          </a:r>
          <a:r>
            <a:rPr lang="en-GB" sz="2300" kern="1200" dirty="0" smtClean="0">
              <a:solidFill>
                <a:schemeClr val="tx1"/>
              </a:solidFill>
              <a:latin typeface="Calibri" pitchFamily="34" charset="0"/>
            </a:rPr>
            <a:t>&amp; </a:t>
          </a:r>
          <a:r>
            <a:rPr lang="el-GR" sz="2300" kern="1200" dirty="0" smtClean="0">
              <a:solidFill>
                <a:schemeClr val="tx1"/>
              </a:solidFill>
              <a:latin typeface="Calibri" pitchFamily="34" charset="0"/>
            </a:rPr>
            <a:t>τις αναζητήσεις στο χώρο της Τ</a:t>
          </a:r>
          <a:r>
            <a:rPr lang="en-GB" sz="2300" kern="1200" dirty="0" smtClean="0">
              <a:solidFill>
                <a:schemeClr val="tx1"/>
              </a:solidFill>
              <a:latin typeface="Calibri" pitchFamily="34" charset="0"/>
            </a:rPr>
            <a:t>.</a:t>
          </a:r>
          <a:r>
            <a:rPr lang="el-GR" sz="2300" kern="1200" dirty="0" smtClean="0">
              <a:solidFill>
                <a:schemeClr val="tx1"/>
              </a:solidFill>
              <a:latin typeface="Calibri" pitchFamily="34" charset="0"/>
            </a:rPr>
            <a:t>Α</a:t>
          </a:r>
          <a:r>
            <a:rPr lang="en-GB" sz="2300" kern="1200" dirty="0" smtClean="0">
              <a:solidFill>
                <a:schemeClr val="tx1"/>
              </a:solidFill>
              <a:latin typeface="Calibri" pitchFamily="34" charset="0"/>
            </a:rPr>
            <a:t>.</a:t>
          </a:r>
          <a:endParaRPr lang="el-GR" sz="2300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3907" y="1207734"/>
        <a:ext cx="3417178" cy="3417178"/>
      </dsp:txXfrm>
    </dsp:sp>
    <dsp:sp modelId="{DEBA4A56-D6E6-4B62-93B5-41C176118809}">
      <dsp:nvSpPr>
        <dsp:cNvPr id="0" name=""/>
        <dsp:cNvSpPr/>
      </dsp:nvSpPr>
      <dsp:spPr>
        <a:xfrm>
          <a:off x="2737650" y="1207734"/>
          <a:ext cx="3417178" cy="3417178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alpha val="50000"/>
                <a:hueOff val="983"/>
                <a:satOff val="-414"/>
                <a:lumOff val="2388"/>
                <a:alphaOff val="15000"/>
                <a:shade val="63000"/>
                <a:satMod val="165000"/>
              </a:schemeClr>
            </a:gs>
            <a:gs pos="30000">
              <a:schemeClr val="accent1">
                <a:shade val="80000"/>
                <a:alpha val="50000"/>
                <a:hueOff val="983"/>
                <a:satOff val="-414"/>
                <a:lumOff val="2388"/>
                <a:alphaOff val="15000"/>
                <a:shade val="58000"/>
                <a:satMod val="165000"/>
              </a:schemeClr>
            </a:gs>
            <a:gs pos="75000">
              <a:schemeClr val="accent1">
                <a:shade val="80000"/>
                <a:alpha val="50000"/>
                <a:hueOff val="983"/>
                <a:satOff val="-414"/>
                <a:lumOff val="2388"/>
                <a:alphaOff val="15000"/>
                <a:shade val="30000"/>
                <a:satMod val="175000"/>
              </a:schemeClr>
            </a:gs>
            <a:gs pos="100000">
              <a:schemeClr val="accent1">
                <a:shade val="80000"/>
                <a:alpha val="50000"/>
                <a:hueOff val="983"/>
                <a:satOff val="-414"/>
                <a:lumOff val="2388"/>
                <a:alphaOff val="1500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88059" tIns="29210" rIns="188059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kern="1200" dirty="0" smtClean="0">
              <a:solidFill>
                <a:schemeClr val="tx1"/>
              </a:solidFill>
              <a:latin typeface="Calibri" pitchFamily="34" charset="0"/>
            </a:rPr>
            <a:t>Ενημερώνει ψύχραιμα </a:t>
          </a:r>
          <a:r>
            <a:rPr lang="en-GB" sz="2300" kern="1200" dirty="0" smtClean="0">
              <a:solidFill>
                <a:schemeClr val="tx1"/>
              </a:solidFill>
              <a:latin typeface="Calibri" pitchFamily="34" charset="0"/>
            </a:rPr>
            <a:t>&amp; </a:t>
          </a:r>
          <a:r>
            <a:rPr lang="el-GR" sz="2300" kern="1200" dirty="0" smtClean="0">
              <a:solidFill>
                <a:schemeClr val="tx1"/>
              </a:solidFill>
              <a:latin typeface="Calibri" pitchFamily="34" charset="0"/>
            </a:rPr>
            <a:t>αναλυτικά τους αιρετούς, το ανθρώπινο </a:t>
          </a:r>
          <a:r>
            <a:rPr lang="en-GB" sz="2300" kern="1200" dirty="0" smtClean="0">
              <a:solidFill>
                <a:schemeClr val="tx1"/>
              </a:solidFill>
              <a:latin typeface="Calibri" pitchFamily="34" charset="0"/>
            </a:rPr>
            <a:t>&amp; </a:t>
          </a:r>
          <a:r>
            <a:rPr lang="el-GR" sz="2300" kern="1200" dirty="0" smtClean="0">
              <a:solidFill>
                <a:schemeClr val="tx1"/>
              </a:solidFill>
              <a:latin typeface="Calibri" pitchFamily="34" charset="0"/>
            </a:rPr>
            <a:t>επιστημονικό </a:t>
          </a:r>
          <a:r>
            <a:rPr lang="el-GR" sz="2300" kern="1200" dirty="0" smtClean="0">
              <a:solidFill>
                <a:schemeClr val="tx1"/>
              </a:solidFill>
              <a:latin typeface="Calibri" pitchFamily="34" charset="0"/>
            </a:rPr>
            <a:t>δυναμικό </a:t>
          </a:r>
          <a:r>
            <a:rPr lang="en-GB" sz="2300" kern="1200" dirty="0" smtClean="0">
              <a:solidFill>
                <a:schemeClr val="tx1"/>
              </a:solidFill>
              <a:latin typeface="Calibri" pitchFamily="34" charset="0"/>
            </a:rPr>
            <a:t>&amp; </a:t>
          </a:r>
          <a:r>
            <a:rPr lang="el-GR" sz="2300" kern="1200" dirty="0" smtClean="0">
              <a:solidFill>
                <a:schemeClr val="tx1"/>
              </a:solidFill>
              <a:latin typeface="Calibri" pitchFamily="34" charset="0"/>
            </a:rPr>
            <a:t>τους ίδιους τους πολίτες</a:t>
          </a:r>
          <a:endParaRPr lang="el-GR" sz="2300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2737650" y="1207734"/>
        <a:ext cx="3417178" cy="3417178"/>
      </dsp:txXfrm>
    </dsp:sp>
    <dsp:sp modelId="{36266906-394E-488A-9500-7093AA34997B}">
      <dsp:nvSpPr>
        <dsp:cNvPr id="0" name=""/>
        <dsp:cNvSpPr/>
      </dsp:nvSpPr>
      <dsp:spPr>
        <a:xfrm>
          <a:off x="5471393" y="1207734"/>
          <a:ext cx="3417178" cy="3417178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alpha val="50000"/>
                <a:hueOff val="1967"/>
                <a:satOff val="-829"/>
                <a:lumOff val="4777"/>
                <a:alphaOff val="30000"/>
                <a:shade val="63000"/>
                <a:satMod val="165000"/>
              </a:schemeClr>
            </a:gs>
            <a:gs pos="30000">
              <a:schemeClr val="accent1">
                <a:shade val="80000"/>
                <a:alpha val="50000"/>
                <a:hueOff val="1967"/>
                <a:satOff val="-829"/>
                <a:lumOff val="4777"/>
                <a:alphaOff val="30000"/>
                <a:shade val="58000"/>
                <a:satMod val="165000"/>
              </a:schemeClr>
            </a:gs>
            <a:gs pos="75000">
              <a:schemeClr val="accent1">
                <a:shade val="80000"/>
                <a:alpha val="50000"/>
                <a:hueOff val="1967"/>
                <a:satOff val="-829"/>
                <a:lumOff val="4777"/>
                <a:alphaOff val="30000"/>
                <a:shade val="30000"/>
                <a:satMod val="175000"/>
              </a:schemeClr>
            </a:gs>
            <a:gs pos="100000">
              <a:schemeClr val="accent1">
                <a:shade val="80000"/>
                <a:alpha val="50000"/>
                <a:hueOff val="1967"/>
                <a:satOff val="-829"/>
                <a:lumOff val="4777"/>
                <a:alphaOff val="3000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88059" tIns="29210" rIns="188059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kern="1200" dirty="0" smtClean="0">
              <a:solidFill>
                <a:schemeClr val="tx1"/>
              </a:solidFill>
              <a:latin typeface="Calibri" pitchFamily="34" charset="0"/>
            </a:rPr>
            <a:t>Αναδεικνύει την καινοτομία </a:t>
          </a:r>
          <a:r>
            <a:rPr lang="en-GB" sz="2300" kern="1200" dirty="0" smtClean="0">
              <a:solidFill>
                <a:schemeClr val="tx1"/>
              </a:solidFill>
              <a:latin typeface="Calibri" pitchFamily="34" charset="0"/>
            </a:rPr>
            <a:t>&amp; </a:t>
          </a:r>
          <a:r>
            <a:rPr lang="el-GR" sz="2300" kern="1200" dirty="0" smtClean="0">
              <a:solidFill>
                <a:schemeClr val="tx1"/>
              </a:solidFill>
              <a:latin typeface="Calibri" pitchFamily="34" charset="0"/>
            </a:rPr>
            <a:t>την καλή πρακτική στους δήμους της </a:t>
          </a:r>
          <a:r>
            <a:rPr lang="el-GR" sz="2300" kern="1200" dirty="0" smtClean="0">
              <a:solidFill>
                <a:schemeClr val="tx1"/>
              </a:solidFill>
              <a:latin typeface="Calibri" pitchFamily="34" charset="0"/>
            </a:rPr>
            <a:t>χώρας &amp; στις </a:t>
          </a:r>
          <a:r>
            <a:rPr lang="el-GR" sz="2300" kern="1200" dirty="0" smtClean="0">
              <a:solidFill>
                <a:schemeClr val="tx1"/>
              </a:solidFill>
              <a:latin typeface="Calibri" pitchFamily="34" charset="0"/>
            </a:rPr>
            <a:t>πόλεις του </a:t>
          </a:r>
          <a:r>
            <a:rPr lang="el-GR" sz="2300" kern="1200" dirty="0" smtClean="0">
              <a:solidFill>
                <a:schemeClr val="tx1"/>
              </a:solidFill>
              <a:latin typeface="Calibri" pitchFamily="34" charset="0"/>
            </a:rPr>
            <a:t>κόσμου</a:t>
          </a:r>
          <a:endParaRPr lang="el-GR" sz="2300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5471393" y="1207734"/>
        <a:ext cx="3417178" cy="341717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193ED5-E766-442C-8B32-1046DD4914DE}">
      <dsp:nvSpPr>
        <dsp:cNvPr id="0" name=""/>
        <dsp:cNvSpPr/>
      </dsp:nvSpPr>
      <dsp:spPr>
        <a:xfrm>
          <a:off x="653472" y="0"/>
          <a:ext cx="7406022" cy="4997152"/>
        </a:xfrm>
        <a:prstGeom prst="rightArrow">
          <a:avLst/>
        </a:prstGeom>
        <a:gradFill rotWithShape="0">
          <a:gsLst>
            <a:gs pos="0">
              <a:schemeClr val="accent1">
                <a:tint val="55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tint val="55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tint val="55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tint val="55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BADA886B-81C0-4EF1-BF19-E9B1B2B83367}">
      <dsp:nvSpPr>
        <dsp:cNvPr id="0" name=""/>
        <dsp:cNvSpPr/>
      </dsp:nvSpPr>
      <dsp:spPr>
        <a:xfrm>
          <a:off x="1524769" y="1499145"/>
          <a:ext cx="5663429" cy="199886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shade val="5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shade val="5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>
              <a:latin typeface="Calibri" pitchFamily="34" charset="0"/>
            </a:rPr>
            <a:t>Η σελίδα που μπορείτε να καταθέτετε τις απόψεις και τις ιδέες σας με στόχο την ανάπτυξη του διαλόγου </a:t>
          </a:r>
          <a:r>
            <a:rPr lang="el-GR" sz="2400" kern="1200" dirty="0" smtClean="0">
              <a:latin typeface="Calibri" pitchFamily="34" charset="0"/>
            </a:rPr>
            <a:t>και </a:t>
          </a:r>
          <a:r>
            <a:rPr lang="el-GR" sz="2400" kern="1200" dirty="0" smtClean="0">
              <a:latin typeface="Calibri" pitchFamily="34" charset="0"/>
            </a:rPr>
            <a:t>την </a:t>
          </a:r>
          <a:r>
            <a:rPr lang="el-GR" sz="2400" kern="1200" dirty="0" smtClean="0">
              <a:latin typeface="Calibri" pitchFamily="34" charset="0"/>
            </a:rPr>
            <a:t>ενίσχυση </a:t>
          </a:r>
          <a:r>
            <a:rPr lang="el-GR" sz="2400" kern="1200" dirty="0" smtClean="0">
              <a:latin typeface="Calibri" pitchFamily="34" charset="0"/>
            </a:rPr>
            <a:t>της διαδικασίας διακίνησης ιδεών </a:t>
          </a:r>
          <a:endParaRPr lang="el-GR" sz="2400" kern="1200" dirty="0">
            <a:latin typeface="Calibri" pitchFamily="34" charset="0"/>
          </a:endParaRPr>
        </a:p>
      </dsp:txBody>
      <dsp:txXfrm>
        <a:off x="1524769" y="1499145"/>
        <a:ext cx="5663429" cy="19988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9F0780-2BF1-4AA4-B910-829009574614}">
      <dsp:nvSpPr>
        <dsp:cNvPr id="0" name=""/>
        <dsp:cNvSpPr/>
      </dsp:nvSpPr>
      <dsp:spPr>
        <a:xfrm>
          <a:off x="1844" y="0"/>
          <a:ext cx="2869701" cy="64807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shade val="5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shade val="5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100" b="1" kern="1200" dirty="0" smtClean="0">
              <a:solidFill>
                <a:schemeClr val="bg1"/>
              </a:solidFill>
              <a:latin typeface="Calibri" pitchFamily="34" charset="0"/>
            </a:rPr>
            <a:t>Το υλικό εμπλουτίζεται </a:t>
          </a:r>
          <a:r>
            <a:rPr lang="el-GR" sz="2100" b="1" kern="1200" dirty="0" smtClean="0">
              <a:solidFill>
                <a:schemeClr val="bg1"/>
              </a:solidFill>
              <a:latin typeface="Calibri" pitchFamily="34" charset="0"/>
            </a:rPr>
            <a:t>διαρκώς</a:t>
          </a:r>
          <a:r>
            <a:rPr lang="en-GB" sz="2100" b="1" kern="1200" dirty="0" smtClean="0">
              <a:solidFill>
                <a:schemeClr val="bg1"/>
              </a:solidFill>
              <a:latin typeface="Calibri" pitchFamily="34" charset="0"/>
            </a:rPr>
            <a:t>.</a:t>
          </a:r>
          <a:r>
            <a:rPr lang="el-GR" sz="2100" b="1" kern="1200" dirty="0" smtClean="0">
              <a:solidFill>
                <a:schemeClr val="bg1"/>
              </a:solidFill>
              <a:latin typeface="Calibri" pitchFamily="34" charset="0"/>
            </a:rPr>
            <a:t> Αποτελεί χρήσιμη </a:t>
          </a:r>
          <a:r>
            <a:rPr lang="el-GR" sz="2100" b="1" kern="1200" dirty="0" smtClean="0">
              <a:solidFill>
                <a:schemeClr val="bg1"/>
              </a:solidFill>
              <a:latin typeface="Calibri" pitchFamily="34" charset="0"/>
            </a:rPr>
            <a:t>βάση δεδομένων </a:t>
          </a:r>
          <a:r>
            <a:rPr lang="el-GR" sz="2100" b="1" kern="1200" dirty="0" smtClean="0">
              <a:solidFill>
                <a:schemeClr val="bg1"/>
              </a:solidFill>
              <a:latin typeface="Calibri" pitchFamily="34" charset="0"/>
            </a:rPr>
            <a:t>&amp; πολύτιμο </a:t>
          </a:r>
          <a:r>
            <a:rPr lang="el-GR" sz="2100" b="1" kern="1200" dirty="0" smtClean="0">
              <a:solidFill>
                <a:schemeClr val="bg1"/>
              </a:solidFill>
              <a:latin typeface="Calibri" pitchFamily="34" charset="0"/>
            </a:rPr>
            <a:t>εργαλείο </a:t>
          </a:r>
          <a:r>
            <a:rPr lang="el-GR" sz="2100" b="1" kern="1200" dirty="0" smtClean="0">
              <a:solidFill>
                <a:schemeClr val="bg1"/>
              </a:solidFill>
              <a:latin typeface="Calibri" pitchFamily="34" charset="0"/>
            </a:rPr>
            <a:t>για </a:t>
          </a:r>
          <a:r>
            <a:rPr lang="el-GR" sz="2100" b="1" kern="1200" dirty="0" smtClean="0">
              <a:solidFill>
                <a:schemeClr val="bg1"/>
              </a:solidFill>
              <a:latin typeface="Calibri" pitchFamily="34" charset="0"/>
            </a:rPr>
            <a:t>θέματα </a:t>
          </a:r>
          <a:r>
            <a:rPr lang="el-GR" sz="2100" b="1" kern="1200" dirty="0" smtClean="0">
              <a:solidFill>
                <a:schemeClr val="bg1"/>
              </a:solidFill>
              <a:latin typeface="Calibri" pitchFamily="34" charset="0"/>
            </a:rPr>
            <a:t>Αυτοδιοίκησης</a:t>
          </a:r>
          <a:endParaRPr lang="el-GR" sz="2100" b="1" kern="1200" dirty="0">
            <a:solidFill>
              <a:schemeClr val="bg1"/>
            </a:solidFill>
            <a:latin typeface="Calibri" pitchFamily="34" charset="0"/>
          </a:endParaRPr>
        </a:p>
      </dsp:txBody>
      <dsp:txXfrm>
        <a:off x="1844" y="2592288"/>
        <a:ext cx="2869701" cy="2592288"/>
      </dsp:txXfrm>
    </dsp:sp>
    <dsp:sp modelId="{540E3ABB-8956-42BF-B796-378674EAFE24}">
      <dsp:nvSpPr>
        <dsp:cNvPr id="0" name=""/>
        <dsp:cNvSpPr/>
      </dsp:nvSpPr>
      <dsp:spPr>
        <a:xfrm>
          <a:off x="357655" y="388843"/>
          <a:ext cx="2158079" cy="215807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15DBF2-A7FD-4455-A055-88909611DCFB}">
      <dsp:nvSpPr>
        <dsp:cNvPr id="0" name=""/>
        <dsp:cNvSpPr/>
      </dsp:nvSpPr>
      <dsp:spPr>
        <a:xfrm>
          <a:off x="2957637" y="0"/>
          <a:ext cx="2869701" cy="64807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-537617"/>
                <a:satOff val="-9534"/>
                <a:lumOff val="32057"/>
                <a:alphaOff val="0"/>
                <a:shade val="63000"/>
                <a:satMod val="165000"/>
              </a:schemeClr>
            </a:gs>
            <a:gs pos="30000">
              <a:schemeClr val="accent1">
                <a:shade val="50000"/>
                <a:hueOff val="-537617"/>
                <a:satOff val="-9534"/>
                <a:lumOff val="32057"/>
                <a:alphaOff val="0"/>
                <a:shade val="58000"/>
                <a:satMod val="165000"/>
              </a:schemeClr>
            </a:gs>
            <a:gs pos="75000">
              <a:schemeClr val="accent1">
                <a:shade val="50000"/>
                <a:hueOff val="-537617"/>
                <a:satOff val="-9534"/>
                <a:lumOff val="32057"/>
                <a:alphaOff val="0"/>
                <a:shade val="30000"/>
                <a:satMod val="175000"/>
              </a:schemeClr>
            </a:gs>
            <a:gs pos="100000">
              <a:schemeClr val="accent1">
                <a:shade val="50000"/>
                <a:hueOff val="-537617"/>
                <a:satOff val="-9534"/>
                <a:lumOff val="32057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b="1" kern="1200" dirty="0" smtClean="0">
              <a:latin typeface="Calibri" pitchFamily="34" charset="0"/>
            </a:rPr>
            <a:t>Δήμοι</a:t>
          </a:r>
          <a:r>
            <a:rPr lang="el-GR" sz="1900" b="1" kern="1200" dirty="0" smtClean="0">
              <a:latin typeface="Calibri" pitchFamily="34" charset="0"/>
            </a:rPr>
            <a:t>, </a:t>
          </a:r>
          <a:r>
            <a:rPr lang="el-GR" sz="1900" b="1" kern="1200" dirty="0" smtClean="0">
              <a:latin typeface="Calibri" pitchFamily="34" charset="0"/>
            </a:rPr>
            <a:t>στελέχη </a:t>
          </a:r>
          <a:r>
            <a:rPr lang="el-GR" sz="1900" b="1" kern="1200" dirty="0" smtClean="0">
              <a:latin typeface="Calibri" pitchFamily="34" charset="0"/>
            </a:rPr>
            <a:t>της Τ.Α. </a:t>
          </a:r>
          <a:r>
            <a:rPr lang="el-GR" sz="1900" b="1" kern="1200" dirty="0" smtClean="0">
              <a:latin typeface="Calibri" pitchFamily="34" charset="0"/>
            </a:rPr>
            <a:t>&amp; φορείς </a:t>
          </a:r>
          <a:r>
            <a:rPr lang="el-GR" sz="1900" b="1" kern="1200" dirty="0" smtClean="0">
              <a:latin typeface="Calibri" pitchFamily="34" charset="0"/>
            </a:rPr>
            <a:t>που ασχολούνται με την Τ.Α. μπορούν να αποστέλλουν το υλικό τους </a:t>
          </a:r>
          <a:r>
            <a:rPr lang="el-GR" sz="1900" b="1" kern="1200" dirty="0" smtClean="0">
              <a:latin typeface="Calibri" pitchFamily="34" charset="0"/>
            </a:rPr>
            <a:t>στο </a:t>
          </a:r>
          <a:r>
            <a:rPr lang="en-GB" sz="1900" b="1" kern="1200" dirty="0" smtClean="0">
              <a:latin typeface="Calibri" pitchFamily="34" charset="0"/>
            </a:rPr>
            <a:t>e-mail</a:t>
          </a:r>
          <a:r>
            <a:rPr lang="el-GR" sz="1900" b="1" kern="1200" dirty="0" smtClean="0">
              <a:latin typeface="Calibri" pitchFamily="34" charset="0"/>
            </a:rPr>
            <a:t>: </a:t>
          </a:r>
          <a:endParaRPr lang="en-GB" sz="1900" b="1" kern="1200" dirty="0" smtClean="0">
            <a:latin typeface="Calibri" pitchFamily="34" charset="0"/>
          </a:endParaRPr>
        </a:p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b="1" kern="1200" dirty="0" smtClean="0">
            <a:solidFill>
              <a:schemeClr val="tx2"/>
            </a:solidFill>
            <a:latin typeface="Calibri" pitchFamily="34" charset="0"/>
          </a:endParaRPr>
        </a:p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1" kern="1200" dirty="0" smtClean="0">
              <a:solidFill>
                <a:schemeClr val="tx2"/>
              </a:solidFill>
              <a:latin typeface="Calibri" pitchFamily="34" charset="0"/>
            </a:rPr>
            <a:t>eta@kedke.gr</a:t>
          </a:r>
          <a:endParaRPr lang="el-GR" sz="2000" b="1" kern="1200" dirty="0">
            <a:solidFill>
              <a:schemeClr val="tx2"/>
            </a:solidFill>
            <a:latin typeface="Calibri" pitchFamily="34" charset="0"/>
          </a:endParaRPr>
        </a:p>
      </dsp:txBody>
      <dsp:txXfrm>
        <a:off x="2957637" y="2592288"/>
        <a:ext cx="2869701" cy="2592288"/>
      </dsp:txXfrm>
    </dsp:sp>
    <dsp:sp modelId="{EB8B28E4-B0DE-4C9C-8FFC-1E1762A7C6DD}">
      <dsp:nvSpPr>
        <dsp:cNvPr id="0" name=""/>
        <dsp:cNvSpPr/>
      </dsp:nvSpPr>
      <dsp:spPr>
        <a:xfrm>
          <a:off x="3313448" y="388843"/>
          <a:ext cx="2158079" cy="215807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9D87A1-5EDC-4E93-B251-4356A1C7B882}">
      <dsp:nvSpPr>
        <dsp:cNvPr id="0" name=""/>
        <dsp:cNvSpPr/>
      </dsp:nvSpPr>
      <dsp:spPr>
        <a:xfrm>
          <a:off x="5913429" y="0"/>
          <a:ext cx="2869701" cy="64807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-537617"/>
                <a:satOff val="-9534"/>
                <a:lumOff val="32057"/>
                <a:alphaOff val="0"/>
                <a:shade val="63000"/>
                <a:satMod val="165000"/>
              </a:schemeClr>
            </a:gs>
            <a:gs pos="30000">
              <a:schemeClr val="accent1">
                <a:shade val="50000"/>
                <a:hueOff val="-537617"/>
                <a:satOff val="-9534"/>
                <a:lumOff val="32057"/>
                <a:alphaOff val="0"/>
                <a:shade val="58000"/>
                <a:satMod val="165000"/>
              </a:schemeClr>
            </a:gs>
            <a:gs pos="75000">
              <a:schemeClr val="accent1">
                <a:shade val="50000"/>
                <a:hueOff val="-537617"/>
                <a:satOff val="-9534"/>
                <a:lumOff val="32057"/>
                <a:alphaOff val="0"/>
                <a:shade val="30000"/>
                <a:satMod val="175000"/>
              </a:schemeClr>
            </a:gs>
            <a:gs pos="100000">
              <a:schemeClr val="accent1">
                <a:shade val="50000"/>
                <a:hueOff val="-537617"/>
                <a:satOff val="-9534"/>
                <a:lumOff val="32057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100" b="1" kern="1200" dirty="0" smtClean="0">
              <a:latin typeface="Calibri" pitchFamily="34" charset="0"/>
            </a:rPr>
            <a:t>Το υλικό αξιολογείται από την συντακτική ομάδα </a:t>
          </a:r>
          <a:r>
            <a:rPr lang="en-GB" sz="2100" b="1" kern="1200" dirty="0" smtClean="0">
              <a:latin typeface="Calibri" pitchFamily="34" charset="0"/>
            </a:rPr>
            <a:t>&amp; </a:t>
          </a:r>
          <a:r>
            <a:rPr lang="el-GR" sz="2100" b="1" kern="1200" dirty="0" smtClean="0">
              <a:latin typeface="Calibri" pitchFamily="34" charset="0"/>
            </a:rPr>
            <a:t>αναδεικνύεται στις ενότητες τις σελίδας </a:t>
          </a:r>
          <a:endParaRPr lang="el-GR" sz="2100" b="1" kern="1200" dirty="0">
            <a:latin typeface="Calibri" pitchFamily="34" charset="0"/>
          </a:endParaRPr>
        </a:p>
      </dsp:txBody>
      <dsp:txXfrm>
        <a:off x="5913429" y="2592288"/>
        <a:ext cx="2869701" cy="2592288"/>
      </dsp:txXfrm>
    </dsp:sp>
    <dsp:sp modelId="{78DEFA58-3273-43C9-B9D6-AD79E2938177}">
      <dsp:nvSpPr>
        <dsp:cNvPr id="0" name=""/>
        <dsp:cNvSpPr/>
      </dsp:nvSpPr>
      <dsp:spPr>
        <a:xfrm>
          <a:off x="6269240" y="388843"/>
          <a:ext cx="2158079" cy="2158079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A09B09-3D60-4ECA-846B-003CC6802081}">
      <dsp:nvSpPr>
        <dsp:cNvPr id="0" name=""/>
        <dsp:cNvSpPr/>
      </dsp:nvSpPr>
      <dsp:spPr>
        <a:xfrm>
          <a:off x="351399" y="5184576"/>
          <a:ext cx="8082177" cy="972108"/>
        </a:xfrm>
        <a:prstGeom prst="leftRightArrow">
          <a:avLst/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AF015E-417B-484B-A0A6-E53CDFD63A9B}">
      <dsp:nvSpPr>
        <dsp:cNvPr id="0" name=""/>
        <dsp:cNvSpPr/>
      </dsp:nvSpPr>
      <dsp:spPr>
        <a:xfrm>
          <a:off x="621844" y="0"/>
          <a:ext cx="7047574" cy="4873752"/>
        </a:xfrm>
        <a:prstGeom prst="rightArrow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tint val="4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tint val="4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BED36022-7D48-496D-9F07-6849A64286B3}">
      <dsp:nvSpPr>
        <dsp:cNvPr id="0" name=""/>
        <dsp:cNvSpPr/>
      </dsp:nvSpPr>
      <dsp:spPr>
        <a:xfrm>
          <a:off x="0" y="1462125"/>
          <a:ext cx="2487379" cy="194950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shade val="8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shade val="8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>
              <a:latin typeface="Calibri" pitchFamily="34" charset="0"/>
            </a:rPr>
            <a:t>για τους συντάκτες αυτοδιοίκησης</a:t>
          </a:r>
          <a:endParaRPr lang="el-GR" sz="2400" kern="1200" dirty="0">
            <a:latin typeface="Calibri" pitchFamily="34" charset="0"/>
          </a:endParaRPr>
        </a:p>
      </dsp:txBody>
      <dsp:txXfrm>
        <a:off x="0" y="1462125"/>
        <a:ext cx="2487379" cy="1949500"/>
      </dsp:txXfrm>
    </dsp:sp>
    <dsp:sp modelId="{026A9036-922C-437B-A706-0391EDDAD7ED}">
      <dsp:nvSpPr>
        <dsp:cNvPr id="0" name=""/>
        <dsp:cNvSpPr/>
      </dsp:nvSpPr>
      <dsp:spPr>
        <a:xfrm>
          <a:off x="2901942" y="1462125"/>
          <a:ext cx="2487379" cy="194950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-365338"/>
                <a:satOff val="-5738"/>
                <a:lumOff val="16599"/>
                <a:alphaOff val="0"/>
                <a:shade val="63000"/>
                <a:satMod val="165000"/>
              </a:schemeClr>
            </a:gs>
            <a:gs pos="30000">
              <a:schemeClr val="accent1">
                <a:shade val="80000"/>
                <a:hueOff val="-365338"/>
                <a:satOff val="-5738"/>
                <a:lumOff val="16599"/>
                <a:alphaOff val="0"/>
                <a:shade val="58000"/>
                <a:satMod val="165000"/>
              </a:schemeClr>
            </a:gs>
            <a:gs pos="75000">
              <a:schemeClr val="accent1">
                <a:shade val="80000"/>
                <a:hueOff val="-365338"/>
                <a:satOff val="-5738"/>
                <a:lumOff val="16599"/>
                <a:alphaOff val="0"/>
                <a:shade val="30000"/>
                <a:satMod val="175000"/>
              </a:schemeClr>
            </a:gs>
            <a:gs pos="100000">
              <a:schemeClr val="accent1">
                <a:shade val="80000"/>
                <a:hueOff val="-365338"/>
                <a:satOff val="-5738"/>
                <a:lumOff val="16599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>
              <a:latin typeface="Calibri" pitchFamily="34" charset="0"/>
            </a:rPr>
            <a:t>για τα ηλεκτρονικά και έντυπα ΜΜΕ</a:t>
          </a:r>
          <a:endParaRPr lang="el-GR" sz="2400" kern="1200" dirty="0">
            <a:latin typeface="Calibri" pitchFamily="34" charset="0"/>
          </a:endParaRPr>
        </a:p>
      </dsp:txBody>
      <dsp:txXfrm>
        <a:off x="2901942" y="1462125"/>
        <a:ext cx="2487379" cy="1949500"/>
      </dsp:txXfrm>
    </dsp:sp>
    <dsp:sp modelId="{56838D90-F08B-4E01-940D-27070B47A86E}">
      <dsp:nvSpPr>
        <dsp:cNvPr id="0" name=""/>
        <dsp:cNvSpPr/>
      </dsp:nvSpPr>
      <dsp:spPr>
        <a:xfrm>
          <a:off x="5803884" y="1462125"/>
          <a:ext cx="2487379" cy="194950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-730676"/>
                <a:satOff val="-11477"/>
                <a:lumOff val="33198"/>
                <a:alphaOff val="0"/>
                <a:shade val="63000"/>
                <a:satMod val="165000"/>
              </a:schemeClr>
            </a:gs>
            <a:gs pos="30000">
              <a:schemeClr val="accent1">
                <a:shade val="80000"/>
                <a:hueOff val="-730676"/>
                <a:satOff val="-11477"/>
                <a:lumOff val="33198"/>
                <a:alphaOff val="0"/>
                <a:shade val="58000"/>
                <a:satMod val="165000"/>
              </a:schemeClr>
            </a:gs>
            <a:gs pos="75000">
              <a:schemeClr val="accent1">
                <a:shade val="80000"/>
                <a:hueOff val="-730676"/>
                <a:satOff val="-11477"/>
                <a:lumOff val="33198"/>
                <a:alphaOff val="0"/>
                <a:shade val="30000"/>
                <a:satMod val="175000"/>
              </a:schemeClr>
            </a:gs>
            <a:gs pos="100000">
              <a:schemeClr val="accent1">
                <a:shade val="80000"/>
                <a:hueOff val="-730676"/>
                <a:satOff val="-11477"/>
                <a:lumOff val="33198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>
              <a:latin typeface="Calibri" pitchFamily="34" charset="0"/>
            </a:rPr>
            <a:t>για αιρετούς που αναζητούν καινοτόμες ιδέες - πρακτικές</a:t>
          </a:r>
          <a:endParaRPr lang="el-GR" sz="2400" kern="1200" dirty="0">
            <a:latin typeface="Calibri" pitchFamily="34" charset="0"/>
          </a:endParaRPr>
        </a:p>
      </dsp:txBody>
      <dsp:txXfrm>
        <a:off x="5803884" y="1462125"/>
        <a:ext cx="2487379" cy="1949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5C8EFE6-888E-47B5-9B50-00F167E9566B}" type="datetimeFigureOut">
              <a:rPr lang="el-GR" smtClean="0"/>
              <a:pPr/>
              <a:t>23/1/2014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CA9FC79-41A2-420F-8260-C8AA7C3CCE7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8EFE6-888E-47B5-9B50-00F167E9566B}" type="datetimeFigureOut">
              <a:rPr lang="el-GR" smtClean="0"/>
              <a:pPr/>
              <a:t>23/1/2014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FC79-41A2-420F-8260-C8AA7C3CCE7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8EFE6-888E-47B5-9B50-00F167E9566B}" type="datetimeFigureOut">
              <a:rPr lang="el-GR" smtClean="0"/>
              <a:pPr/>
              <a:t>23/1/2014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FC79-41A2-420F-8260-C8AA7C3CCE7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C8EFE6-888E-47B5-9B50-00F167E9566B}" type="datetimeFigureOut">
              <a:rPr lang="el-GR" smtClean="0"/>
              <a:pPr/>
              <a:t>23/1/2014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CA9FC79-41A2-420F-8260-C8AA7C3CCE7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5C8EFE6-888E-47B5-9B50-00F167E9566B}" type="datetimeFigureOut">
              <a:rPr lang="el-GR" smtClean="0"/>
              <a:pPr/>
              <a:t>23/1/2014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CA9FC79-41A2-420F-8260-C8AA7C3CCE7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8EFE6-888E-47B5-9B50-00F167E9566B}" type="datetimeFigureOut">
              <a:rPr lang="el-GR" smtClean="0"/>
              <a:pPr/>
              <a:t>23/1/2014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FC79-41A2-420F-8260-C8AA7C3CCE7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8EFE6-888E-47B5-9B50-00F167E9566B}" type="datetimeFigureOut">
              <a:rPr lang="el-GR" smtClean="0"/>
              <a:pPr/>
              <a:t>23/1/2014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FC79-41A2-420F-8260-C8AA7C3CCE7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C8EFE6-888E-47B5-9B50-00F167E9566B}" type="datetimeFigureOut">
              <a:rPr lang="el-GR" smtClean="0"/>
              <a:pPr/>
              <a:t>23/1/2014</a:t>
            </a:fld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CA9FC79-41A2-420F-8260-C8AA7C3CCE7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8EFE6-888E-47B5-9B50-00F167E9566B}" type="datetimeFigureOut">
              <a:rPr lang="el-GR" smtClean="0"/>
              <a:pPr/>
              <a:t>23/1/2014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FC79-41A2-420F-8260-C8AA7C3CCE7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C8EFE6-888E-47B5-9B50-00F167E9566B}" type="datetimeFigureOut">
              <a:rPr lang="el-GR" smtClean="0"/>
              <a:pPr/>
              <a:t>23/1/2014</a:t>
            </a:fld>
            <a:endParaRPr lang="el-G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CA9FC79-41A2-420F-8260-C8AA7C3CCE7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C8EFE6-888E-47B5-9B50-00F167E9566B}" type="datetimeFigureOut">
              <a:rPr lang="el-GR" smtClean="0"/>
              <a:pPr/>
              <a:t>23/1/2014</a:t>
            </a:fld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CA9FC79-41A2-420F-8260-C8AA7C3CCE7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5C8EFE6-888E-47B5-9B50-00F167E9566B}" type="datetimeFigureOut">
              <a:rPr lang="el-GR" smtClean="0"/>
              <a:pPr/>
              <a:t>23/1/2014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CA9FC79-41A2-420F-8260-C8AA7C3CCE7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688" y="332656"/>
            <a:ext cx="6172200" cy="3168352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/>
              <a:t/>
            </a:r>
            <a:br>
              <a:rPr lang="el-GR" dirty="0"/>
            </a:br>
            <a:r>
              <a:rPr lang="el-GR" dirty="0"/>
              <a:t> </a:t>
            </a:r>
            <a:br>
              <a:rPr lang="el-GR" dirty="0"/>
            </a:br>
            <a:r>
              <a:rPr lang="el-GR" sz="4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localit.gr</a:t>
            </a:r>
            <a:r>
              <a:rPr lang="el-GR" sz="4400" dirty="0" smtClean="0">
                <a:latin typeface="Calibri" pitchFamily="34" charset="0"/>
              </a:rPr>
              <a:t> </a:t>
            </a:r>
            <a:r>
              <a:rPr lang="en-GB" sz="4000" dirty="0" smtClean="0">
                <a:latin typeface="Calibri" pitchFamily="34" charset="0"/>
              </a:rPr>
              <a:t/>
            </a:r>
            <a:br>
              <a:rPr lang="en-GB" sz="4000" dirty="0" smtClean="0">
                <a:latin typeface="Calibri" pitchFamily="34" charset="0"/>
              </a:rPr>
            </a:br>
            <a:r>
              <a:rPr lang="el-GR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Η </a:t>
            </a:r>
            <a:r>
              <a:rPr lang="el-GR" sz="4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Ενημερωτικη</a:t>
            </a:r>
            <a:r>
              <a:rPr lang="el-GR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l-GR" sz="4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σελιδα</a:t>
            </a:r>
            <a:r>
              <a:rPr lang="el-GR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 </a:t>
            </a:r>
            <a:r>
              <a:rPr lang="en-GB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l-GR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Της </a:t>
            </a:r>
            <a:r>
              <a:rPr lang="el-GR" sz="4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Κεντρικησ</a:t>
            </a:r>
            <a:r>
              <a:rPr lang="el-GR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l-GR" sz="4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Ενωσησ</a:t>
            </a:r>
            <a:r>
              <a:rPr lang="el-GR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l-GR" sz="4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Δημων</a:t>
            </a:r>
            <a:r>
              <a:rPr lang="el-GR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l-GR" sz="4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Ελλαδοσ</a:t>
            </a:r>
            <a:r>
              <a:rPr lang="el-GR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/>
            </a:r>
            <a:br>
              <a:rPr lang="el-GR" dirty="0">
                <a:latin typeface="Calibri" pitchFamily="34" charset="0"/>
              </a:rPr>
            </a:br>
            <a:r>
              <a:rPr lang="el-GR" dirty="0">
                <a:latin typeface="Calibri" pitchFamily="34" charset="0"/>
              </a:rPr>
              <a:t> 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pic>
        <p:nvPicPr>
          <p:cNvPr id="4" name="Picture 3" descr="Localit_1 (2)_Page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3284984"/>
            <a:ext cx="3340344" cy="2952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idea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52120" y="4149080"/>
            <a:ext cx="2016224" cy="2466975"/>
          </a:xfrm>
          <a:prstGeom prst="rect">
            <a:avLst/>
          </a:prstGeom>
        </p:spPr>
      </p:pic>
      <p:sp>
        <p:nvSpPr>
          <p:cNvPr id="8" name="Oval Callout 7"/>
          <p:cNvSpPr/>
          <p:nvPr/>
        </p:nvSpPr>
        <p:spPr>
          <a:xfrm>
            <a:off x="5868144" y="3068960"/>
            <a:ext cx="2376264" cy="1224136"/>
          </a:xfrm>
          <a:prstGeom prst="wedgeEllipseCallou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  <a:latin typeface="Calibri" pitchFamily="34" charset="0"/>
              </a:rPr>
              <a:t>www.localit.gr</a:t>
            </a:r>
            <a:endParaRPr lang="el-GR" b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79512" y="836712"/>
          <a:ext cx="8892480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43808" y="44624"/>
            <a:ext cx="29523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LocalIt.gr</a:t>
            </a:r>
            <a:endParaRPr lang="el-GR" sz="32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51520" y="1744216"/>
          <a:ext cx="8712968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16016" y="260648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www.localit.gr</a:t>
            </a:r>
            <a:endParaRPr lang="el-GR" sz="3200" b="1" i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8" name="Picture 7" descr="affiliate-Internet-Marketing-Services1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7584" y="44625"/>
            <a:ext cx="3528392" cy="25202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79512" y="188640"/>
          <a:ext cx="8784976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Autofit/>
          </a:bodyPr>
          <a:lstStyle/>
          <a:p>
            <a:pPr algn="ctr"/>
            <a:r>
              <a:rPr lang="el-GR" sz="3200" b="1" dirty="0" err="1" smtClean="0">
                <a:solidFill>
                  <a:srgbClr val="FF6600"/>
                </a:solidFill>
                <a:latin typeface="Calibri" pitchFamily="34" charset="0"/>
              </a:rPr>
              <a:t>Γιατι</a:t>
            </a:r>
            <a:r>
              <a:rPr lang="el-GR" sz="3200" b="1" dirty="0" smtClean="0">
                <a:solidFill>
                  <a:srgbClr val="FF6600"/>
                </a:solidFill>
                <a:latin typeface="Calibri" pitchFamily="34" charset="0"/>
              </a:rPr>
              <a:t> </a:t>
            </a:r>
            <a:r>
              <a:rPr lang="el-GR" sz="3200" b="1" dirty="0" err="1" smtClean="0">
                <a:solidFill>
                  <a:srgbClr val="FF6600"/>
                </a:solidFill>
                <a:latin typeface="Calibri" pitchFamily="34" charset="0"/>
              </a:rPr>
              <a:t>ειναι</a:t>
            </a:r>
            <a:r>
              <a:rPr lang="el-GR" sz="3200" b="1" dirty="0" smtClean="0">
                <a:solidFill>
                  <a:srgbClr val="FF6600"/>
                </a:solidFill>
                <a:latin typeface="Calibri" pitchFamily="34" charset="0"/>
              </a:rPr>
              <a:t> </a:t>
            </a:r>
            <a:r>
              <a:rPr lang="el-GR" sz="3200" b="1" dirty="0" err="1" smtClean="0">
                <a:solidFill>
                  <a:srgbClr val="FF6600"/>
                </a:solidFill>
                <a:latin typeface="Calibri" pitchFamily="34" charset="0"/>
              </a:rPr>
              <a:t>χρησιμο</a:t>
            </a:r>
            <a:r>
              <a:rPr lang="el-GR" sz="3200" b="1" dirty="0" smtClean="0">
                <a:solidFill>
                  <a:srgbClr val="FF6600"/>
                </a:solidFill>
                <a:latin typeface="Calibri" pitchFamily="34" charset="0"/>
              </a:rPr>
              <a:t> </a:t>
            </a:r>
            <a:r>
              <a:rPr lang="el-GR" sz="3200" b="1" dirty="0" err="1" smtClean="0">
                <a:solidFill>
                  <a:srgbClr val="FF6600"/>
                </a:solidFill>
                <a:latin typeface="Calibri" pitchFamily="34" charset="0"/>
              </a:rPr>
              <a:t>εργαλειο</a:t>
            </a:r>
            <a:r>
              <a:rPr lang="el-GR" sz="3200" b="1" dirty="0" smtClean="0">
                <a:solidFill>
                  <a:srgbClr val="FF6600"/>
                </a:solidFill>
                <a:latin typeface="Calibri" pitchFamily="34" charset="0"/>
              </a:rPr>
              <a:t> </a:t>
            </a:r>
            <a:r>
              <a:rPr lang="el-GR" sz="3200" b="1" dirty="0" smtClean="0">
                <a:solidFill>
                  <a:srgbClr val="FF6600"/>
                </a:solidFill>
                <a:latin typeface="Calibri" pitchFamily="34" charset="0"/>
              </a:rPr>
              <a:t>το </a:t>
            </a:r>
            <a:r>
              <a:rPr lang="en-GB" sz="3200" b="1" dirty="0" err="1" smtClean="0">
                <a:solidFill>
                  <a:srgbClr val="FF6600"/>
                </a:solidFill>
                <a:latin typeface="Calibri" pitchFamily="34" charset="0"/>
              </a:rPr>
              <a:t>localit</a:t>
            </a:r>
            <a:r>
              <a:rPr lang="el-GR" sz="3200" b="1" dirty="0" smtClean="0">
                <a:solidFill>
                  <a:srgbClr val="FF6600"/>
                </a:solidFill>
                <a:latin typeface="Calibri" pitchFamily="34" charset="0"/>
              </a:rPr>
              <a:t>;</a:t>
            </a:r>
            <a:endParaRPr lang="el-GR" sz="3200" b="1" dirty="0">
              <a:solidFill>
                <a:srgbClr val="FF6600"/>
              </a:solidFill>
              <a:latin typeface="Calibri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91264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323528" y="980728"/>
            <a:ext cx="46106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latin typeface="Calibri" pitchFamily="34" charset="0"/>
              </a:rPr>
              <a:t>Διότι αποτελεί πηγή ενημέρωσης: </a:t>
            </a:r>
            <a:endParaRPr lang="el-GR" sz="24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260648"/>
            <a:ext cx="7704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Ευχαριστούμε για την προσοχή σας</a:t>
            </a:r>
            <a:r>
              <a:rPr lang="el-GR" sz="32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!</a:t>
            </a:r>
            <a:endParaRPr lang="en-GB" sz="32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 algn="ctr"/>
            <a:r>
              <a:rPr lang="el-GR" sz="32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Θα μας βρείτε και στα </a:t>
            </a:r>
            <a:r>
              <a:rPr lang="en-GB" sz="32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Social Media</a:t>
            </a:r>
            <a:endParaRPr lang="el-GR" sz="32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7" name="Picture 6" descr="αρχείο λήψη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1772816"/>
            <a:ext cx="2834612" cy="18863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1988840"/>
            <a:ext cx="2589266" cy="15121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3419872" y="2564904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>
                <a:latin typeface="Calibri" pitchFamily="34" charset="0"/>
              </a:rPr>
              <a:t>στο</a:t>
            </a:r>
            <a:endParaRPr lang="el-GR" b="1" dirty="0"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35896" y="4941168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>
                <a:latin typeface="Calibri" pitchFamily="34" charset="0"/>
              </a:rPr>
              <a:t>στο</a:t>
            </a:r>
            <a:endParaRPr lang="el-GR" b="1" dirty="0">
              <a:latin typeface="Calibri" pitchFamily="34" charset="0"/>
            </a:endParaRPr>
          </a:p>
        </p:txBody>
      </p:sp>
      <p:pic>
        <p:nvPicPr>
          <p:cNvPr id="13" name="Picture 12" descr="αρχείο λήψης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52120" y="4077072"/>
            <a:ext cx="2143125" cy="2143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Picture 13" descr="αρχείο λήψης 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9552" y="4221088"/>
            <a:ext cx="2486025" cy="1838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103</TotalTime>
  <Words>181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   localit.gr  Η Ενημερωτικη σελιδα         Της Κεντρικησ Ενωσησ Δημων Ελλαδοσ    </vt:lpstr>
      <vt:lpstr>Slide 2</vt:lpstr>
      <vt:lpstr>Slide 3</vt:lpstr>
      <vt:lpstr>Slide 4</vt:lpstr>
      <vt:lpstr>Γιατι ειναι χρησιμο εργαλειο το localit;</vt:lpstr>
      <vt:lpstr>Slide 6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localit.gr   Η Ενημερωτικη σελιδα                Της Κεντρικησ Ενωσησ Δημων Ελλαδοσ    </dc:title>
  <dc:creator> </dc:creator>
  <cp:lastModifiedBy> </cp:lastModifiedBy>
  <cp:revision>16</cp:revision>
  <dcterms:created xsi:type="dcterms:W3CDTF">2014-01-23T10:17:56Z</dcterms:created>
  <dcterms:modified xsi:type="dcterms:W3CDTF">2014-01-23T14:51:03Z</dcterms:modified>
</cp:coreProperties>
</file>