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98" r:id="rId2"/>
  </p:sldMasterIdLst>
  <p:notesMasterIdLst>
    <p:notesMasterId r:id="rId14"/>
  </p:notesMasterIdLst>
  <p:sldIdLst>
    <p:sldId id="438" r:id="rId3"/>
    <p:sldId id="442" r:id="rId4"/>
    <p:sldId id="443" r:id="rId5"/>
    <p:sldId id="444" r:id="rId6"/>
    <p:sldId id="445" r:id="rId7"/>
    <p:sldId id="446" r:id="rId8"/>
    <p:sldId id="447" r:id="rId9"/>
    <p:sldId id="448" r:id="rId10"/>
    <p:sldId id="449" r:id="rId11"/>
    <p:sldId id="450" r:id="rId12"/>
    <p:sldId id="453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110A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5" autoAdjust="0"/>
    <p:restoredTop sz="87211" autoAdjust="0"/>
  </p:normalViewPr>
  <p:slideViewPr>
    <p:cSldViewPr>
      <p:cViewPr varScale="1">
        <p:scale>
          <a:sx n="64" d="100"/>
          <a:sy n="64" d="100"/>
        </p:scale>
        <p:origin x="-13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A5B349-5291-4C72-B62E-E581B9A1CA83}" type="doc">
      <dgm:prSet loTypeId="urn:microsoft.com/office/officeart/2005/8/layout/radial4" loCatId="relationship" qsTypeId="urn:microsoft.com/office/officeart/2005/8/quickstyle/3d9" qsCatId="3D" csTypeId="urn:microsoft.com/office/officeart/2005/8/colors/colorful2" csCatId="colorful" phldr="1"/>
      <dgm:spPr/>
      <dgm:t>
        <a:bodyPr/>
        <a:lstStyle/>
        <a:p>
          <a:endParaRPr lang="el-GR"/>
        </a:p>
      </dgm:t>
    </dgm:pt>
    <dgm:pt modelId="{68BAA05B-1400-467F-B30B-326F5596AD5A}">
      <dgm:prSet phldrT="[Κείμενο]"/>
      <dgm:spPr>
        <a:gradFill flip="none" rotWithShape="0">
          <a:gsLst>
            <a:gs pos="100000">
              <a:srgbClr val="FFC000">
                <a:alpha val="83000"/>
              </a:srgbClr>
            </a:gs>
            <a:gs pos="10000">
              <a:srgbClr val="C00000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</dgm:spPr>
      <dgm:t>
        <a:bodyPr/>
        <a:lstStyle/>
        <a:p>
          <a:r>
            <a:rPr lang="el-GR" smtClean="0"/>
            <a:t>ΕΚΕ</a:t>
          </a:r>
          <a:endParaRPr lang="el-GR" dirty="0"/>
        </a:p>
      </dgm:t>
    </dgm:pt>
    <dgm:pt modelId="{67DE7F99-86E5-4D03-B0F2-2324CA15B327}" type="parTrans" cxnId="{D812BCEC-B775-4479-9579-E7584D75A3DA}">
      <dgm:prSet/>
      <dgm:spPr/>
      <dgm:t>
        <a:bodyPr/>
        <a:lstStyle/>
        <a:p>
          <a:endParaRPr lang="el-GR"/>
        </a:p>
      </dgm:t>
    </dgm:pt>
    <dgm:pt modelId="{DBEC11A2-CB5B-4124-9F06-4B37A478A7A4}" type="sibTrans" cxnId="{D812BCEC-B775-4479-9579-E7584D75A3DA}">
      <dgm:prSet/>
      <dgm:spPr/>
      <dgm:t>
        <a:bodyPr/>
        <a:lstStyle/>
        <a:p>
          <a:endParaRPr lang="el-GR"/>
        </a:p>
      </dgm:t>
    </dgm:pt>
    <dgm:pt modelId="{3A7F1A07-0379-4752-85E6-898E7C767335}">
      <dgm:prSet phldrT="[Κείμενο]"/>
      <dgm:spPr>
        <a:gradFill rotWithShape="0">
          <a:gsLst>
            <a:gs pos="0">
              <a:schemeClr val="accent6"/>
            </a:gs>
            <a:gs pos="44000">
              <a:schemeClr val="accent6">
                <a:lumMod val="40000"/>
                <a:lumOff val="60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el-GR" smtClean="0"/>
            <a:t>ΔΗΜΟΣ</a:t>
          </a:r>
          <a:endParaRPr lang="el-GR" dirty="0"/>
        </a:p>
      </dgm:t>
    </dgm:pt>
    <dgm:pt modelId="{14B03752-B4D9-4D14-ACA8-C7C51E478C3E}" type="parTrans" cxnId="{1FC775F0-75B1-47CD-943C-33CAEA65079A}">
      <dgm:prSet/>
      <dgm:spPr/>
      <dgm:t>
        <a:bodyPr/>
        <a:lstStyle/>
        <a:p>
          <a:endParaRPr lang="el-GR"/>
        </a:p>
      </dgm:t>
    </dgm:pt>
    <dgm:pt modelId="{E3E5676A-1CDD-4CF9-87A6-737797A7FE2C}" type="sibTrans" cxnId="{1FC775F0-75B1-47CD-943C-33CAEA65079A}">
      <dgm:prSet/>
      <dgm:spPr/>
      <dgm:t>
        <a:bodyPr/>
        <a:lstStyle/>
        <a:p>
          <a:endParaRPr lang="el-GR"/>
        </a:p>
      </dgm:t>
    </dgm:pt>
    <dgm:pt modelId="{519BDBD5-D110-4B94-B0A0-DFA023A92D1A}">
      <dgm:prSet phldrT="[Κείμενο]"/>
      <dgm:spPr>
        <a:gradFill rotWithShape="0">
          <a:gsLst>
            <a:gs pos="0">
              <a:srgbClr val="92D050"/>
            </a:gs>
            <a:gs pos="18000">
              <a:srgbClr val="92D050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el-GR" smtClean="0"/>
            <a:t>ΠΟΛΙΤΗΣ</a:t>
          </a:r>
          <a:endParaRPr lang="el-GR" dirty="0"/>
        </a:p>
      </dgm:t>
    </dgm:pt>
    <dgm:pt modelId="{B7629EBF-CAD0-442C-8379-9821B0211062}" type="parTrans" cxnId="{F66F096C-CE14-492E-B74A-7B0AF8D032BF}">
      <dgm:prSet/>
      <dgm:spPr/>
      <dgm:t>
        <a:bodyPr/>
        <a:lstStyle/>
        <a:p>
          <a:endParaRPr lang="el-GR"/>
        </a:p>
      </dgm:t>
    </dgm:pt>
    <dgm:pt modelId="{F915316B-9932-4DDF-BC25-D5336496F79F}" type="sibTrans" cxnId="{F66F096C-CE14-492E-B74A-7B0AF8D032BF}">
      <dgm:prSet/>
      <dgm:spPr/>
      <dgm:t>
        <a:bodyPr/>
        <a:lstStyle/>
        <a:p>
          <a:endParaRPr lang="el-GR"/>
        </a:p>
      </dgm:t>
    </dgm:pt>
    <dgm:pt modelId="{D35063C7-3F1D-4A72-8DEA-A8D80799CC70}">
      <dgm:prSet phldrT="[Κείμενο]"/>
      <dgm:spPr>
        <a:gradFill rotWithShape="0">
          <a:gsLst>
            <a:gs pos="0">
              <a:srgbClr val="C00000"/>
            </a:gs>
            <a:gs pos="10000">
              <a:srgbClr val="C00000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</dgm:spPr>
      <dgm:t>
        <a:bodyPr/>
        <a:lstStyle/>
        <a:p>
          <a:r>
            <a:rPr lang="el-GR" dirty="0" smtClean="0"/>
            <a:t>ΕΤΑΙΡΙΕΣ/</a:t>
          </a:r>
        </a:p>
        <a:p>
          <a:r>
            <a:rPr lang="el-GR" dirty="0" smtClean="0"/>
            <a:t>ΕΠΙΧΕΙΡΗΣΕΙΣ</a:t>
          </a:r>
          <a:endParaRPr lang="el-GR" dirty="0"/>
        </a:p>
      </dgm:t>
    </dgm:pt>
    <dgm:pt modelId="{D2B12EBB-ECC2-43A1-9FCB-26A361901046}" type="parTrans" cxnId="{80336AE0-2361-4EC6-B3A3-557E15FDD0A7}">
      <dgm:prSet/>
      <dgm:spPr>
        <a:solidFill>
          <a:srgbClr val="C00000"/>
        </a:solidFill>
      </dgm:spPr>
      <dgm:t>
        <a:bodyPr/>
        <a:lstStyle/>
        <a:p>
          <a:endParaRPr lang="el-GR"/>
        </a:p>
      </dgm:t>
    </dgm:pt>
    <dgm:pt modelId="{E9475DB3-DB4A-46A5-A124-8AA925D0049E}" type="sibTrans" cxnId="{80336AE0-2361-4EC6-B3A3-557E15FDD0A7}">
      <dgm:prSet/>
      <dgm:spPr/>
      <dgm:t>
        <a:bodyPr/>
        <a:lstStyle/>
        <a:p>
          <a:endParaRPr lang="el-GR"/>
        </a:p>
      </dgm:t>
    </dgm:pt>
    <dgm:pt modelId="{DC795E0A-F56F-4564-835D-71C8D8A18EB9}" type="pres">
      <dgm:prSet presAssocID="{59A5B349-5291-4C72-B62E-E581B9A1CA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265C6D0A-481F-4521-B1A5-FB829C94A5B4}" type="pres">
      <dgm:prSet presAssocID="{68BAA05B-1400-467F-B30B-326F5596AD5A}" presName="centerShape" presStyleLbl="node0" presStyleIdx="0" presStyleCnt="1"/>
      <dgm:spPr/>
      <dgm:t>
        <a:bodyPr/>
        <a:lstStyle/>
        <a:p>
          <a:endParaRPr lang="el-GR"/>
        </a:p>
      </dgm:t>
    </dgm:pt>
    <dgm:pt modelId="{8324FFAF-1E93-40AA-96F9-1B4B1486D083}" type="pres">
      <dgm:prSet presAssocID="{14B03752-B4D9-4D14-ACA8-C7C51E478C3E}" presName="parTrans" presStyleLbl="bgSibTrans2D1" presStyleIdx="0" presStyleCnt="3" custLinFactNeighborX="806" custLinFactNeighborY="22797"/>
      <dgm:spPr/>
      <dgm:t>
        <a:bodyPr/>
        <a:lstStyle/>
        <a:p>
          <a:endParaRPr lang="el-GR"/>
        </a:p>
      </dgm:t>
    </dgm:pt>
    <dgm:pt modelId="{808C0709-68F5-4523-BB93-6F6E06920C3D}" type="pres">
      <dgm:prSet presAssocID="{3A7F1A07-0379-4752-85E6-898E7C76733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B296D39-0781-4D44-BEBF-FBA52AC537D7}" type="pres">
      <dgm:prSet presAssocID="{B7629EBF-CAD0-442C-8379-9821B0211062}" presName="parTrans" presStyleLbl="bgSibTrans2D1" presStyleIdx="1" presStyleCnt="3" custLinFactNeighborY="-18973"/>
      <dgm:spPr/>
      <dgm:t>
        <a:bodyPr/>
        <a:lstStyle/>
        <a:p>
          <a:endParaRPr lang="el-GR"/>
        </a:p>
      </dgm:t>
    </dgm:pt>
    <dgm:pt modelId="{857DB7C0-3D53-424F-959B-B035D30411A3}" type="pres">
      <dgm:prSet presAssocID="{519BDBD5-D110-4B94-B0A0-DFA023A92D1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1340A3A-B114-4548-B75D-502791297479}" type="pres">
      <dgm:prSet presAssocID="{D2B12EBB-ECC2-43A1-9FCB-26A361901046}" presName="parTrans" presStyleLbl="bgSibTrans2D1" presStyleIdx="2" presStyleCnt="3" custLinFactNeighborX="2468" custLinFactNeighborY="-2909"/>
      <dgm:spPr/>
      <dgm:t>
        <a:bodyPr/>
        <a:lstStyle/>
        <a:p>
          <a:endParaRPr lang="el-GR"/>
        </a:p>
      </dgm:t>
    </dgm:pt>
    <dgm:pt modelId="{624F519E-7055-4741-955F-62A8847CD174}" type="pres">
      <dgm:prSet presAssocID="{D35063C7-3F1D-4A72-8DEA-A8D80799CC70}" presName="node" presStyleLbl="node1" presStyleIdx="2" presStyleCnt="3" custRadScaleRad="110153" custRadScaleInc="93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C1F7F2E0-7064-451D-9086-80E0CB7AC1FC}" type="presOf" srcId="{D35063C7-3F1D-4A72-8DEA-A8D80799CC70}" destId="{624F519E-7055-4741-955F-62A8847CD174}" srcOrd="0" destOrd="0" presId="urn:microsoft.com/office/officeart/2005/8/layout/radial4"/>
    <dgm:cxn modelId="{0D8A0881-99FC-4A8B-B436-11673D4926B3}" type="presOf" srcId="{59A5B349-5291-4C72-B62E-E581B9A1CA83}" destId="{DC795E0A-F56F-4564-835D-71C8D8A18EB9}" srcOrd="0" destOrd="0" presId="urn:microsoft.com/office/officeart/2005/8/layout/radial4"/>
    <dgm:cxn modelId="{80336AE0-2361-4EC6-B3A3-557E15FDD0A7}" srcId="{68BAA05B-1400-467F-B30B-326F5596AD5A}" destId="{D35063C7-3F1D-4A72-8DEA-A8D80799CC70}" srcOrd="2" destOrd="0" parTransId="{D2B12EBB-ECC2-43A1-9FCB-26A361901046}" sibTransId="{E9475DB3-DB4A-46A5-A124-8AA925D0049E}"/>
    <dgm:cxn modelId="{D812BCEC-B775-4479-9579-E7584D75A3DA}" srcId="{59A5B349-5291-4C72-B62E-E581B9A1CA83}" destId="{68BAA05B-1400-467F-B30B-326F5596AD5A}" srcOrd="0" destOrd="0" parTransId="{67DE7F99-86E5-4D03-B0F2-2324CA15B327}" sibTransId="{DBEC11A2-CB5B-4124-9F06-4B37A478A7A4}"/>
    <dgm:cxn modelId="{9FFA7EC1-66FF-4F07-A062-6A3EDCE39433}" type="presOf" srcId="{D2B12EBB-ECC2-43A1-9FCB-26A361901046}" destId="{A1340A3A-B114-4548-B75D-502791297479}" srcOrd="0" destOrd="0" presId="urn:microsoft.com/office/officeart/2005/8/layout/radial4"/>
    <dgm:cxn modelId="{DD284681-D3D2-44AC-A9F1-97BEF32102C7}" type="presOf" srcId="{519BDBD5-D110-4B94-B0A0-DFA023A92D1A}" destId="{857DB7C0-3D53-424F-959B-B035D30411A3}" srcOrd="0" destOrd="0" presId="urn:microsoft.com/office/officeart/2005/8/layout/radial4"/>
    <dgm:cxn modelId="{D8EA9FB4-F5F1-42BF-B669-B2E553BB6BEF}" type="presOf" srcId="{3A7F1A07-0379-4752-85E6-898E7C767335}" destId="{808C0709-68F5-4523-BB93-6F6E06920C3D}" srcOrd="0" destOrd="0" presId="urn:microsoft.com/office/officeart/2005/8/layout/radial4"/>
    <dgm:cxn modelId="{E7D141AA-F134-461D-8EE7-6AE3CD738BFE}" type="presOf" srcId="{14B03752-B4D9-4D14-ACA8-C7C51E478C3E}" destId="{8324FFAF-1E93-40AA-96F9-1B4B1486D083}" srcOrd="0" destOrd="0" presId="urn:microsoft.com/office/officeart/2005/8/layout/radial4"/>
    <dgm:cxn modelId="{6F4CB79C-61FA-4A8E-A9B1-F7D5C0111EE9}" type="presOf" srcId="{68BAA05B-1400-467F-B30B-326F5596AD5A}" destId="{265C6D0A-481F-4521-B1A5-FB829C94A5B4}" srcOrd="0" destOrd="0" presId="urn:microsoft.com/office/officeart/2005/8/layout/radial4"/>
    <dgm:cxn modelId="{F66F096C-CE14-492E-B74A-7B0AF8D032BF}" srcId="{68BAA05B-1400-467F-B30B-326F5596AD5A}" destId="{519BDBD5-D110-4B94-B0A0-DFA023A92D1A}" srcOrd="1" destOrd="0" parTransId="{B7629EBF-CAD0-442C-8379-9821B0211062}" sibTransId="{F915316B-9932-4DDF-BC25-D5336496F79F}"/>
    <dgm:cxn modelId="{4516B0F6-E303-4495-BC67-52FDA5F14410}" type="presOf" srcId="{B7629EBF-CAD0-442C-8379-9821B0211062}" destId="{6B296D39-0781-4D44-BEBF-FBA52AC537D7}" srcOrd="0" destOrd="0" presId="urn:microsoft.com/office/officeart/2005/8/layout/radial4"/>
    <dgm:cxn modelId="{1FC775F0-75B1-47CD-943C-33CAEA65079A}" srcId="{68BAA05B-1400-467F-B30B-326F5596AD5A}" destId="{3A7F1A07-0379-4752-85E6-898E7C767335}" srcOrd="0" destOrd="0" parTransId="{14B03752-B4D9-4D14-ACA8-C7C51E478C3E}" sibTransId="{E3E5676A-1CDD-4CF9-87A6-737797A7FE2C}"/>
    <dgm:cxn modelId="{4839508B-D964-4852-BC5A-9D6BA3173340}" type="presParOf" srcId="{DC795E0A-F56F-4564-835D-71C8D8A18EB9}" destId="{265C6D0A-481F-4521-B1A5-FB829C94A5B4}" srcOrd="0" destOrd="0" presId="urn:microsoft.com/office/officeart/2005/8/layout/radial4"/>
    <dgm:cxn modelId="{4D47057E-8469-4B3D-B8B8-8090C54D4EED}" type="presParOf" srcId="{DC795E0A-F56F-4564-835D-71C8D8A18EB9}" destId="{8324FFAF-1E93-40AA-96F9-1B4B1486D083}" srcOrd="1" destOrd="0" presId="urn:microsoft.com/office/officeart/2005/8/layout/radial4"/>
    <dgm:cxn modelId="{41A0CD31-8C2D-4D17-B686-95D3071D4228}" type="presParOf" srcId="{DC795E0A-F56F-4564-835D-71C8D8A18EB9}" destId="{808C0709-68F5-4523-BB93-6F6E06920C3D}" srcOrd="2" destOrd="0" presId="urn:microsoft.com/office/officeart/2005/8/layout/radial4"/>
    <dgm:cxn modelId="{B7756A09-A769-4AB5-961B-6C7CCEA55C03}" type="presParOf" srcId="{DC795E0A-F56F-4564-835D-71C8D8A18EB9}" destId="{6B296D39-0781-4D44-BEBF-FBA52AC537D7}" srcOrd="3" destOrd="0" presId="urn:microsoft.com/office/officeart/2005/8/layout/radial4"/>
    <dgm:cxn modelId="{57EB4565-4AF5-4515-9C1F-FD169EDF0785}" type="presParOf" srcId="{DC795E0A-F56F-4564-835D-71C8D8A18EB9}" destId="{857DB7C0-3D53-424F-959B-B035D30411A3}" srcOrd="4" destOrd="0" presId="urn:microsoft.com/office/officeart/2005/8/layout/radial4"/>
    <dgm:cxn modelId="{AEE1AFB0-51D4-4367-8AEE-03B73AF80E9C}" type="presParOf" srcId="{DC795E0A-F56F-4564-835D-71C8D8A18EB9}" destId="{A1340A3A-B114-4548-B75D-502791297479}" srcOrd="5" destOrd="0" presId="urn:microsoft.com/office/officeart/2005/8/layout/radial4"/>
    <dgm:cxn modelId="{6B357B41-DB99-4D83-9991-B1B4C14F543F}" type="presParOf" srcId="{DC795E0A-F56F-4564-835D-71C8D8A18EB9}" destId="{624F519E-7055-4741-955F-62A8847CD174}" srcOrd="6" destOrd="0" presId="urn:microsoft.com/office/officeart/2005/8/layout/radial4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97E414-60A9-4289-AD18-7C6B09C8481D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FEAAFFB3-E616-4BD2-B982-42631D60B396}">
      <dgm:prSet phldrT="[Κείμενο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/>
      </dgm:spPr>
      <dgm:t>
        <a:bodyPr/>
        <a:lstStyle/>
        <a:p>
          <a:pPr>
            <a:lnSpc>
              <a:spcPct val="150000"/>
            </a:lnSpc>
          </a:pPr>
          <a:r>
            <a:rPr lang="el-GR" sz="1400" b="1" dirty="0" smtClean="0">
              <a:solidFill>
                <a:srgbClr val="C00000"/>
              </a:solidFill>
              <a:latin typeface="Verbana"/>
            </a:rPr>
            <a:t>Γραφείο ΕΚΕ ΟΤΑ</a:t>
          </a:r>
          <a:endParaRPr lang="el-GR" sz="1400" b="1" dirty="0">
            <a:solidFill>
              <a:srgbClr val="C00000"/>
            </a:solidFill>
            <a:latin typeface="Verbana"/>
          </a:endParaRPr>
        </a:p>
      </dgm:t>
    </dgm:pt>
    <dgm:pt modelId="{081267F1-2F81-44D9-8D5A-F8B7DA27343A}" type="parTrans" cxnId="{080B299F-B5C5-4F38-A9C5-5B18E1C62794}">
      <dgm:prSet/>
      <dgm:spPr/>
      <dgm:t>
        <a:bodyPr/>
        <a:lstStyle/>
        <a:p>
          <a:endParaRPr lang="el-GR"/>
        </a:p>
      </dgm:t>
    </dgm:pt>
    <dgm:pt modelId="{048368CC-D22B-4F87-8E22-5C0207E84955}" type="sibTrans" cxnId="{080B299F-B5C5-4F38-A9C5-5B18E1C62794}">
      <dgm:prSet/>
      <dgm:spPr/>
      <dgm:t>
        <a:bodyPr/>
        <a:lstStyle/>
        <a:p>
          <a:endParaRPr lang="el-GR"/>
        </a:p>
      </dgm:t>
    </dgm:pt>
    <dgm:pt modelId="{96427892-3CF6-4E2F-A006-EA61B92C09D7}">
      <dgm:prSet phldrT="[Κείμενο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/>
      </dgm:spPr>
      <dgm:t>
        <a:bodyPr/>
        <a:lstStyle/>
        <a:p>
          <a:r>
            <a:rPr lang="el-GR" sz="1600" b="1" dirty="0" smtClean="0">
              <a:solidFill>
                <a:srgbClr val="C00000"/>
              </a:solidFill>
              <a:latin typeface="Verbana"/>
            </a:rPr>
            <a:t>Πολίτες</a:t>
          </a:r>
          <a:endParaRPr lang="el-GR" sz="1600" b="1" dirty="0">
            <a:solidFill>
              <a:srgbClr val="C00000"/>
            </a:solidFill>
            <a:latin typeface="Verbana"/>
          </a:endParaRPr>
        </a:p>
      </dgm:t>
    </dgm:pt>
    <dgm:pt modelId="{16F6E51B-D501-4AF8-A44E-DBC54D9106B3}" type="parTrans" cxnId="{BC1236E6-0D3B-4375-B645-654227CE31AF}">
      <dgm:prSet/>
      <dgm:spPr/>
      <dgm:t>
        <a:bodyPr/>
        <a:lstStyle/>
        <a:p>
          <a:endParaRPr lang="el-GR"/>
        </a:p>
      </dgm:t>
    </dgm:pt>
    <dgm:pt modelId="{73B32E9A-DA05-4753-BC37-DDE3E97BAC41}" type="sibTrans" cxnId="{BC1236E6-0D3B-4375-B645-654227CE31AF}">
      <dgm:prSet/>
      <dgm:spPr/>
      <dgm:t>
        <a:bodyPr/>
        <a:lstStyle/>
        <a:p>
          <a:endParaRPr lang="el-GR"/>
        </a:p>
      </dgm:t>
    </dgm:pt>
    <dgm:pt modelId="{C63373F4-952E-4C9D-887D-F3098A605540}">
      <dgm:prSet phldrT="[Κείμενο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/>
      </dgm:spPr>
      <dgm:t>
        <a:bodyPr/>
        <a:lstStyle/>
        <a:p>
          <a:r>
            <a:rPr lang="el-GR" b="1" dirty="0" smtClean="0">
              <a:solidFill>
                <a:srgbClr val="C00000"/>
              </a:solidFill>
              <a:latin typeface="Verbana"/>
            </a:rPr>
            <a:t>Εταιρίες</a:t>
          </a:r>
          <a:endParaRPr lang="el-GR" b="1" dirty="0">
            <a:solidFill>
              <a:srgbClr val="C00000"/>
            </a:solidFill>
            <a:latin typeface="Verbana"/>
          </a:endParaRPr>
        </a:p>
      </dgm:t>
    </dgm:pt>
    <dgm:pt modelId="{79687FCD-EB1F-4F91-B0CE-FB65149E1B46}" type="parTrans" cxnId="{EBCDA141-A020-49AA-B471-7FD60A83A363}">
      <dgm:prSet/>
      <dgm:spPr/>
      <dgm:t>
        <a:bodyPr/>
        <a:lstStyle/>
        <a:p>
          <a:endParaRPr lang="el-GR"/>
        </a:p>
      </dgm:t>
    </dgm:pt>
    <dgm:pt modelId="{15C3F8FA-9BA8-46F6-A063-1BC576C64D83}" type="sibTrans" cxnId="{EBCDA141-A020-49AA-B471-7FD60A83A363}">
      <dgm:prSet/>
      <dgm:spPr/>
      <dgm:t>
        <a:bodyPr/>
        <a:lstStyle/>
        <a:p>
          <a:endParaRPr lang="el-GR"/>
        </a:p>
      </dgm:t>
    </dgm:pt>
    <dgm:pt modelId="{A4441D12-46D3-4C03-AAD9-F65111D7C9B5}">
      <dgm:prSet phldrT="[Κείμενο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/>
      </dgm:spPr>
      <dgm:t>
        <a:bodyPr/>
        <a:lstStyle/>
        <a:p>
          <a:r>
            <a:rPr lang="el-GR" b="1" dirty="0" smtClean="0">
              <a:solidFill>
                <a:srgbClr val="C00000"/>
              </a:solidFill>
              <a:latin typeface="Verbana"/>
            </a:rPr>
            <a:t>Φορείς</a:t>
          </a:r>
          <a:endParaRPr lang="el-GR" b="1" dirty="0">
            <a:solidFill>
              <a:srgbClr val="C00000"/>
            </a:solidFill>
            <a:latin typeface="Verbana"/>
          </a:endParaRPr>
        </a:p>
      </dgm:t>
    </dgm:pt>
    <dgm:pt modelId="{DFA7833A-C3AC-4D0C-90C2-E85B78D0C119}" type="parTrans" cxnId="{BAA40FD1-1533-441F-8044-E1C53D017B5B}">
      <dgm:prSet/>
      <dgm:spPr/>
      <dgm:t>
        <a:bodyPr/>
        <a:lstStyle/>
        <a:p>
          <a:endParaRPr lang="el-GR"/>
        </a:p>
      </dgm:t>
    </dgm:pt>
    <dgm:pt modelId="{BF5D7906-7C9C-4E34-AEEF-917820F36D0C}" type="sibTrans" cxnId="{BAA40FD1-1533-441F-8044-E1C53D017B5B}">
      <dgm:prSet/>
      <dgm:spPr/>
      <dgm:t>
        <a:bodyPr/>
        <a:lstStyle/>
        <a:p>
          <a:endParaRPr lang="el-GR"/>
        </a:p>
      </dgm:t>
    </dgm:pt>
    <dgm:pt modelId="{FE3B1F22-3C18-4474-8D60-90214E90D245}">
      <dgm:prSet phldrT="[Κείμενο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/>
      </dgm:spPr>
      <dgm:t>
        <a:bodyPr/>
        <a:lstStyle/>
        <a:p>
          <a:r>
            <a:rPr lang="el-GR" sz="1100" b="1" dirty="0" smtClean="0">
              <a:solidFill>
                <a:srgbClr val="C00000"/>
              </a:solidFill>
              <a:latin typeface="Verbana"/>
            </a:rPr>
            <a:t>Τοπικές επιχειρήσεις</a:t>
          </a:r>
          <a:endParaRPr lang="el-GR" sz="1100" b="1" dirty="0">
            <a:solidFill>
              <a:srgbClr val="C00000"/>
            </a:solidFill>
            <a:latin typeface="Verbana"/>
          </a:endParaRPr>
        </a:p>
      </dgm:t>
    </dgm:pt>
    <dgm:pt modelId="{6B2CDC61-3965-49C4-9DCE-F35C88076D92}" type="parTrans" cxnId="{5F09E125-3825-401F-B9B9-61F384F451E3}">
      <dgm:prSet/>
      <dgm:spPr/>
      <dgm:t>
        <a:bodyPr/>
        <a:lstStyle/>
        <a:p>
          <a:endParaRPr lang="el-GR"/>
        </a:p>
      </dgm:t>
    </dgm:pt>
    <dgm:pt modelId="{25FE8260-E0C2-4F00-A66E-3DD0D20395F9}" type="sibTrans" cxnId="{5F09E125-3825-401F-B9B9-61F384F451E3}">
      <dgm:prSet/>
      <dgm:spPr/>
      <dgm:t>
        <a:bodyPr/>
        <a:lstStyle/>
        <a:p>
          <a:endParaRPr lang="el-GR"/>
        </a:p>
      </dgm:t>
    </dgm:pt>
    <dgm:pt modelId="{E831969C-ECF7-463C-8A8A-72E89B8E17BA}" type="pres">
      <dgm:prSet presAssocID="{2F97E414-60A9-4289-AD18-7C6B09C8481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DAA7E8D-69E6-4324-99A5-8141079F2659}" type="pres">
      <dgm:prSet presAssocID="{2F97E414-60A9-4289-AD18-7C6B09C8481D}" presName="radial" presStyleCnt="0">
        <dgm:presLayoutVars>
          <dgm:animLvl val="ctr"/>
        </dgm:presLayoutVars>
      </dgm:prSet>
      <dgm:spPr/>
    </dgm:pt>
    <dgm:pt modelId="{CF9AB639-3BE7-41AE-9677-498E40628B96}" type="pres">
      <dgm:prSet presAssocID="{FEAAFFB3-E616-4BD2-B982-42631D60B396}" presName="centerShape" presStyleLbl="vennNode1" presStyleIdx="0" presStyleCnt="5" custScaleX="65986" custScaleY="62487" custLinFactNeighborX="7485" custLinFactNeighborY="508"/>
      <dgm:spPr/>
      <dgm:t>
        <a:bodyPr/>
        <a:lstStyle/>
        <a:p>
          <a:endParaRPr lang="el-GR"/>
        </a:p>
      </dgm:t>
    </dgm:pt>
    <dgm:pt modelId="{7D0EDB32-7D2E-403E-8F6B-E092C4111CB8}" type="pres">
      <dgm:prSet presAssocID="{96427892-3CF6-4E2F-A006-EA61B92C09D7}" presName="node" presStyleLbl="vennNode1" presStyleIdx="1" presStyleCnt="5" custRadScaleRad="92891" custRadScaleInc="1030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6D78A49-8C2C-46C8-A734-5CE41DECBED4}" type="pres">
      <dgm:prSet presAssocID="{C63373F4-952E-4C9D-887D-F3098A605540}" presName="node" presStyleLbl="vennNode1" presStyleIdx="2" presStyleCnt="5" custRadScaleRad="115268" custRadScaleInc="46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EE93694-8F52-438B-8CE7-A42F21291277}" type="pres">
      <dgm:prSet presAssocID="{A4441D12-46D3-4C03-AAD9-F65111D7C9B5}" presName="node" presStyleLbl="vennNode1" presStyleIdx="3" presStyleCnt="5" custRadScaleRad="103867" custRadScaleInc="-9206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D6CFF4D-EC9F-4060-BB51-1423A8D285E7}" type="pres">
      <dgm:prSet presAssocID="{FE3B1F22-3C18-4474-8D60-90214E90D245}" presName="node" presStyleLbl="vennNode1" presStyleIdx="4" presStyleCnt="5" custScaleX="102763" custRadScaleRad="80497" custRadScaleInc="-659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C1005D94-D84D-44C4-BB1B-D330A001D875}" type="presOf" srcId="{A4441D12-46D3-4C03-AAD9-F65111D7C9B5}" destId="{5EE93694-8F52-438B-8CE7-A42F21291277}" srcOrd="0" destOrd="0" presId="urn:microsoft.com/office/officeart/2005/8/layout/radial3"/>
    <dgm:cxn modelId="{080B299F-B5C5-4F38-A9C5-5B18E1C62794}" srcId="{2F97E414-60A9-4289-AD18-7C6B09C8481D}" destId="{FEAAFFB3-E616-4BD2-B982-42631D60B396}" srcOrd="0" destOrd="0" parTransId="{081267F1-2F81-44D9-8D5A-F8B7DA27343A}" sibTransId="{048368CC-D22B-4F87-8E22-5C0207E84955}"/>
    <dgm:cxn modelId="{EBCDA141-A020-49AA-B471-7FD60A83A363}" srcId="{FEAAFFB3-E616-4BD2-B982-42631D60B396}" destId="{C63373F4-952E-4C9D-887D-F3098A605540}" srcOrd="1" destOrd="0" parTransId="{79687FCD-EB1F-4F91-B0CE-FB65149E1B46}" sibTransId="{15C3F8FA-9BA8-46F6-A063-1BC576C64D83}"/>
    <dgm:cxn modelId="{27C3943B-8DC1-4C3B-B880-8FD109229F2D}" type="presOf" srcId="{96427892-3CF6-4E2F-A006-EA61B92C09D7}" destId="{7D0EDB32-7D2E-403E-8F6B-E092C4111CB8}" srcOrd="0" destOrd="0" presId="urn:microsoft.com/office/officeart/2005/8/layout/radial3"/>
    <dgm:cxn modelId="{29CCB440-EB21-4866-A243-256414B55217}" type="presOf" srcId="{FEAAFFB3-E616-4BD2-B982-42631D60B396}" destId="{CF9AB639-3BE7-41AE-9677-498E40628B96}" srcOrd="0" destOrd="0" presId="urn:microsoft.com/office/officeart/2005/8/layout/radial3"/>
    <dgm:cxn modelId="{BC1236E6-0D3B-4375-B645-654227CE31AF}" srcId="{FEAAFFB3-E616-4BD2-B982-42631D60B396}" destId="{96427892-3CF6-4E2F-A006-EA61B92C09D7}" srcOrd="0" destOrd="0" parTransId="{16F6E51B-D501-4AF8-A44E-DBC54D9106B3}" sibTransId="{73B32E9A-DA05-4753-BC37-DDE3E97BAC41}"/>
    <dgm:cxn modelId="{5F09E125-3825-401F-B9B9-61F384F451E3}" srcId="{FEAAFFB3-E616-4BD2-B982-42631D60B396}" destId="{FE3B1F22-3C18-4474-8D60-90214E90D245}" srcOrd="3" destOrd="0" parTransId="{6B2CDC61-3965-49C4-9DCE-F35C88076D92}" sibTransId="{25FE8260-E0C2-4F00-A66E-3DD0D20395F9}"/>
    <dgm:cxn modelId="{E17C992D-B2F7-4987-A369-0EFD15C67195}" type="presOf" srcId="{2F97E414-60A9-4289-AD18-7C6B09C8481D}" destId="{E831969C-ECF7-463C-8A8A-72E89B8E17BA}" srcOrd="0" destOrd="0" presId="urn:microsoft.com/office/officeart/2005/8/layout/radial3"/>
    <dgm:cxn modelId="{C77E4A3F-772A-4933-BA86-8DCFE29B8CA3}" type="presOf" srcId="{FE3B1F22-3C18-4474-8D60-90214E90D245}" destId="{2D6CFF4D-EC9F-4060-BB51-1423A8D285E7}" srcOrd="0" destOrd="0" presId="urn:microsoft.com/office/officeart/2005/8/layout/radial3"/>
    <dgm:cxn modelId="{3E6AE0CF-999C-4D5F-B0C3-4AD0EA6064B0}" type="presOf" srcId="{C63373F4-952E-4C9D-887D-F3098A605540}" destId="{06D78A49-8C2C-46C8-A734-5CE41DECBED4}" srcOrd="0" destOrd="0" presId="urn:microsoft.com/office/officeart/2005/8/layout/radial3"/>
    <dgm:cxn modelId="{BAA40FD1-1533-441F-8044-E1C53D017B5B}" srcId="{FEAAFFB3-E616-4BD2-B982-42631D60B396}" destId="{A4441D12-46D3-4C03-AAD9-F65111D7C9B5}" srcOrd="2" destOrd="0" parTransId="{DFA7833A-C3AC-4D0C-90C2-E85B78D0C119}" sibTransId="{BF5D7906-7C9C-4E34-AEEF-917820F36D0C}"/>
    <dgm:cxn modelId="{F67CAE28-950C-4D69-B076-C8DC46FDF05A}" type="presParOf" srcId="{E831969C-ECF7-463C-8A8A-72E89B8E17BA}" destId="{4DAA7E8D-69E6-4324-99A5-8141079F2659}" srcOrd="0" destOrd="0" presId="urn:microsoft.com/office/officeart/2005/8/layout/radial3"/>
    <dgm:cxn modelId="{1092197F-F0BE-436E-AEA1-C08B89830ECC}" type="presParOf" srcId="{4DAA7E8D-69E6-4324-99A5-8141079F2659}" destId="{CF9AB639-3BE7-41AE-9677-498E40628B96}" srcOrd="0" destOrd="0" presId="urn:microsoft.com/office/officeart/2005/8/layout/radial3"/>
    <dgm:cxn modelId="{F587EFB3-33AE-43F5-9F21-9B6B45CEA626}" type="presParOf" srcId="{4DAA7E8D-69E6-4324-99A5-8141079F2659}" destId="{7D0EDB32-7D2E-403E-8F6B-E092C4111CB8}" srcOrd="1" destOrd="0" presId="urn:microsoft.com/office/officeart/2005/8/layout/radial3"/>
    <dgm:cxn modelId="{3055EA41-1014-4E9A-8E69-858830F23ED8}" type="presParOf" srcId="{4DAA7E8D-69E6-4324-99A5-8141079F2659}" destId="{06D78A49-8C2C-46C8-A734-5CE41DECBED4}" srcOrd="2" destOrd="0" presId="urn:microsoft.com/office/officeart/2005/8/layout/radial3"/>
    <dgm:cxn modelId="{6879D5B0-E868-401C-8EE9-855196575F20}" type="presParOf" srcId="{4DAA7E8D-69E6-4324-99A5-8141079F2659}" destId="{5EE93694-8F52-438B-8CE7-A42F21291277}" srcOrd="3" destOrd="0" presId="urn:microsoft.com/office/officeart/2005/8/layout/radial3"/>
    <dgm:cxn modelId="{81C14DEF-4280-4929-AD94-FCBDD4CF3334}" type="presParOf" srcId="{4DAA7E8D-69E6-4324-99A5-8141079F2659}" destId="{2D6CFF4D-EC9F-4060-BB51-1423A8D285E7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17BB91-BB1F-4A1D-AA9C-F3E80240BAE6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A18BFC8-2951-434C-8CAE-13D840CB32AE}">
      <dgm:prSet phldrT="[Κείμενο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48000">
              <a:schemeClr val="tx1">
                <a:lumMod val="50000"/>
                <a:lumOff val="5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</a:gradFill>
        <a:ln w="28575"/>
      </dgm:spPr>
      <dgm:t>
        <a:bodyPr/>
        <a:lstStyle/>
        <a:p>
          <a:r>
            <a:rPr lang="el-GR" b="1" dirty="0" smtClean="0">
              <a:solidFill>
                <a:srgbClr val="C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Οφέλη</a:t>
          </a:r>
          <a:endParaRPr lang="el-GR" dirty="0">
            <a:solidFill>
              <a:srgbClr val="C00000"/>
            </a:solidFill>
            <a:effectLst/>
          </a:endParaRPr>
        </a:p>
      </dgm:t>
    </dgm:pt>
    <dgm:pt modelId="{2FDBF4D5-DF37-44D8-A745-61584ADD831E}" type="parTrans" cxnId="{16E21828-0FAB-42D6-9E04-9A73720F4C2B}">
      <dgm:prSet/>
      <dgm:spPr/>
      <dgm:t>
        <a:bodyPr/>
        <a:lstStyle/>
        <a:p>
          <a:endParaRPr lang="el-GR"/>
        </a:p>
      </dgm:t>
    </dgm:pt>
    <dgm:pt modelId="{9B7B11DB-4934-49FF-9496-9BEC421E56A7}" type="sibTrans" cxnId="{16E21828-0FAB-42D6-9E04-9A73720F4C2B}">
      <dgm:prSet/>
      <dgm:spPr/>
      <dgm:t>
        <a:bodyPr/>
        <a:lstStyle/>
        <a:p>
          <a:endParaRPr lang="el-GR"/>
        </a:p>
      </dgm:t>
    </dgm:pt>
    <dgm:pt modelId="{2753C9A1-14EC-4911-9541-632C8DF20E5C}">
      <dgm:prSet phldrT="[Κείμενο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 anchor="t"/>
        <a:lstStyle/>
        <a:p>
          <a:pPr algn="ctr"/>
          <a:r>
            <a:rPr lang="en-US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Y</a:t>
          </a:r>
          <a:r>
            <a:rPr lang="el-GR" sz="1400" b="1" dirty="0" err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λικά</a:t>
          </a:r>
          <a:endParaRPr lang="el-GR" sz="1400" b="1" dirty="0" smtClean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77800" indent="-177800" algn="l"/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</a:t>
          </a:r>
          <a:r>
            <a:rPr lang="en-US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Εξοικονόμηση πόρων για το Δήμο </a:t>
          </a:r>
        </a:p>
        <a:p>
          <a:pPr marL="177800" indent="-177800" algn="l"/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Κάλυψη αναγκών κοινωνικών     ομάδων  και δομών Δήμου</a:t>
          </a:r>
          <a:endParaRPr lang="el-GR" sz="1100" dirty="0">
            <a:solidFill>
              <a:schemeClr val="bg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B91177C-5673-400B-A429-C1E961478728}" type="parTrans" cxnId="{B4B590A1-44CC-4B6A-B33D-6F7389EA78C5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l-GR"/>
        </a:p>
      </dgm:t>
    </dgm:pt>
    <dgm:pt modelId="{B8C48FA9-FB14-4BE9-B33A-02DD947E33F2}" type="sibTrans" cxnId="{B4B590A1-44CC-4B6A-B33D-6F7389EA78C5}">
      <dgm:prSet/>
      <dgm:spPr/>
      <dgm:t>
        <a:bodyPr/>
        <a:lstStyle/>
        <a:p>
          <a:endParaRPr lang="el-GR"/>
        </a:p>
      </dgm:t>
    </dgm:pt>
    <dgm:pt modelId="{812E546E-B4FF-4E2C-81F9-A8AB47C22AEC}">
      <dgm:prSet phldrT="[Κείμενο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 anchor="t"/>
        <a:lstStyle/>
        <a:p>
          <a:pPr algn="ctr"/>
          <a:r>
            <a:rPr lang="el-GR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Στρατηγικά</a:t>
          </a:r>
        </a:p>
        <a:p>
          <a:pPr algn="l"/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</a:t>
          </a:r>
          <a:r>
            <a:rPr lang="en-US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Γνωριμία με επιχειρήσεις</a:t>
          </a:r>
        </a:p>
        <a:p>
          <a:pPr marL="177800" indent="-177800" algn="l"/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</a:t>
          </a:r>
          <a:r>
            <a:rPr lang="en-US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Δίαυλος επικοινωνίας με επιχειρήσεις</a:t>
          </a:r>
          <a:endParaRPr lang="el-GR" sz="1100" dirty="0">
            <a:solidFill>
              <a:schemeClr val="bg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5033B2B-44CD-40B2-9BB6-5D1C7B0F893F}" type="parTrans" cxnId="{9E7F8E02-21CC-4E28-89CB-8608E548B6A7}">
      <dgm:prSet/>
      <dgm:spPr>
        <a:solidFill>
          <a:schemeClr val="tx1">
            <a:lumMod val="50000"/>
            <a:lumOff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l-GR"/>
        </a:p>
      </dgm:t>
    </dgm:pt>
    <dgm:pt modelId="{F5F41B5A-053A-4B02-A341-9F47DFD3180B}" type="sibTrans" cxnId="{9E7F8E02-21CC-4E28-89CB-8608E548B6A7}">
      <dgm:prSet/>
      <dgm:spPr/>
      <dgm:t>
        <a:bodyPr/>
        <a:lstStyle/>
        <a:p>
          <a:endParaRPr lang="el-GR"/>
        </a:p>
      </dgm:t>
    </dgm:pt>
    <dgm:pt modelId="{76DA338E-EED2-4FA9-8536-11ABFE029568}">
      <dgm:prSet phldrT="[Κείμενο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lnSpc>
              <a:spcPts val="1400"/>
            </a:lnSpc>
          </a:pPr>
          <a:r>
            <a:rPr lang="el-GR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Επικοινωνιακά </a:t>
          </a:r>
        </a:p>
        <a:p>
          <a:pPr algn="ctr">
            <a:lnSpc>
              <a:spcPts val="1400"/>
            </a:lnSpc>
          </a:pPr>
          <a:r>
            <a:rPr lang="el-GR" sz="1050" b="1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(τοπική κοινωνία, </a:t>
          </a:r>
          <a:r>
            <a:rPr lang="el-GR" sz="1050" b="1" dirty="0" err="1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μμε</a:t>
          </a:r>
          <a:r>
            <a:rPr lang="el-GR" sz="1050" b="1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επιχειρηματικό κοινό, ευρύτερο κοινό)</a:t>
          </a:r>
        </a:p>
        <a:p>
          <a:pPr marL="177800" indent="-177800" algn="l">
            <a:lnSpc>
              <a:spcPct val="90000"/>
            </a:lnSpc>
          </a:pPr>
          <a:r>
            <a:rPr lang="el-GR" sz="1200" dirty="0" smtClean="0">
              <a:solidFill>
                <a:schemeClr val="bg1">
                  <a:lumMod val="50000"/>
                </a:schemeClr>
              </a:solidFill>
              <a:sym typeface="Wingdings 2"/>
            </a:rPr>
            <a:t>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Ανάδειξη</a:t>
          </a:r>
          <a:r>
            <a:rPr lang="en-US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κοινωνικού  προσώπου Δήμου και Δημάρχου</a:t>
          </a:r>
        </a:p>
        <a:p>
          <a:pPr marL="177800" indent="-177800" algn="l">
            <a:lnSpc>
              <a:spcPct val="90000"/>
            </a:lnSpc>
          </a:pP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Προβολή κοινωνικού έργου </a:t>
          </a:r>
          <a:r>
            <a:rPr lang="en-US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el-GR" sz="11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Δήμου </a:t>
          </a:r>
          <a:endParaRPr lang="el-GR" sz="1050" dirty="0">
            <a:solidFill>
              <a:schemeClr val="bg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0B9A72F9-FA88-4A74-A104-0F05433A8A9F}" type="parTrans" cxnId="{478B87F0-D133-40C9-A551-4A60C3E8361B}">
      <dgm:prSet/>
      <dgm:spPr>
        <a:solidFill>
          <a:schemeClr val="bg1">
            <a:lumMod val="5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l-GR"/>
        </a:p>
      </dgm:t>
    </dgm:pt>
    <dgm:pt modelId="{0A733CD1-B0F6-4902-9D59-92ED5F57003E}" type="sibTrans" cxnId="{478B87F0-D133-40C9-A551-4A60C3E8361B}">
      <dgm:prSet/>
      <dgm:spPr/>
      <dgm:t>
        <a:bodyPr/>
        <a:lstStyle/>
        <a:p>
          <a:endParaRPr lang="el-GR"/>
        </a:p>
      </dgm:t>
    </dgm:pt>
    <dgm:pt modelId="{ABF51E9C-5367-4D6E-86F4-73EEEAF8AB95}" type="pres">
      <dgm:prSet presAssocID="{9B17BB91-BB1F-4A1D-AA9C-F3E80240BAE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079B020B-6F8B-46D0-A134-809CB8DE50E9}" type="pres">
      <dgm:prSet presAssocID="{4A18BFC8-2951-434C-8CAE-13D840CB32AE}" presName="singleCycle" presStyleCnt="0"/>
      <dgm:spPr/>
    </dgm:pt>
    <dgm:pt modelId="{A0D8B472-E659-4FF3-9880-30E837C5CDDA}" type="pres">
      <dgm:prSet presAssocID="{4A18BFC8-2951-434C-8CAE-13D840CB32AE}" presName="singleCenter" presStyleLbl="node1" presStyleIdx="0" presStyleCnt="4" custScaleX="114115" custScaleY="100839" custLinFactNeighborX="-6915" custLinFactNeighborY="-6652">
        <dgm:presLayoutVars>
          <dgm:chMax val="7"/>
          <dgm:chPref val="7"/>
        </dgm:presLayoutVars>
      </dgm:prSet>
      <dgm:spPr/>
      <dgm:t>
        <a:bodyPr/>
        <a:lstStyle/>
        <a:p>
          <a:endParaRPr lang="el-GR"/>
        </a:p>
      </dgm:t>
    </dgm:pt>
    <dgm:pt modelId="{8F5EB5E2-64CD-482A-88C0-B1D04AC38FBD}" type="pres">
      <dgm:prSet presAssocID="{CB91177C-5673-400B-A429-C1E961478728}" presName="Name56" presStyleLbl="parChTrans1D2" presStyleIdx="0" presStyleCnt="3"/>
      <dgm:spPr/>
      <dgm:t>
        <a:bodyPr/>
        <a:lstStyle/>
        <a:p>
          <a:endParaRPr lang="el-GR"/>
        </a:p>
      </dgm:t>
    </dgm:pt>
    <dgm:pt modelId="{A6BD30A2-3903-496D-9F6C-83B625D98FC2}" type="pres">
      <dgm:prSet presAssocID="{2753C9A1-14EC-4911-9541-632C8DF20E5C}" presName="text0" presStyleLbl="node1" presStyleIdx="1" presStyleCnt="4" custScaleX="308637" custScaleY="105182" custRadScaleRad="103670" custRadScaleInc="-14168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5316B0A-5F2D-4E99-B2FB-3CB24B098FF5}" type="pres">
      <dgm:prSet presAssocID="{35033B2B-44CD-40B2-9BB6-5D1C7B0F893F}" presName="Name56" presStyleLbl="parChTrans1D2" presStyleIdx="1" presStyleCnt="3"/>
      <dgm:spPr/>
      <dgm:t>
        <a:bodyPr/>
        <a:lstStyle/>
        <a:p>
          <a:endParaRPr lang="el-GR"/>
        </a:p>
      </dgm:t>
    </dgm:pt>
    <dgm:pt modelId="{F6BF1E40-44E1-4DB9-9740-10F99054A7A4}" type="pres">
      <dgm:prSet presAssocID="{812E546E-B4FF-4E2C-81F9-A8AB47C22AEC}" presName="text0" presStyleLbl="node1" presStyleIdx="2" presStyleCnt="4" custScaleX="244484" custScaleY="119099" custRadScaleRad="100116" custRadScaleInc="2522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B8DAF33-CA0A-45ED-93E5-5A32AF6766AC}" type="pres">
      <dgm:prSet presAssocID="{0B9A72F9-FA88-4A74-A104-0F05433A8A9F}" presName="Name56" presStyleLbl="parChTrans1D2" presStyleIdx="2" presStyleCnt="3"/>
      <dgm:spPr/>
      <dgm:t>
        <a:bodyPr/>
        <a:lstStyle/>
        <a:p>
          <a:endParaRPr lang="el-GR"/>
        </a:p>
      </dgm:t>
    </dgm:pt>
    <dgm:pt modelId="{5BFFDF4D-9C6C-4F15-B95B-86B2B2F7D7B4}" type="pres">
      <dgm:prSet presAssocID="{76DA338E-EED2-4FA9-8536-11ABFE029568}" presName="text0" presStyleLbl="node1" presStyleIdx="3" presStyleCnt="4" custScaleX="321063" custScaleY="131319" custRadScaleRad="101467" custRadScaleInc="-24948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E7F8E02-21CC-4E28-89CB-8608E548B6A7}" srcId="{4A18BFC8-2951-434C-8CAE-13D840CB32AE}" destId="{812E546E-B4FF-4E2C-81F9-A8AB47C22AEC}" srcOrd="1" destOrd="0" parTransId="{35033B2B-44CD-40B2-9BB6-5D1C7B0F893F}" sibTransId="{F5F41B5A-053A-4B02-A341-9F47DFD3180B}"/>
    <dgm:cxn modelId="{CDF0EE51-57B0-49AE-863D-914A9872ACED}" type="presOf" srcId="{76DA338E-EED2-4FA9-8536-11ABFE029568}" destId="{5BFFDF4D-9C6C-4F15-B95B-86B2B2F7D7B4}" srcOrd="0" destOrd="0" presId="urn:microsoft.com/office/officeart/2008/layout/RadialCluster"/>
    <dgm:cxn modelId="{2E636A9B-EE15-49CD-87D3-6C6687F4B5C5}" type="presOf" srcId="{0B9A72F9-FA88-4A74-A104-0F05433A8A9F}" destId="{BB8DAF33-CA0A-45ED-93E5-5A32AF6766AC}" srcOrd="0" destOrd="0" presId="urn:microsoft.com/office/officeart/2008/layout/RadialCluster"/>
    <dgm:cxn modelId="{43D62384-1643-4755-8FDE-4930B6D2364D}" type="presOf" srcId="{35033B2B-44CD-40B2-9BB6-5D1C7B0F893F}" destId="{35316B0A-5F2D-4E99-B2FB-3CB24B098FF5}" srcOrd="0" destOrd="0" presId="urn:microsoft.com/office/officeart/2008/layout/RadialCluster"/>
    <dgm:cxn modelId="{16E21828-0FAB-42D6-9E04-9A73720F4C2B}" srcId="{9B17BB91-BB1F-4A1D-AA9C-F3E80240BAE6}" destId="{4A18BFC8-2951-434C-8CAE-13D840CB32AE}" srcOrd="0" destOrd="0" parTransId="{2FDBF4D5-DF37-44D8-A745-61584ADD831E}" sibTransId="{9B7B11DB-4934-49FF-9496-9BEC421E56A7}"/>
    <dgm:cxn modelId="{F1CC496E-B867-400E-A886-03F9AF1A732D}" type="presOf" srcId="{812E546E-B4FF-4E2C-81F9-A8AB47C22AEC}" destId="{F6BF1E40-44E1-4DB9-9740-10F99054A7A4}" srcOrd="0" destOrd="0" presId="urn:microsoft.com/office/officeart/2008/layout/RadialCluster"/>
    <dgm:cxn modelId="{1D6C8AB7-1AD2-4D6E-B3E8-8B367E2881E9}" type="presOf" srcId="{9B17BB91-BB1F-4A1D-AA9C-F3E80240BAE6}" destId="{ABF51E9C-5367-4D6E-86F4-73EEEAF8AB95}" srcOrd="0" destOrd="0" presId="urn:microsoft.com/office/officeart/2008/layout/RadialCluster"/>
    <dgm:cxn modelId="{217D8606-ED69-49A8-9AFF-3FEB21FB8A02}" type="presOf" srcId="{4A18BFC8-2951-434C-8CAE-13D840CB32AE}" destId="{A0D8B472-E659-4FF3-9880-30E837C5CDDA}" srcOrd="0" destOrd="0" presId="urn:microsoft.com/office/officeart/2008/layout/RadialCluster"/>
    <dgm:cxn modelId="{E9ABCFF3-5E3E-4174-9C1E-7085B0FA1AD5}" type="presOf" srcId="{2753C9A1-14EC-4911-9541-632C8DF20E5C}" destId="{A6BD30A2-3903-496D-9F6C-83B625D98FC2}" srcOrd="0" destOrd="0" presId="urn:microsoft.com/office/officeart/2008/layout/RadialCluster"/>
    <dgm:cxn modelId="{478B87F0-D133-40C9-A551-4A60C3E8361B}" srcId="{4A18BFC8-2951-434C-8CAE-13D840CB32AE}" destId="{76DA338E-EED2-4FA9-8536-11ABFE029568}" srcOrd="2" destOrd="0" parTransId="{0B9A72F9-FA88-4A74-A104-0F05433A8A9F}" sibTransId="{0A733CD1-B0F6-4902-9D59-92ED5F57003E}"/>
    <dgm:cxn modelId="{B4B590A1-44CC-4B6A-B33D-6F7389EA78C5}" srcId="{4A18BFC8-2951-434C-8CAE-13D840CB32AE}" destId="{2753C9A1-14EC-4911-9541-632C8DF20E5C}" srcOrd="0" destOrd="0" parTransId="{CB91177C-5673-400B-A429-C1E961478728}" sibTransId="{B8C48FA9-FB14-4BE9-B33A-02DD947E33F2}"/>
    <dgm:cxn modelId="{69ED6C70-6483-4509-AEE8-83FD1F521944}" type="presOf" srcId="{CB91177C-5673-400B-A429-C1E961478728}" destId="{8F5EB5E2-64CD-482A-88C0-B1D04AC38FBD}" srcOrd="0" destOrd="0" presId="urn:microsoft.com/office/officeart/2008/layout/RadialCluster"/>
    <dgm:cxn modelId="{C75ACAB8-A03D-4B3D-96BB-7DD6982F9506}" type="presParOf" srcId="{ABF51E9C-5367-4D6E-86F4-73EEEAF8AB95}" destId="{079B020B-6F8B-46D0-A134-809CB8DE50E9}" srcOrd="0" destOrd="0" presId="urn:microsoft.com/office/officeart/2008/layout/RadialCluster"/>
    <dgm:cxn modelId="{F714DC67-4A24-4589-A027-C3207A9A1A8A}" type="presParOf" srcId="{079B020B-6F8B-46D0-A134-809CB8DE50E9}" destId="{A0D8B472-E659-4FF3-9880-30E837C5CDDA}" srcOrd="0" destOrd="0" presId="urn:microsoft.com/office/officeart/2008/layout/RadialCluster"/>
    <dgm:cxn modelId="{1D809910-B729-4B7A-A974-73FE9C50074F}" type="presParOf" srcId="{079B020B-6F8B-46D0-A134-809CB8DE50E9}" destId="{8F5EB5E2-64CD-482A-88C0-B1D04AC38FBD}" srcOrd="1" destOrd="0" presId="urn:microsoft.com/office/officeart/2008/layout/RadialCluster"/>
    <dgm:cxn modelId="{CCEA05B4-ECDC-4010-8584-8AB6D364F5BE}" type="presParOf" srcId="{079B020B-6F8B-46D0-A134-809CB8DE50E9}" destId="{A6BD30A2-3903-496D-9F6C-83B625D98FC2}" srcOrd="2" destOrd="0" presId="urn:microsoft.com/office/officeart/2008/layout/RadialCluster"/>
    <dgm:cxn modelId="{4D3F8771-172C-4124-B969-418F610DBE70}" type="presParOf" srcId="{079B020B-6F8B-46D0-A134-809CB8DE50E9}" destId="{35316B0A-5F2D-4E99-B2FB-3CB24B098FF5}" srcOrd="3" destOrd="0" presId="urn:microsoft.com/office/officeart/2008/layout/RadialCluster"/>
    <dgm:cxn modelId="{A265570B-781A-4A0E-9800-5A5AFE4C516C}" type="presParOf" srcId="{079B020B-6F8B-46D0-A134-809CB8DE50E9}" destId="{F6BF1E40-44E1-4DB9-9740-10F99054A7A4}" srcOrd="4" destOrd="0" presId="urn:microsoft.com/office/officeart/2008/layout/RadialCluster"/>
    <dgm:cxn modelId="{CDCCACD7-97EA-4503-BDCE-1390FCB6E3EC}" type="presParOf" srcId="{079B020B-6F8B-46D0-A134-809CB8DE50E9}" destId="{BB8DAF33-CA0A-45ED-93E5-5A32AF6766AC}" srcOrd="5" destOrd="0" presId="urn:microsoft.com/office/officeart/2008/layout/RadialCluster"/>
    <dgm:cxn modelId="{8A8D2454-5942-46FE-8C6D-767787BB3C9F}" type="presParOf" srcId="{079B020B-6F8B-46D0-A134-809CB8DE50E9}" destId="{5BFFDF4D-9C6C-4F15-B95B-86B2B2F7D7B4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C6D0A-481F-4521-B1A5-FB829C94A5B4}">
      <dsp:nvSpPr>
        <dsp:cNvPr id="0" name=""/>
        <dsp:cNvSpPr/>
      </dsp:nvSpPr>
      <dsp:spPr>
        <a:xfrm>
          <a:off x="2680857" y="2623683"/>
          <a:ext cx="1983100" cy="1983100"/>
        </a:xfrm>
        <a:prstGeom prst="ellipse">
          <a:avLst/>
        </a:prstGeom>
        <a:gradFill flip="none" rotWithShape="0">
          <a:gsLst>
            <a:gs pos="100000">
              <a:srgbClr val="FFC000">
                <a:alpha val="83000"/>
              </a:srgbClr>
            </a:gs>
            <a:gs pos="10000">
              <a:srgbClr val="C00000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  <a:sp3d extrusionH="28000" prstMaterial="matte"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5200" kern="1200" smtClean="0"/>
            <a:t>ΕΚΕ</a:t>
          </a:r>
          <a:endParaRPr lang="el-GR" sz="5200" kern="1200" dirty="0"/>
        </a:p>
      </dsp:txBody>
      <dsp:txXfrm>
        <a:off x="2971275" y="2914101"/>
        <a:ext cx="1402264" cy="1402264"/>
      </dsp:txXfrm>
    </dsp:sp>
    <dsp:sp modelId="{8324FFAF-1E93-40AA-96F9-1B4B1486D083}">
      <dsp:nvSpPr>
        <dsp:cNvPr id="0" name=""/>
        <dsp:cNvSpPr/>
      </dsp:nvSpPr>
      <dsp:spPr>
        <a:xfrm rot="12900000">
          <a:off x="1184269" y="2327457"/>
          <a:ext cx="1765616" cy="56518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C0709-68F5-4523-BB93-6F6E06920C3D}">
      <dsp:nvSpPr>
        <dsp:cNvPr id="0" name=""/>
        <dsp:cNvSpPr/>
      </dsp:nvSpPr>
      <dsp:spPr>
        <a:xfrm>
          <a:off x="387720" y="1221268"/>
          <a:ext cx="1883945" cy="1507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/>
            </a:gs>
            <a:gs pos="44000">
              <a:schemeClr val="accent6">
                <a:lumMod val="40000"/>
                <a:lumOff val="60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  <a:sp3d extrusionH="28000" prstMaterial="matte"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smtClean="0"/>
            <a:t>ΔΗΜΟΣ</a:t>
          </a:r>
          <a:endParaRPr lang="el-GR" sz="1900" kern="1200" dirty="0"/>
        </a:p>
      </dsp:txBody>
      <dsp:txXfrm>
        <a:off x="431863" y="1265411"/>
        <a:ext cx="1795659" cy="1418870"/>
      </dsp:txXfrm>
    </dsp:sp>
    <dsp:sp modelId="{6B296D39-0781-4D44-BEBF-FBA52AC537D7}">
      <dsp:nvSpPr>
        <dsp:cNvPr id="0" name=""/>
        <dsp:cNvSpPr/>
      </dsp:nvSpPr>
      <dsp:spPr>
        <a:xfrm rot="16200000">
          <a:off x="2789599" y="1248290"/>
          <a:ext cx="1765616" cy="56518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DB7C0-3D53-424F-959B-B035D30411A3}">
      <dsp:nvSpPr>
        <dsp:cNvPr id="0" name=""/>
        <dsp:cNvSpPr/>
      </dsp:nvSpPr>
      <dsp:spPr>
        <a:xfrm>
          <a:off x="2730435" y="1728"/>
          <a:ext cx="1883945" cy="150715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2D050"/>
            </a:gs>
            <a:gs pos="18000">
              <a:srgbClr val="92D050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  <a:sp3d extrusionH="28000" prstMaterial="matte"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smtClean="0"/>
            <a:t>ΠΟΛΙΤΗΣ</a:t>
          </a:r>
          <a:endParaRPr lang="el-GR" sz="1900" kern="1200" dirty="0"/>
        </a:p>
      </dsp:txBody>
      <dsp:txXfrm>
        <a:off x="2774578" y="45871"/>
        <a:ext cx="1795659" cy="1418870"/>
      </dsp:txXfrm>
    </dsp:sp>
    <dsp:sp modelId="{A1340A3A-B114-4548-B75D-502791297479}">
      <dsp:nvSpPr>
        <dsp:cNvPr id="0" name=""/>
        <dsp:cNvSpPr/>
      </dsp:nvSpPr>
      <dsp:spPr>
        <a:xfrm rot="19533696">
          <a:off x="4459671" y="2111480"/>
          <a:ext cx="2040014" cy="565183"/>
        </a:xfrm>
        <a:prstGeom prst="lef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F519E-7055-4741-955F-62A8847CD174}">
      <dsp:nvSpPr>
        <dsp:cNvPr id="0" name=""/>
        <dsp:cNvSpPr/>
      </dsp:nvSpPr>
      <dsp:spPr>
        <a:xfrm>
          <a:off x="5328593" y="1080100"/>
          <a:ext cx="1883945" cy="150715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0000"/>
            </a:gs>
            <a:gs pos="10000">
              <a:srgbClr val="C00000"/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  <a:sp3d extrusionH="28000" prstMaterial="matte"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smtClean="0"/>
            <a:t>ΕΤΑΙΡΙΕΣ/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kern="1200" dirty="0" smtClean="0"/>
            <a:t>ΕΠΙΧΕΙΡΗΣΕΙΣ</a:t>
          </a:r>
          <a:endParaRPr lang="el-GR" sz="1900" kern="1200" dirty="0"/>
        </a:p>
      </dsp:txBody>
      <dsp:txXfrm>
        <a:off x="5372736" y="1124243"/>
        <a:ext cx="1795659" cy="14188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AB639-3BE7-41AE-9677-498E40628B96}">
      <dsp:nvSpPr>
        <dsp:cNvPr id="0" name=""/>
        <dsp:cNvSpPr/>
      </dsp:nvSpPr>
      <dsp:spPr>
        <a:xfrm>
          <a:off x="2112745" y="1656184"/>
          <a:ext cx="1834903" cy="1737604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 smtClean="0">
              <a:solidFill>
                <a:srgbClr val="C00000"/>
              </a:solidFill>
              <a:latin typeface="Verbana"/>
            </a:rPr>
            <a:t>Γραφείο ΕΚΕ ΟΤΑ</a:t>
          </a:r>
          <a:endParaRPr lang="el-GR" sz="1400" b="1" kern="1200" dirty="0">
            <a:solidFill>
              <a:srgbClr val="C00000"/>
            </a:solidFill>
            <a:latin typeface="Verbana"/>
          </a:endParaRPr>
        </a:p>
      </dsp:txBody>
      <dsp:txXfrm>
        <a:off x="2381460" y="1910650"/>
        <a:ext cx="1297473" cy="1228672"/>
      </dsp:txXfrm>
    </dsp:sp>
    <dsp:sp modelId="{7D0EDB32-7D2E-403E-8F6B-E092C4111CB8}">
      <dsp:nvSpPr>
        <dsp:cNvPr id="0" name=""/>
        <dsp:cNvSpPr/>
      </dsp:nvSpPr>
      <dsp:spPr>
        <a:xfrm>
          <a:off x="2334971" y="151215"/>
          <a:ext cx="1390373" cy="1390373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rgbClr val="C00000"/>
              </a:solidFill>
              <a:latin typeface="Verbana"/>
            </a:rPr>
            <a:t>Πολίτες</a:t>
          </a:r>
          <a:endParaRPr lang="el-GR" sz="1600" b="1" kern="1200" dirty="0">
            <a:solidFill>
              <a:srgbClr val="C00000"/>
            </a:solidFill>
            <a:latin typeface="Verbana"/>
          </a:endParaRPr>
        </a:p>
      </dsp:txBody>
      <dsp:txXfrm>
        <a:off x="2538586" y="354830"/>
        <a:ext cx="983143" cy="983143"/>
      </dsp:txXfrm>
    </dsp:sp>
    <dsp:sp modelId="{06D78A49-8C2C-46C8-A734-5CE41DECBED4}">
      <dsp:nvSpPr>
        <dsp:cNvPr id="0" name=""/>
        <dsp:cNvSpPr/>
      </dsp:nvSpPr>
      <dsp:spPr>
        <a:xfrm>
          <a:off x="4108627" y="1962098"/>
          <a:ext cx="1390373" cy="1390373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b="1" kern="1200" dirty="0" smtClean="0">
              <a:solidFill>
                <a:srgbClr val="C00000"/>
              </a:solidFill>
              <a:latin typeface="Verbana"/>
            </a:rPr>
            <a:t>Εταιρίες</a:t>
          </a:r>
          <a:endParaRPr lang="el-GR" sz="1900" b="1" kern="1200" dirty="0">
            <a:solidFill>
              <a:srgbClr val="C00000"/>
            </a:solidFill>
            <a:latin typeface="Verbana"/>
          </a:endParaRPr>
        </a:p>
      </dsp:txBody>
      <dsp:txXfrm>
        <a:off x="4312242" y="2165713"/>
        <a:ext cx="983143" cy="983143"/>
      </dsp:txXfrm>
    </dsp:sp>
    <dsp:sp modelId="{5EE93694-8F52-438B-8CE7-A42F21291277}">
      <dsp:nvSpPr>
        <dsp:cNvPr id="0" name=""/>
        <dsp:cNvSpPr/>
      </dsp:nvSpPr>
      <dsp:spPr>
        <a:xfrm>
          <a:off x="2334968" y="3622802"/>
          <a:ext cx="1390373" cy="1390373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900" b="1" kern="1200" dirty="0" smtClean="0">
              <a:solidFill>
                <a:srgbClr val="C00000"/>
              </a:solidFill>
              <a:latin typeface="Verbana"/>
            </a:rPr>
            <a:t>Φορείς</a:t>
          </a:r>
          <a:endParaRPr lang="el-GR" sz="1900" b="1" kern="1200" dirty="0">
            <a:solidFill>
              <a:srgbClr val="C00000"/>
            </a:solidFill>
            <a:latin typeface="Verbana"/>
          </a:endParaRPr>
        </a:p>
      </dsp:txBody>
      <dsp:txXfrm>
        <a:off x="2538583" y="3826417"/>
        <a:ext cx="983143" cy="983143"/>
      </dsp:txXfrm>
    </dsp:sp>
    <dsp:sp modelId="{2D6CFF4D-EC9F-4060-BB51-1423A8D285E7}">
      <dsp:nvSpPr>
        <dsp:cNvPr id="0" name=""/>
        <dsp:cNvSpPr/>
      </dsp:nvSpPr>
      <dsp:spPr>
        <a:xfrm>
          <a:off x="594798" y="1962120"/>
          <a:ext cx="1428789" cy="1390373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b="1" kern="1200" dirty="0" smtClean="0">
              <a:solidFill>
                <a:srgbClr val="C00000"/>
              </a:solidFill>
              <a:latin typeface="Verbana"/>
            </a:rPr>
            <a:t>Τοπικές επιχειρήσεις</a:t>
          </a:r>
          <a:endParaRPr lang="el-GR" sz="1100" b="1" kern="1200" dirty="0">
            <a:solidFill>
              <a:srgbClr val="C00000"/>
            </a:solidFill>
            <a:latin typeface="Verbana"/>
          </a:endParaRPr>
        </a:p>
      </dsp:txBody>
      <dsp:txXfrm>
        <a:off x="804039" y="2165735"/>
        <a:ext cx="1010307" cy="983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8B472-E659-4FF3-9880-30E837C5CDDA}">
      <dsp:nvSpPr>
        <dsp:cNvPr id="0" name=""/>
        <dsp:cNvSpPr/>
      </dsp:nvSpPr>
      <dsp:spPr>
        <a:xfrm>
          <a:off x="1489052" y="2590406"/>
          <a:ext cx="1679299" cy="1483932"/>
        </a:xfrm>
        <a:prstGeom prst="roundRect">
          <a:avLst/>
        </a:prstGeom>
        <a:gradFill rotWithShape="0">
          <a:gsLst>
            <a:gs pos="48000">
              <a:schemeClr val="tx1">
                <a:lumMod val="50000"/>
                <a:lumOff val="5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1" kern="1200" dirty="0" smtClean="0">
              <a:solidFill>
                <a:srgbClr val="C0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Οφέλη</a:t>
          </a:r>
          <a:endParaRPr lang="el-GR" sz="2800" kern="1200" dirty="0">
            <a:solidFill>
              <a:srgbClr val="C00000"/>
            </a:solidFill>
            <a:effectLst/>
          </a:endParaRPr>
        </a:p>
      </dsp:txBody>
      <dsp:txXfrm>
        <a:off x="1561492" y="2662846"/>
        <a:ext cx="1534419" cy="1339052"/>
      </dsp:txXfrm>
    </dsp:sp>
    <dsp:sp modelId="{8F5EB5E2-64CD-482A-88C0-B1D04AC38FBD}">
      <dsp:nvSpPr>
        <dsp:cNvPr id="0" name=""/>
        <dsp:cNvSpPr/>
      </dsp:nvSpPr>
      <dsp:spPr>
        <a:xfrm rot="16142412">
          <a:off x="1931399" y="2211928"/>
          <a:ext cx="75706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7063" y="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BD30A2-3903-496D-9F6C-83B625D98FC2}">
      <dsp:nvSpPr>
        <dsp:cNvPr id="0" name=""/>
        <dsp:cNvSpPr/>
      </dsp:nvSpPr>
      <dsp:spPr>
        <a:xfrm>
          <a:off x="773381" y="796394"/>
          <a:ext cx="3043044" cy="1037054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Y</a:t>
          </a:r>
          <a:r>
            <a:rPr lang="el-GR" sz="1400" b="1" kern="1200" dirty="0" err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λικά</a:t>
          </a:r>
          <a:endParaRPr lang="el-GR" sz="1400" b="1" kern="1200" dirty="0" smtClean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77800" lvl="0" indent="-1778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</a:t>
          </a:r>
          <a:r>
            <a:rPr lang="en-US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Εξοικονόμηση πόρων για το Δήμο </a:t>
          </a:r>
        </a:p>
        <a:p>
          <a:pPr marL="177800" lvl="0" indent="-1778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Κάλυψη αναγκών κοινωνικών     ομάδων  και δομών Δήμου</a:t>
          </a:r>
          <a:endParaRPr lang="el-GR" sz="1100" kern="1200" dirty="0">
            <a:solidFill>
              <a:schemeClr val="bg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824006" y="847019"/>
        <a:ext cx="2941794" cy="935804"/>
      </dsp:txXfrm>
    </dsp:sp>
    <dsp:sp modelId="{35316B0A-5F2D-4E99-B2FB-3CB24B098FF5}">
      <dsp:nvSpPr>
        <dsp:cNvPr id="0" name=""/>
        <dsp:cNvSpPr/>
      </dsp:nvSpPr>
      <dsp:spPr>
        <a:xfrm rot="2695989">
          <a:off x="2953290" y="4362372"/>
          <a:ext cx="8156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5633" y="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BF1E40-44E1-4DB9-9740-10F99054A7A4}">
      <dsp:nvSpPr>
        <dsp:cNvPr id="0" name=""/>
        <dsp:cNvSpPr/>
      </dsp:nvSpPr>
      <dsp:spPr>
        <a:xfrm>
          <a:off x="3033061" y="4650405"/>
          <a:ext cx="2410520" cy="1174271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Στρατηγικά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</a:t>
          </a:r>
          <a:r>
            <a:rPr lang="en-US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Γνωριμία με επιχειρήσεις</a:t>
          </a:r>
        </a:p>
        <a:p>
          <a:pPr marL="177800" lvl="0" indent="-1778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</a:t>
          </a:r>
          <a:r>
            <a:rPr lang="en-US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Δίαυλος επικοινωνίας με επιχειρήσεις</a:t>
          </a:r>
          <a:endParaRPr lang="el-GR" sz="1100" kern="1200" dirty="0">
            <a:solidFill>
              <a:schemeClr val="bg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3090384" y="4707728"/>
        <a:ext cx="2295874" cy="1059625"/>
      </dsp:txXfrm>
    </dsp:sp>
    <dsp:sp modelId="{BB8DAF33-CA0A-45ED-93E5-5A32AF6766AC}">
      <dsp:nvSpPr>
        <dsp:cNvPr id="0" name=""/>
        <dsp:cNvSpPr/>
      </dsp:nvSpPr>
      <dsp:spPr>
        <a:xfrm rot="7457039">
          <a:off x="1318813" y="4340750"/>
          <a:ext cx="6448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44865" y="0"/>
              </a:lnTo>
            </a:path>
          </a:pathLst>
        </a:custGeom>
        <a:noFill/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FDF4D-9C6C-4F15-B95B-86B2B2F7D7B4}">
      <dsp:nvSpPr>
        <dsp:cNvPr id="0" name=""/>
        <dsp:cNvSpPr/>
      </dsp:nvSpPr>
      <dsp:spPr>
        <a:xfrm>
          <a:off x="-564504" y="4607162"/>
          <a:ext cx="3165560" cy="1294755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ts val="14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Επικοινωνιακά </a:t>
          </a:r>
        </a:p>
        <a:p>
          <a:pPr lvl="0" algn="ctr" defTabSz="622300">
            <a:lnSpc>
              <a:spcPts val="1400"/>
            </a:lnSpc>
            <a:spcBef>
              <a:spcPct val="0"/>
            </a:spcBef>
            <a:spcAft>
              <a:spcPct val="35000"/>
            </a:spcAft>
          </a:pPr>
          <a:r>
            <a:rPr lang="el-GR" sz="1050" b="1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(τοπική κοινωνία, </a:t>
          </a:r>
          <a:r>
            <a:rPr lang="el-GR" sz="1050" b="1" kern="1200" dirty="0" err="1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μμε</a:t>
          </a:r>
          <a:r>
            <a:rPr lang="el-GR" sz="1050" b="1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επιχειρηματικό κοινό, ευρύτερο κοινό)</a:t>
          </a:r>
        </a:p>
        <a:p>
          <a:pPr marL="177800" lvl="0" indent="-1778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>
              <a:solidFill>
                <a:schemeClr val="bg1">
                  <a:lumMod val="50000"/>
                </a:schemeClr>
              </a:solidFill>
              <a:sym typeface="Wingdings 2"/>
            </a:rPr>
            <a:t>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Ανάδειξη</a:t>
          </a:r>
          <a:r>
            <a:rPr lang="en-US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κοινωνικού  προσώπου Δήμου και Δημάρχου</a:t>
          </a:r>
        </a:p>
        <a:p>
          <a:pPr marL="177800" lvl="0" indent="-1778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  <a:sym typeface="Wingdings 2"/>
            </a:rPr>
            <a:t>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Προβολή κοινωνικού έργου </a:t>
          </a:r>
          <a:r>
            <a:rPr lang="en-US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el-GR" sz="1100" kern="1200" dirty="0" smtClean="0">
              <a:solidFill>
                <a:schemeClr val="bg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Δήμου </a:t>
          </a:r>
          <a:endParaRPr lang="el-GR" sz="1050" kern="1200" dirty="0">
            <a:solidFill>
              <a:schemeClr val="bg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-501299" y="4670367"/>
        <a:ext cx="3039150" cy="1168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8F8F7-81D0-4849-A97F-171F733B5CE2}" type="datetimeFigureOut">
              <a:rPr lang="el-GR" smtClean="0"/>
              <a:pPr/>
              <a:t>2/11/2013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B22EC-5139-4D00-BDC7-54900ABEAB1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2210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0ACD79-6C4E-4C28-93BA-DC6F099B56B1}" type="slidenum">
              <a:rPr lang="zh-TW" altLang="en-US">
                <a:solidFill>
                  <a:prstClr val="black"/>
                </a:solidFill>
              </a:rPr>
              <a:pPr eaLnBrk="1" hangingPunct="1"/>
              <a:t>1</a:t>
            </a:fld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70ACD79-6C4E-4C28-93BA-DC6F099B56B1}" type="slidenum">
              <a:rPr lang="zh-TW" altLang="en-US">
                <a:solidFill>
                  <a:prstClr val="black"/>
                </a:solidFill>
              </a:rPr>
              <a:pPr eaLnBrk="1" hangingPunct="1"/>
              <a:t>11</a:t>
            </a:fld>
            <a:endParaRPr lang="en-US" altLang="zh-TW" dirty="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A1560-53D7-4C62-9986-BF429D3F8B3B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97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055E9-8AC9-4D10-A3E4-F8D9099B7E7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869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A939E-E955-47E8-87C0-AC440A1A2DD8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CC15-6335-4989-8E3C-468B60B07358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42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D428D-4847-41AB-B853-0AD1B7749654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39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648E8-16A9-49D2-BAFF-9D47229DDDF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27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85AB3-48A4-4106-9605-5A7ECF781838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9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6CECC-D9CB-4779-BF48-02F7CE483D85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37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A4984-3C59-4F6C-8042-9BADE162D604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99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5A36-73AD-4062-92B8-7EDDC8AA0746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56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7BC05-CC68-455B-AE6E-2BD223FD57F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2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173E-05B7-4916-9EA9-77DA357419BF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92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A1560-53D7-4C62-9986-BF429D3F8B3B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96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055E9-8AC9-4D10-A3E4-F8D9099B7E7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62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A939E-E955-47E8-87C0-AC440A1A2DD8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63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CC15-6335-4989-8E3C-468B60B07358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383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D428D-4847-41AB-B853-0AD1B7749654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49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648E8-16A9-49D2-BAFF-9D47229DDDF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47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85AB3-48A4-4106-9605-5A7ECF781838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72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6CECC-D9CB-4779-BF48-02F7CE483D85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05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A4984-3C59-4F6C-8042-9BADE162D604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828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5A36-73AD-4062-92B8-7EDDC8AA0746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964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7BC05-CC68-455B-AE6E-2BD223FD57F1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366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0173E-05B7-4916-9EA9-77DA357419BF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978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</a:schemeClr>
            </a:gs>
            <a:gs pos="50000">
              <a:schemeClr val="bg1">
                <a:lumMod val="65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F9F4A3-1BAB-4D9A-A661-F03EEBC7C80F}" type="slidenum">
              <a:rPr lang="zh-TW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2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新細明體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F9F4A3-1BAB-4D9A-A661-F03EEBC7C80F}" type="slidenum">
              <a:rPr lang="zh-TW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6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5066804"/>
            <a:ext cx="8640960" cy="170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152352" rIns="90000" bIns="38088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l-GR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Αναστασία </a:t>
            </a:r>
            <a:r>
              <a:rPr lang="el-GR" sz="20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Ψωμιάδη</a:t>
            </a:r>
            <a:endParaRPr lang="el-G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endParaRPr lang="el-G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r>
              <a:rPr lang="el-GR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Δρ.Κοινωνικής</a:t>
            </a:r>
            <a:r>
              <a:rPr lang="el-G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 Ψυχολογίας / </a:t>
            </a:r>
            <a:r>
              <a:rPr lang="el-GR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Σύμβουλος Επικοινωνίας &amp;</a:t>
            </a:r>
            <a:r>
              <a:rPr lang="el-G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 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r>
              <a:rPr lang="el-G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Εταιρικής </a:t>
            </a:r>
            <a:r>
              <a:rPr lang="el-GR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Κοινωνικής </a:t>
            </a:r>
            <a:r>
              <a:rPr lang="el-GR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Ευθύνης</a:t>
            </a:r>
            <a:endParaRPr lang="el-GR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-36512" y="1700808"/>
            <a:ext cx="9144000" cy="2606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ΠΟΛΙΤΙΚΕΣ </a:t>
            </a:r>
            <a:endParaRPr lang="en-US" sz="28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l-G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ΕΤΑΙΡΙΚΗΣ </a:t>
            </a:r>
            <a:r>
              <a:rPr lang="el-G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ΚΟΙΝΩΝΙΚΗΣ ΕΥΘΥΝΗΣ</a:t>
            </a: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&amp;</a:t>
            </a:r>
            <a:endParaRPr lang="el-G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l-G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ΤΟΠΙΚΗ ΣΥΝΑΙΝΕΣΗ</a:t>
            </a:r>
          </a:p>
        </p:txBody>
      </p:sp>
    </p:spTree>
    <p:extLst>
      <p:ext uri="{BB962C8B-B14F-4D97-AF65-F5344CB8AC3E}">
        <p14:creationId xmlns:p14="http://schemas.microsoft.com/office/powerpoint/2010/main" val="342093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0" y="386194"/>
            <a:ext cx="8892480" cy="340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Τι έχουμε σήμερα αγαπητοί φίλοι της τοπικής αυτοδιοίκησης</a:t>
            </a:r>
            <a:r>
              <a:rPr lang="el-GR" b="1" spc="150" dirty="0" smtClean="0">
                <a:ln w="11430"/>
                <a:solidFill>
                  <a:schemeClr val="bg1"/>
                </a:solidFill>
                <a:latin typeface="Calibri" pitchFamily="34" charset="0"/>
              </a:rPr>
              <a:t>;</a:t>
            </a:r>
            <a:endParaRPr lang="el-GR" b="1" spc="150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7" name="Picture 2" descr="C:\Users\ΜΑΡΙΑ\Desktop\6057849315_a232d7d2fc_o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1"/>
            <a:ext cx="9144000" cy="5574884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5758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0" y="389464"/>
            <a:ext cx="8892480" cy="33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>
                <a:ln w="11430"/>
                <a:solidFill>
                  <a:schemeClr val="bg1"/>
                </a:solidFill>
                <a:latin typeface="Verbana"/>
              </a:rPr>
              <a:t>Τι είναι λοιπόν η </a:t>
            </a: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ΕΚΕ;</a:t>
            </a:r>
            <a:endParaRPr lang="el-GR" b="1" spc="150" dirty="0">
              <a:ln w="11430"/>
              <a:solidFill>
                <a:schemeClr val="bg1"/>
              </a:solidFill>
              <a:latin typeface="Verban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869160"/>
            <a:ext cx="3884834" cy="105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2276872"/>
            <a:ext cx="914399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784384"/>
            <a:ext cx="914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Verbana"/>
              </a:rPr>
              <a:t>Σύγχρονη μορφή κοινωνικής αλληλεγγύης</a:t>
            </a:r>
            <a:endParaRPr lang="el-GR" dirty="0">
              <a:latin typeface="Verbana"/>
            </a:endParaRPr>
          </a:p>
        </p:txBody>
      </p:sp>
    </p:spTree>
    <p:extLst>
      <p:ext uri="{BB962C8B-B14F-4D97-AF65-F5344CB8AC3E}">
        <p14:creationId xmlns:p14="http://schemas.microsoft.com/office/powerpoint/2010/main" val="35914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0" y="372472"/>
            <a:ext cx="8892480" cy="36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>
                <a:ln w="11430"/>
                <a:solidFill>
                  <a:schemeClr val="bg1"/>
                </a:solidFill>
                <a:latin typeface="Verbana"/>
              </a:rPr>
              <a:t>H EKE κομμένη και ραμμένη για εμάς </a:t>
            </a:r>
          </a:p>
        </p:txBody>
      </p:sp>
      <p:pic>
        <p:nvPicPr>
          <p:cNvPr id="4098" name="Picture 2" descr="C:\Users\HECTOR\Desktop\ΦΕΔΤΕΡΤΡ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655" y="2852936"/>
            <a:ext cx="6006345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7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0" y="372472"/>
            <a:ext cx="8892480" cy="36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>
                <a:ln w="11430"/>
                <a:solidFill>
                  <a:schemeClr val="bg1"/>
                </a:solidFill>
                <a:latin typeface="Verbana"/>
              </a:rPr>
              <a:t>Γιατί ΕΚΕ</a:t>
            </a: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;</a:t>
            </a:r>
            <a:endParaRPr lang="el-GR" b="1" spc="150" dirty="0">
              <a:ln w="11430"/>
              <a:solidFill>
                <a:schemeClr val="bg1"/>
              </a:solidFill>
              <a:latin typeface="Verbana"/>
            </a:endParaRPr>
          </a:p>
        </p:txBody>
      </p:sp>
      <p:graphicFrame>
        <p:nvGraphicFramePr>
          <p:cNvPr id="10" name="9 - Διάγραμμα"/>
          <p:cNvGraphicFramePr/>
          <p:nvPr/>
        </p:nvGraphicFramePr>
        <p:xfrm>
          <a:off x="899592" y="1340768"/>
          <a:ext cx="734481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429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-1" y="391836"/>
            <a:ext cx="8921545" cy="32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 smtClean="0">
                <a:ln w="1143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ΕΚΕ = Συνδετικός </a:t>
            </a:r>
            <a:r>
              <a:rPr lang="el-GR" b="1" spc="150" dirty="0">
                <a:ln w="11430"/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κρίκος 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-3" y="1988840"/>
            <a:ext cx="9143999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2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ΟΥΣΙΑ &amp; ΑΠΟΤΕΛΕΣΜΑ</a:t>
            </a:r>
          </a:p>
        </p:txBody>
      </p:sp>
      <p:pic>
        <p:nvPicPr>
          <p:cNvPr id="10" name="Picture 4" descr="C:\Users\HECTOR\Desktop\55555555555555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96592" y="3356137"/>
            <a:ext cx="5683720" cy="298171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Ομάδα 10"/>
          <p:cNvGrpSpPr/>
          <p:nvPr/>
        </p:nvGrpSpPr>
        <p:grpSpPr>
          <a:xfrm flipH="1">
            <a:off x="6233096" y="3176614"/>
            <a:ext cx="2833697" cy="3202820"/>
            <a:chOff x="3790401" y="3318274"/>
            <a:chExt cx="3132575" cy="3769814"/>
          </a:xfrm>
        </p:grpSpPr>
        <p:pic>
          <p:nvPicPr>
            <p:cNvPr id="12" name="Picture 7" descr="http://3.bp.blogspot.com/-4MF1jg7AdRc/TyDj9CObpXI/AAAAAAAADOM/qjZ5SubRcz8/s1600/HOM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6278" y="3318274"/>
              <a:ext cx="1145714" cy="1145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5" descr="C:\Users\HECTOR\Desktop\home-clipart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1992" y="3485928"/>
              <a:ext cx="798681" cy="798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5" descr="C:\Users\HECTOR\Desktop\home-clipart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298" y="4063860"/>
              <a:ext cx="1597388" cy="1597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HECTOR\Desktop\home-clipart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902" y="3885268"/>
              <a:ext cx="1161123" cy="1161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5" descr="C:\Users\HECTOR\Desktop\home-clipart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0401" y="4673279"/>
              <a:ext cx="1656184" cy="1656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7" descr="http://3.bp.blogspot.com/-4MF1jg7AdRc/TyDj9CObpXI/AAAAAAAADOM/qjZ5SubRcz8/s1600/HOME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6348" y="5101460"/>
              <a:ext cx="1986628" cy="1986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8" descr="C:\Users\HECTOR\Desktop\Untitled-1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775820" cy="244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0" y="389464"/>
            <a:ext cx="8892480" cy="33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Η ΕΚΕ χρειάζεται στρατηγική </a:t>
            </a:r>
            <a:endParaRPr lang="el-GR" b="1" spc="150" dirty="0">
              <a:ln w="11430"/>
              <a:solidFill>
                <a:schemeClr val="bg1"/>
              </a:solidFill>
              <a:latin typeface="Verbana"/>
            </a:endParaRPr>
          </a:p>
        </p:txBody>
      </p:sp>
      <p:sp useBgFill="1">
        <p:nvSpPr>
          <p:cNvPr id="2" name="Ορθογώνιο 1"/>
          <p:cNvSpPr/>
          <p:nvPr/>
        </p:nvSpPr>
        <p:spPr>
          <a:xfrm>
            <a:off x="971600" y="1268760"/>
            <a:ext cx="7200800" cy="2376264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 smtClean="0">
                <a:solidFill>
                  <a:srgbClr val="110A09"/>
                </a:solidFill>
                <a:latin typeface="Verbana"/>
              </a:rPr>
              <a:t>Χορηγία</a:t>
            </a:r>
            <a:endParaRPr lang="el-GR" dirty="0">
              <a:solidFill>
                <a:srgbClr val="110A09"/>
              </a:solidFill>
              <a:latin typeface="Verbana"/>
            </a:endParaRPr>
          </a:p>
          <a:p>
            <a:pPr algn="r"/>
            <a:r>
              <a:rPr lang="el-GR" dirty="0" smtClean="0">
                <a:solidFill>
                  <a:srgbClr val="110A09"/>
                </a:solidFill>
                <a:latin typeface="Verbana"/>
              </a:rPr>
              <a:t>Φιλανθρωπία</a:t>
            </a:r>
            <a:endParaRPr lang="el-GR" dirty="0">
              <a:solidFill>
                <a:srgbClr val="110A09"/>
              </a:solidFill>
              <a:latin typeface="Verbana"/>
            </a:endParaRPr>
          </a:p>
          <a:p>
            <a:pPr algn="r"/>
            <a:endParaRPr lang="el-GR" dirty="0" smtClean="0">
              <a:solidFill>
                <a:srgbClr val="110A09"/>
              </a:solidFill>
              <a:latin typeface="Verbana"/>
            </a:endParaRPr>
          </a:p>
          <a:p>
            <a:pPr algn="r"/>
            <a:endParaRPr lang="el-GR" dirty="0">
              <a:solidFill>
                <a:srgbClr val="110A09"/>
              </a:solidFill>
              <a:latin typeface="Verbana"/>
            </a:endParaRPr>
          </a:p>
          <a:p>
            <a:pPr algn="r"/>
            <a:r>
              <a:rPr lang="el-GR" dirty="0" smtClean="0">
                <a:solidFill>
                  <a:srgbClr val="110A09"/>
                </a:solidFill>
                <a:latin typeface="Verbana"/>
              </a:rPr>
              <a:t>Αποσπασματικές  ενέργειες</a:t>
            </a:r>
            <a:endParaRPr lang="el-GR" dirty="0">
              <a:solidFill>
                <a:srgbClr val="110A09"/>
              </a:solidFill>
              <a:latin typeface="Verbana"/>
            </a:endParaRPr>
          </a:p>
          <a:p>
            <a:r>
              <a:rPr lang="el-GR" dirty="0" smtClean="0">
                <a:solidFill>
                  <a:srgbClr val="110A09"/>
                </a:solidFill>
                <a:latin typeface="Verbana"/>
              </a:rPr>
              <a:t>Σπασμωδικές κινήσεις</a:t>
            </a:r>
            <a:endParaRPr lang="el-GR" dirty="0">
              <a:solidFill>
                <a:srgbClr val="110A09"/>
              </a:solidFill>
              <a:latin typeface="Verbana"/>
            </a:endParaRPr>
          </a:p>
        </p:txBody>
      </p:sp>
      <p:sp useBgFill="1">
        <p:nvSpPr>
          <p:cNvPr id="7" name="Ορθογώνιο 6"/>
          <p:cNvSpPr/>
          <p:nvPr/>
        </p:nvSpPr>
        <p:spPr>
          <a:xfrm>
            <a:off x="1146883" y="4077072"/>
            <a:ext cx="7200800" cy="2376264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l-GR" dirty="0" smtClean="0"/>
              <a:t> </a:t>
            </a:r>
            <a:endParaRPr lang="en-US" dirty="0" smtClean="0"/>
          </a:p>
          <a:p>
            <a:pPr algn="ctr">
              <a:lnSpc>
                <a:spcPct val="150000"/>
              </a:lnSpc>
            </a:pPr>
            <a:endParaRPr lang="el-GR" dirty="0" smtClean="0"/>
          </a:p>
        </p:txBody>
      </p:sp>
      <p:sp>
        <p:nvSpPr>
          <p:cNvPr id="8" name="Ορθογώνιο 7"/>
          <p:cNvSpPr/>
          <p:nvPr/>
        </p:nvSpPr>
        <p:spPr>
          <a:xfrm>
            <a:off x="2712156" y="2087560"/>
            <a:ext cx="2380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dirty="0" smtClean="0">
                <a:solidFill>
                  <a:srgbClr val="110A09"/>
                </a:solidFill>
              </a:rPr>
              <a:t>M</a:t>
            </a:r>
            <a:r>
              <a:rPr lang="el-GR" dirty="0" err="1" smtClean="0">
                <a:solidFill>
                  <a:srgbClr val="110A09"/>
                </a:solidFill>
              </a:rPr>
              <a:t>ονόπλευρο</a:t>
            </a:r>
            <a:r>
              <a:rPr lang="en-US" dirty="0" smtClean="0">
                <a:solidFill>
                  <a:srgbClr val="110A09"/>
                </a:solidFill>
              </a:rPr>
              <a:t> </a:t>
            </a:r>
            <a:r>
              <a:rPr lang="el-GR" dirty="0" smtClean="0">
                <a:solidFill>
                  <a:srgbClr val="110A09"/>
                </a:solidFill>
              </a:rPr>
              <a:t>παιχνίδι</a:t>
            </a:r>
            <a:endParaRPr lang="el-GR" dirty="0">
              <a:solidFill>
                <a:srgbClr val="110A09"/>
              </a:solidFill>
            </a:endParaRPr>
          </a:p>
        </p:txBody>
      </p:sp>
      <p:grpSp>
        <p:nvGrpSpPr>
          <p:cNvPr id="17" name="16 - Ομάδα"/>
          <p:cNvGrpSpPr/>
          <p:nvPr/>
        </p:nvGrpSpPr>
        <p:grpSpPr>
          <a:xfrm>
            <a:off x="1115616" y="1556792"/>
            <a:ext cx="792088" cy="576064"/>
            <a:chOff x="1691680" y="2204864"/>
            <a:chExt cx="792088" cy="576064"/>
          </a:xfrm>
        </p:grpSpPr>
        <p:cxnSp>
          <p:nvCxnSpPr>
            <p:cNvPr id="13" name="12 - Ευθεία γραμμή σύνδεσης"/>
            <p:cNvCxnSpPr/>
            <p:nvPr/>
          </p:nvCxnSpPr>
          <p:spPr>
            <a:xfrm>
              <a:off x="1835696" y="2204864"/>
              <a:ext cx="576064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- Ευθεία γραμμή σύνδεσης"/>
            <p:cNvCxnSpPr/>
            <p:nvPr/>
          </p:nvCxnSpPr>
          <p:spPr>
            <a:xfrm flipH="1">
              <a:off x="1691680" y="2204864"/>
              <a:ext cx="792088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- Ομάδα"/>
          <p:cNvGrpSpPr/>
          <p:nvPr/>
        </p:nvGrpSpPr>
        <p:grpSpPr>
          <a:xfrm>
            <a:off x="3419872" y="2060848"/>
            <a:ext cx="792088" cy="576064"/>
            <a:chOff x="1691680" y="2204864"/>
            <a:chExt cx="792088" cy="576064"/>
          </a:xfrm>
        </p:grpSpPr>
        <p:cxnSp>
          <p:nvCxnSpPr>
            <p:cNvPr id="19" name="18 - Ευθεία γραμμή σύνδεσης"/>
            <p:cNvCxnSpPr/>
            <p:nvPr/>
          </p:nvCxnSpPr>
          <p:spPr>
            <a:xfrm>
              <a:off x="1835696" y="2204864"/>
              <a:ext cx="576064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- Ευθεία γραμμή σύνδεσης"/>
            <p:cNvCxnSpPr/>
            <p:nvPr/>
          </p:nvCxnSpPr>
          <p:spPr>
            <a:xfrm flipH="1">
              <a:off x="1691680" y="2204864"/>
              <a:ext cx="792088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24 - Ομάδα"/>
          <p:cNvGrpSpPr/>
          <p:nvPr/>
        </p:nvGrpSpPr>
        <p:grpSpPr>
          <a:xfrm>
            <a:off x="6948264" y="1772816"/>
            <a:ext cx="792088" cy="576064"/>
            <a:chOff x="1691680" y="2204864"/>
            <a:chExt cx="792088" cy="576064"/>
          </a:xfrm>
        </p:grpSpPr>
        <p:cxnSp>
          <p:nvCxnSpPr>
            <p:cNvPr id="26" name="25 - Ευθεία γραμμή σύνδεσης"/>
            <p:cNvCxnSpPr/>
            <p:nvPr/>
          </p:nvCxnSpPr>
          <p:spPr>
            <a:xfrm>
              <a:off x="1835696" y="2204864"/>
              <a:ext cx="576064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- Ευθεία γραμμή σύνδεσης"/>
            <p:cNvCxnSpPr/>
            <p:nvPr/>
          </p:nvCxnSpPr>
          <p:spPr>
            <a:xfrm flipH="1">
              <a:off x="1691680" y="2204864"/>
              <a:ext cx="792088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- Ομάδα"/>
          <p:cNvGrpSpPr/>
          <p:nvPr/>
        </p:nvGrpSpPr>
        <p:grpSpPr>
          <a:xfrm>
            <a:off x="1619672" y="2924944"/>
            <a:ext cx="792088" cy="576064"/>
            <a:chOff x="1691680" y="2204864"/>
            <a:chExt cx="792088" cy="576064"/>
          </a:xfrm>
        </p:grpSpPr>
        <p:cxnSp>
          <p:nvCxnSpPr>
            <p:cNvPr id="29" name="28 - Ευθεία γραμμή σύνδεσης"/>
            <p:cNvCxnSpPr/>
            <p:nvPr/>
          </p:nvCxnSpPr>
          <p:spPr>
            <a:xfrm>
              <a:off x="1835696" y="2204864"/>
              <a:ext cx="576064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- Ευθεία γραμμή σύνδεσης"/>
            <p:cNvCxnSpPr/>
            <p:nvPr/>
          </p:nvCxnSpPr>
          <p:spPr>
            <a:xfrm flipH="1">
              <a:off x="1691680" y="2204864"/>
              <a:ext cx="792088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30 - Ομάδα"/>
          <p:cNvGrpSpPr/>
          <p:nvPr/>
        </p:nvGrpSpPr>
        <p:grpSpPr>
          <a:xfrm>
            <a:off x="6300192" y="2636912"/>
            <a:ext cx="792088" cy="576064"/>
            <a:chOff x="1691680" y="2204864"/>
            <a:chExt cx="792088" cy="576064"/>
          </a:xfrm>
        </p:grpSpPr>
        <p:cxnSp>
          <p:nvCxnSpPr>
            <p:cNvPr id="32" name="31 - Ευθεία γραμμή σύνδεσης"/>
            <p:cNvCxnSpPr/>
            <p:nvPr/>
          </p:nvCxnSpPr>
          <p:spPr>
            <a:xfrm>
              <a:off x="1835696" y="2204864"/>
              <a:ext cx="576064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- Ευθεία γραμμή σύνδεσης"/>
            <p:cNvCxnSpPr/>
            <p:nvPr/>
          </p:nvCxnSpPr>
          <p:spPr>
            <a:xfrm flipH="1">
              <a:off x="1691680" y="2204864"/>
              <a:ext cx="792088" cy="57606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- Ορθογώνιο"/>
          <p:cNvSpPr/>
          <p:nvPr/>
        </p:nvSpPr>
        <p:spPr>
          <a:xfrm>
            <a:off x="1399101" y="4156045"/>
            <a:ext cx="669636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b="1" cap="none" spc="150" dirty="0" smtClean="0">
                <a:ln w="11430"/>
                <a:solidFill>
                  <a:srgbClr val="C00000"/>
                </a:solidFill>
                <a:latin typeface="Verdana" panose="020B0604030504040204" pitchFamily="34" charset="0"/>
              </a:rPr>
              <a:t>H </a:t>
            </a:r>
            <a:r>
              <a:rPr lang="el-GR" b="1" cap="none" spc="150" dirty="0" smtClean="0">
                <a:ln w="11430"/>
                <a:solidFill>
                  <a:srgbClr val="C00000"/>
                </a:solidFill>
                <a:latin typeface="Verdana" panose="020B0604030504040204" pitchFamily="34" charset="0"/>
              </a:rPr>
              <a:t>ΕΚΕ είναι:</a:t>
            </a:r>
            <a:endParaRPr lang="en-US" b="1" cap="none" spc="150" dirty="0" smtClean="0">
              <a:ln w="11430"/>
              <a:solidFill>
                <a:srgbClr val="C00000"/>
              </a:solidFill>
              <a:latin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l-GR" b="1" cap="none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anose="020B0604030504040204" pitchFamily="34" charset="0"/>
              </a:rPr>
              <a:t>ΕΠΙΛΟΓΗ ΜΟΝΟΔΡΟΜΟΣ </a:t>
            </a:r>
          </a:p>
          <a:p>
            <a:pPr algn="ctr">
              <a:lnSpc>
                <a:spcPct val="150000"/>
              </a:lnSpc>
            </a:pPr>
            <a:r>
              <a:rPr lang="el-GR" b="1" cap="none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anose="020B0604030504040204" pitchFamily="34" charset="0"/>
              </a:rPr>
              <a:t>ΚΟΙΝΩΝΙΚΗ ΑΝΑΓΚΑΙΟΤΗΤΑ</a:t>
            </a:r>
            <a:endParaRPr lang="en-US" b="1" cap="none" spc="150" dirty="0" smtClean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anose="020B0604030504040204" pitchFamily="34" charset="0"/>
              </a:rPr>
              <a:t>KAINOTOMIA</a:t>
            </a:r>
            <a:endParaRPr lang="en-US" b="1" cap="none" spc="150" dirty="0" smtClean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l-GR" b="1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dana" panose="020B0604030504040204" pitchFamily="34" charset="0"/>
              </a:rPr>
              <a:t>ΑΠΟΤΕΛΕΣΜΑΤΙΚΟ ΕΡΓΑΛΕΙΟ</a:t>
            </a:r>
          </a:p>
          <a:p>
            <a:pPr algn="ctr">
              <a:lnSpc>
                <a:spcPct val="150000"/>
              </a:lnSpc>
            </a:pPr>
            <a:endParaRPr lang="el-GR" b="1" cap="none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55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-1" y="389464"/>
            <a:ext cx="8921545" cy="33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b="1" spc="150" dirty="0">
                <a:ln w="11430"/>
                <a:solidFill>
                  <a:schemeClr val="bg1"/>
                </a:solidFill>
                <a:latin typeface="Verbana"/>
              </a:rPr>
              <a:t>H</a:t>
            </a: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 ΕΚΕ με παραδείγματα  </a:t>
            </a:r>
            <a:endParaRPr lang="el-GR" b="1" spc="150" dirty="0">
              <a:ln w="11430"/>
              <a:solidFill>
                <a:schemeClr val="bg1"/>
              </a:solidFill>
              <a:latin typeface="Verbana"/>
            </a:endParaRPr>
          </a:p>
        </p:txBody>
      </p:sp>
      <p:pic>
        <p:nvPicPr>
          <p:cNvPr id="1026" name="Picture 2" descr="C:\Users\ΜΑΡΙΑ\Desktop\xart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1052736"/>
            <a:ext cx="5832648" cy="5724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910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ΜΑΡΙΑ\Desktop\dsdfsdffssffds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9672" y="1052736"/>
            <a:ext cx="5863904" cy="5805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-1" y="389464"/>
            <a:ext cx="8921545" cy="33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Γραφείο ΕΚΕ - ΟΤΑ</a:t>
            </a:r>
            <a:endParaRPr lang="el-GR" b="1" spc="150" dirty="0">
              <a:ln w="11430"/>
              <a:solidFill>
                <a:schemeClr val="bg1"/>
              </a:solidFill>
              <a:latin typeface="Verbana"/>
            </a:endParaRPr>
          </a:p>
        </p:txBody>
      </p:sp>
      <p:graphicFrame>
        <p:nvGraphicFramePr>
          <p:cNvPr id="3" name="Διάγραμμα 2"/>
          <p:cNvGraphicFramePr/>
          <p:nvPr>
            <p:extLst>
              <p:ext uri="{D42A27DB-BD31-4B8C-83A1-F6EECF244321}">
                <p14:modId xmlns:p14="http://schemas.microsoft.com/office/powerpoint/2010/main" val="1968744656"/>
              </p:ext>
            </p:extLst>
          </p:nvPr>
        </p:nvGraphicFramePr>
        <p:xfrm>
          <a:off x="1619672" y="1412776"/>
          <a:ext cx="5499001" cy="5013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724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188640"/>
            <a:ext cx="8921545" cy="782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0" y="372472"/>
            <a:ext cx="8892480" cy="36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tIns="10800" rIns="18000" bIns="10800" anchor="ctr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904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Οφέλη γραφείου ΕΚΕ για </a:t>
            </a:r>
            <a:r>
              <a:rPr lang="el-GR" b="1" spc="150" dirty="0" smtClean="0">
                <a:ln w="11430"/>
                <a:solidFill>
                  <a:schemeClr val="bg1"/>
                </a:solidFill>
                <a:latin typeface="Verbana"/>
              </a:rPr>
              <a:t>ΟΤΑ</a:t>
            </a:r>
            <a:endParaRPr lang="el-GR" b="1" spc="150" dirty="0">
              <a:ln w="11430"/>
              <a:solidFill>
                <a:schemeClr val="bg1"/>
              </a:solidFill>
              <a:latin typeface="Verbana"/>
            </a:endParaRPr>
          </a:p>
        </p:txBody>
      </p:sp>
      <p:graphicFrame>
        <p:nvGraphicFramePr>
          <p:cNvPr id="7" name="10 - Διάγραμμα"/>
          <p:cNvGraphicFramePr/>
          <p:nvPr>
            <p:extLst>
              <p:ext uri="{D42A27DB-BD31-4B8C-83A1-F6EECF244321}">
                <p14:modId xmlns:p14="http://schemas.microsoft.com/office/powerpoint/2010/main" val="970300400"/>
              </p:ext>
            </p:extLst>
          </p:nvPr>
        </p:nvGraphicFramePr>
        <p:xfrm>
          <a:off x="2267744" y="593304"/>
          <a:ext cx="4905285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227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0" y="836712"/>
            <a:ext cx="9144000" cy="58477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l-GR" sz="66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istral" pitchFamily="66" charset="0"/>
                <a:ea typeface="Verdana" panose="020B0604030504040204" pitchFamily="34" charset="0"/>
                <a:cs typeface="Verdana" panose="020B0604030504040204" pitchFamily="34" charset="0"/>
              </a:rPr>
              <a:t>σας </a:t>
            </a:r>
            <a:r>
              <a:rPr lang="el-GR" sz="6600" b="1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istral" pitchFamily="66" charset="0"/>
                <a:ea typeface="Verdana" panose="020B0604030504040204" pitchFamily="34" charset="0"/>
                <a:cs typeface="Verdana" panose="020B0604030504040204" pitchFamily="34" charset="0"/>
              </a:rPr>
              <a:t>ε</a:t>
            </a:r>
            <a:r>
              <a:rPr lang="el-GR" sz="66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istral" pitchFamily="66" charset="0"/>
                <a:ea typeface="Verdana" panose="020B0604030504040204" pitchFamily="34" charset="0"/>
                <a:cs typeface="Verdana" panose="020B0604030504040204" pitchFamily="34" charset="0"/>
              </a:rPr>
              <a:t>υχαριστώ </a:t>
            </a:r>
            <a:r>
              <a:rPr lang="el-GR" sz="66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istral" pitchFamily="66" charset="0"/>
                <a:ea typeface="Verdana" panose="020B0604030504040204" pitchFamily="34" charset="0"/>
                <a:cs typeface="Verdana" panose="020B0604030504040204" pitchFamily="34" charset="0"/>
              </a:rPr>
              <a:t>πολύ</a:t>
            </a:r>
            <a:endParaRPr lang="el-GR" sz="6600" b="1" spc="150" dirty="0" smtClean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istral" pitchFamily="66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l-G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l-GR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l-GR" sz="4000" b="1" spc="150" dirty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istral" pitchFamily="66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l-GR" sz="4000" b="1" spc="15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istral" pitchFamily="66" charset="0"/>
                <a:ea typeface="Verdana" panose="020B0604030504040204" pitchFamily="34" charset="0"/>
                <a:cs typeface="Verdana" panose="020B0604030504040204" pitchFamily="34" charset="0"/>
              </a:rPr>
              <a:t>Δρ. Αναστασία </a:t>
            </a:r>
            <a:r>
              <a:rPr lang="el-GR" sz="4000" b="1" spc="150" dirty="0" err="1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istral" pitchFamily="66" charset="0"/>
                <a:ea typeface="Verdana" panose="020B0604030504040204" pitchFamily="34" charset="0"/>
                <a:cs typeface="Verdana" panose="020B0604030504040204" pitchFamily="34" charset="0"/>
              </a:rPr>
              <a:t>Ψωμιάδη</a:t>
            </a:r>
            <a:endParaRPr lang="el-GR" sz="4000" b="1" spc="150" dirty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istral" pitchFamily="66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l-GR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l-GR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n-US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e-mail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: 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apsomiadi@apson.gr</a:t>
            </a:r>
            <a:endParaRPr lang="el-GR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www.apson.gr</a:t>
            </a:r>
          </a:p>
          <a:p>
            <a:pPr algn="ctr"/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Verbana"/>
              </a:rPr>
              <a:t> 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Verbana"/>
            </a:endParaRPr>
          </a:p>
          <a:p>
            <a:pPr algn="ctr"/>
            <a:endParaRPr lang="el-GR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00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3149</TotalTime>
  <Words>160</Words>
  <Application>Microsoft Office PowerPoint</Application>
  <PresentationFormat>Προβολή στην οθόνη (4:3)</PresentationFormat>
  <Paragraphs>69</Paragraphs>
  <Slides>11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11</vt:i4>
      </vt:variant>
    </vt:vector>
  </HeadingPairs>
  <TitlesOfParts>
    <vt:vector size="13" baseType="lpstr">
      <vt:lpstr>Default Design</vt:lpstr>
      <vt:lpstr>2_Default Design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APSON</dc:creator>
  <cp:lastModifiedBy>ANASTASIA</cp:lastModifiedBy>
  <cp:revision>1310</cp:revision>
  <dcterms:created xsi:type="dcterms:W3CDTF">2012-03-01T09:53:31Z</dcterms:created>
  <dcterms:modified xsi:type="dcterms:W3CDTF">2013-11-02T08:29:13Z</dcterms:modified>
</cp:coreProperties>
</file>