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6"/>
  </p:handoutMasterIdLst>
  <p:sldIdLst>
    <p:sldId id="256" r:id="rId2"/>
    <p:sldId id="257" r:id="rId3"/>
    <p:sldId id="263" r:id="rId4"/>
    <p:sldId id="258" r:id="rId5"/>
    <p:sldId id="259" r:id="rId6"/>
    <p:sldId id="260" r:id="rId7"/>
    <p:sldId id="261" r:id="rId8"/>
    <p:sldId id="262" r:id="rId9"/>
    <p:sldId id="280" r:id="rId10"/>
    <p:sldId id="264" r:id="rId11"/>
    <p:sldId id="281" r:id="rId12"/>
    <p:sldId id="283" r:id="rId13"/>
    <p:sldId id="282" r:id="rId14"/>
    <p:sldId id="28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6" r:id="rId29"/>
    <p:sldId id="287" r:id="rId30"/>
    <p:sldId id="288" r:id="rId31"/>
    <p:sldId id="291" r:id="rId32"/>
    <p:sldId id="292" r:id="rId33"/>
    <p:sldId id="285" r:id="rId34"/>
    <p:sldId id="279"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4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image" Target="../media/image5.wmf"/><Relationship Id="rId2" Type="http://schemas.openxmlformats.org/officeDocument/2006/relationships/image" Target="../media/image6.wmf"/></Relationships>
</file>

<file path=ppt/diagrams/_rels/data5.xml.rels><?xml version="1.0" encoding="UTF-8" standalone="yes"?>
<Relationships xmlns="http://schemas.openxmlformats.org/package/2006/relationships"><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1" Type="http://schemas.openxmlformats.org/officeDocument/2006/relationships/image" Target="../media/image11.jpeg"/></Relationships>
</file>

<file path=ppt/diagrams/_rels/data9.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56ACB-E2F1-44AA-ACEE-D0D5E63D8BE4}" type="doc">
      <dgm:prSet loTypeId="urn:microsoft.com/office/officeart/2005/8/layout/hProcess9" loCatId="process" qsTypeId="urn:microsoft.com/office/officeart/2005/8/quickstyle/3d2" qsCatId="3D" csTypeId="urn:microsoft.com/office/officeart/2005/8/colors/colorful3" csCatId="colorful" phldr="1"/>
      <dgm:spPr/>
    </dgm:pt>
    <dgm:pt modelId="{E81B2129-54F1-4150-B59E-C2F901A810D1}">
      <dgm:prSet phldrT="[Κείμενο]"/>
      <dgm:spPr/>
      <dgm:t>
        <a:bodyPr/>
        <a:lstStyle/>
        <a:p>
          <a:r>
            <a:rPr lang="el-GR" i="1"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Το καταστατικό της Ένωσης ρύθμιζε:</a:t>
          </a:r>
          <a:endParaRPr lang="el-GR" i="1"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B7A520F8-804D-4693-BEC5-C1DFA3535D92}" type="parTrans" cxnId="{A456E61E-EEB4-4951-95E2-9326691AA7D4}">
      <dgm:prSet/>
      <dgm:spPr/>
      <dgm:t>
        <a:bodyPr/>
        <a:lstStyle/>
        <a:p>
          <a:endParaRPr lang="el-GR"/>
        </a:p>
      </dgm:t>
    </dgm:pt>
    <dgm:pt modelId="{DA044848-AF30-4391-9A67-05E611363DFD}" type="sibTrans" cxnId="{A456E61E-EEB4-4951-95E2-9326691AA7D4}">
      <dgm:prSet/>
      <dgm:spPr/>
      <dgm:t>
        <a:bodyPr/>
        <a:lstStyle/>
        <a:p>
          <a:endParaRPr lang="el-GR"/>
        </a:p>
      </dgm:t>
    </dgm:pt>
    <dgm:pt modelId="{5D6E5404-4DBA-4764-97E9-4C68341017B9}">
      <dgm:prSet phldrT="[Κείμενο]"/>
      <dgm:spPr/>
      <dgm:t>
        <a:bodyPr/>
        <a:lstStyle/>
        <a:p>
          <a:r>
            <a:rPr lang="el-GR" dirty="0" smtClean="0">
              <a:latin typeface="Myriad Pro" pitchFamily="34" charset="0"/>
            </a:rPr>
            <a:t>Το σκοπό της </a:t>
          </a:r>
          <a:endParaRPr lang="el-GR" dirty="0">
            <a:latin typeface="Myriad Pro" pitchFamily="34" charset="0"/>
          </a:endParaRPr>
        </a:p>
      </dgm:t>
    </dgm:pt>
    <dgm:pt modelId="{142947EE-F0A8-4993-A766-9BB1F419E71D}" type="parTrans" cxnId="{5F1C1319-54E6-4B41-8F96-C705E4CF468B}">
      <dgm:prSet/>
      <dgm:spPr/>
      <dgm:t>
        <a:bodyPr/>
        <a:lstStyle/>
        <a:p>
          <a:endParaRPr lang="el-GR"/>
        </a:p>
      </dgm:t>
    </dgm:pt>
    <dgm:pt modelId="{AF8C5EB7-8490-446B-9A7E-A2CDC481CA31}" type="sibTrans" cxnId="{5F1C1319-54E6-4B41-8F96-C705E4CF468B}">
      <dgm:prSet/>
      <dgm:spPr/>
      <dgm:t>
        <a:bodyPr/>
        <a:lstStyle/>
        <a:p>
          <a:endParaRPr lang="el-GR"/>
        </a:p>
      </dgm:t>
    </dgm:pt>
    <dgm:pt modelId="{3DA0BF25-BA4F-4F59-B5E4-797266E8840F}">
      <dgm:prSet phldrT="[Κείμενο]"/>
      <dgm:spPr/>
      <dgm:t>
        <a:bodyPr/>
        <a:lstStyle/>
        <a:p>
          <a:r>
            <a:rPr lang="el-GR" dirty="0" smtClean="0">
              <a:latin typeface="Myriad Pro" pitchFamily="34" charset="0"/>
            </a:rPr>
            <a:t>Τη διοίκηση και οργάνωσή της</a:t>
          </a:r>
          <a:endParaRPr lang="el-GR" dirty="0">
            <a:latin typeface="Myriad Pro" pitchFamily="34" charset="0"/>
          </a:endParaRPr>
        </a:p>
      </dgm:t>
    </dgm:pt>
    <dgm:pt modelId="{F31C3EC8-FE2F-43DF-8F0B-9BBCBAEC071F}" type="parTrans" cxnId="{08399FC0-2988-4793-A06F-3B0D8C049A6C}">
      <dgm:prSet/>
      <dgm:spPr/>
      <dgm:t>
        <a:bodyPr/>
        <a:lstStyle/>
        <a:p>
          <a:endParaRPr lang="el-GR"/>
        </a:p>
      </dgm:t>
    </dgm:pt>
    <dgm:pt modelId="{03400B7D-D442-40A7-ADA9-6BA0C25784AB}" type="sibTrans" cxnId="{08399FC0-2988-4793-A06F-3B0D8C049A6C}">
      <dgm:prSet/>
      <dgm:spPr/>
      <dgm:t>
        <a:bodyPr/>
        <a:lstStyle/>
        <a:p>
          <a:endParaRPr lang="el-GR"/>
        </a:p>
      </dgm:t>
    </dgm:pt>
    <dgm:pt modelId="{EFBA0331-0791-4E3C-849A-92767E43C7EB}">
      <dgm:prSet/>
      <dgm:spPr/>
      <dgm:t>
        <a:bodyPr/>
        <a:lstStyle/>
        <a:p>
          <a:r>
            <a:rPr lang="el-GR" smtClean="0">
              <a:latin typeface="Myriad Pro" pitchFamily="34" charset="0"/>
            </a:rPr>
            <a:t>Τους πόρους και τη διαχείρισή της</a:t>
          </a:r>
          <a:endParaRPr lang="el-GR" dirty="0">
            <a:latin typeface="Myriad Pro" pitchFamily="34" charset="0"/>
          </a:endParaRPr>
        </a:p>
      </dgm:t>
    </dgm:pt>
    <dgm:pt modelId="{2A64151F-3FA6-445E-84A4-5CB43EC455D2}" type="parTrans" cxnId="{CB38D8A5-2537-4BE9-BB3D-79A2D1937167}">
      <dgm:prSet/>
      <dgm:spPr/>
      <dgm:t>
        <a:bodyPr/>
        <a:lstStyle/>
        <a:p>
          <a:endParaRPr lang="el-GR"/>
        </a:p>
      </dgm:t>
    </dgm:pt>
    <dgm:pt modelId="{10CD7CBC-0F93-45E4-8C34-EFE1BEFE6E9C}" type="sibTrans" cxnId="{CB38D8A5-2537-4BE9-BB3D-79A2D1937167}">
      <dgm:prSet/>
      <dgm:spPr/>
      <dgm:t>
        <a:bodyPr/>
        <a:lstStyle/>
        <a:p>
          <a:endParaRPr lang="el-GR"/>
        </a:p>
      </dgm:t>
    </dgm:pt>
    <dgm:pt modelId="{8D3E5023-6F63-4FCB-9D77-2B6F2871B515}" type="pres">
      <dgm:prSet presAssocID="{9D856ACB-E2F1-44AA-ACEE-D0D5E63D8BE4}" presName="CompostProcess" presStyleCnt="0">
        <dgm:presLayoutVars>
          <dgm:dir/>
          <dgm:resizeHandles val="exact"/>
        </dgm:presLayoutVars>
      </dgm:prSet>
      <dgm:spPr/>
    </dgm:pt>
    <dgm:pt modelId="{E14AEC02-A332-4C65-9357-DFBAE56B90AA}" type="pres">
      <dgm:prSet presAssocID="{9D856ACB-E2F1-44AA-ACEE-D0D5E63D8BE4}" presName="arrow" presStyleLbl="bgShp" presStyleIdx="0" presStyleCnt="1"/>
      <dgm:spPr/>
    </dgm:pt>
    <dgm:pt modelId="{9C20A04E-C911-4D9E-B1FF-3AA4CF7761C9}" type="pres">
      <dgm:prSet presAssocID="{9D856ACB-E2F1-44AA-ACEE-D0D5E63D8BE4}" presName="linearProcess" presStyleCnt="0"/>
      <dgm:spPr/>
    </dgm:pt>
    <dgm:pt modelId="{621EB7DF-CEF4-448B-981C-3764AB678D6A}" type="pres">
      <dgm:prSet presAssocID="{E81B2129-54F1-4150-B59E-C2F901A810D1}" presName="textNode" presStyleLbl="node1" presStyleIdx="0" presStyleCnt="4">
        <dgm:presLayoutVars>
          <dgm:bulletEnabled val="1"/>
        </dgm:presLayoutVars>
      </dgm:prSet>
      <dgm:spPr/>
      <dgm:t>
        <a:bodyPr/>
        <a:lstStyle/>
        <a:p>
          <a:endParaRPr lang="el-GR"/>
        </a:p>
      </dgm:t>
    </dgm:pt>
    <dgm:pt modelId="{498FEA11-1FF7-4239-9838-8D84A1D90366}" type="pres">
      <dgm:prSet presAssocID="{DA044848-AF30-4391-9A67-05E611363DFD}" presName="sibTrans" presStyleCnt="0"/>
      <dgm:spPr/>
    </dgm:pt>
    <dgm:pt modelId="{D1DADFE3-1B71-4A3F-BEF0-B44B4C9B294B}" type="pres">
      <dgm:prSet presAssocID="{5D6E5404-4DBA-4764-97E9-4C68341017B9}" presName="textNode" presStyleLbl="node1" presStyleIdx="1" presStyleCnt="4">
        <dgm:presLayoutVars>
          <dgm:bulletEnabled val="1"/>
        </dgm:presLayoutVars>
      </dgm:prSet>
      <dgm:spPr/>
      <dgm:t>
        <a:bodyPr/>
        <a:lstStyle/>
        <a:p>
          <a:endParaRPr lang="el-GR"/>
        </a:p>
      </dgm:t>
    </dgm:pt>
    <dgm:pt modelId="{27C62242-553F-4E18-938F-8D38F5DDAAAA}" type="pres">
      <dgm:prSet presAssocID="{AF8C5EB7-8490-446B-9A7E-A2CDC481CA31}" presName="sibTrans" presStyleCnt="0"/>
      <dgm:spPr/>
    </dgm:pt>
    <dgm:pt modelId="{EC9A94DE-BBF2-44CC-B11C-FDD8695DD2F6}" type="pres">
      <dgm:prSet presAssocID="{3DA0BF25-BA4F-4F59-B5E4-797266E8840F}" presName="textNode" presStyleLbl="node1" presStyleIdx="2" presStyleCnt="4">
        <dgm:presLayoutVars>
          <dgm:bulletEnabled val="1"/>
        </dgm:presLayoutVars>
      </dgm:prSet>
      <dgm:spPr/>
      <dgm:t>
        <a:bodyPr/>
        <a:lstStyle/>
        <a:p>
          <a:endParaRPr lang="el-GR"/>
        </a:p>
      </dgm:t>
    </dgm:pt>
    <dgm:pt modelId="{011548BE-8022-42CD-A2C4-C562C9839818}" type="pres">
      <dgm:prSet presAssocID="{03400B7D-D442-40A7-ADA9-6BA0C25784AB}" presName="sibTrans" presStyleCnt="0"/>
      <dgm:spPr/>
    </dgm:pt>
    <dgm:pt modelId="{98904F80-0747-4877-8327-44129A4E88CB}" type="pres">
      <dgm:prSet presAssocID="{EFBA0331-0791-4E3C-849A-92767E43C7EB}" presName="textNode" presStyleLbl="node1" presStyleIdx="3" presStyleCnt="4">
        <dgm:presLayoutVars>
          <dgm:bulletEnabled val="1"/>
        </dgm:presLayoutVars>
      </dgm:prSet>
      <dgm:spPr/>
      <dgm:t>
        <a:bodyPr/>
        <a:lstStyle/>
        <a:p>
          <a:endParaRPr lang="el-GR"/>
        </a:p>
      </dgm:t>
    </dgm:pt>
  </dgm:ptLst>
  <dgm:cxnLst>
    <dgm:cxn modelId="{5F1C1319-54E6-4B41-8F96-C705E4CF468B}" srcId="{9D856ACB-E2F1-44AA-ACEE-D0D5E63D8BE4}" destId="{5D6E5404-4DBA-4764-97E9-4C68341017B9}" srcOrd="1" destOrd="0" parTransId="{142947EE-F0A8-4993-A766-9BB1F419E71D}" sibTransId="{AF8C5EB7-8490-446B-9A7E-A2CDC481CA31}"/>
    <dgm:cxn modelId="{7595204F-5A2F-4E06-BB7C-A9D104AB9FD0}" type="presOf" srcId="{5D6E5404-4DBA-4764-97E9-4C68341017B9}" destId="{D1DADFE3-1B71-4A3F-BEF0-B44B4C9B294B}" srcOrd="0" destOrd="0" presId="urn:microsoft.com/office/officeart/2005/8/layout/hProcess9"/>
    <dgm:cxn modelId="{CAE229BA-A24D-4418-BDCD-E00C396199BB}" type="presOf" srcId="{E81B2129-54F1-4150-B59E-C2F901A810D1}" destId="{621EB7DF-CEF4-448B-981C-3764AB678D6A}" srcOrd="0" destOrd="0" presId="urn:microsoft.com/office/officeart/2005/8/layout/hProcess9"/>
    <dgm:cxn modelId="{A456E61E-EEB4-4951-95E2-9326691AA7D4}" srcId="{9D856ACB-E2F1-44AA-ACEE-D0D5E63D8BE4}" destId="{E81B2129-54F1-4150-B59E-C2F901A810D1}" srcOrd="0" destOrd="0" parTransId="{B7A520F8-804D-4693-BEC5-C1DFA3535D92}" sibTransId="{DA044848-AF30-4391-9A67-05E611363DFD}"/>
    <dgm:cxn modelId="{AFECB27B-4A37-49A0-A8F2-A35A4EF535CE}" type="presOf" srcId="{EFBA0331-0791-4E3C-849A-92767E43C7EB}" destId="{98904F80-0747-4877-8327-44129A4E88CB}" srcOrd="0" destOrd="0" presId="urn:microsoft.com/office/officeart/2005/8/layout/hProcess9"/>
    <dgm:cxn modelId="{CB38D8A5-2537-4BE9-BB3D-79A2D1937167}" srcId="{9D856ACB-E2F1-44AA-ACEE-D0D5E63D8BE4}" destId="{EFBA0331-0791-4E3C-849A-92767E43C7EB}" srcOrd="3" destOrd="0" parTransId="{2A64151F-3FA6-445E-84A4-5CB43EC455D2}" sibTransId="{10CD7CBC-0F93-45E4-8C34-EFE1BEFE6E9C}"/>
    <dgm:cxn modelId="{5D1B8713-3536-49DA-9286-4F2A0B1046B4}" type="presOf" srcId="{9D856ACB-E2F1-44AA-ACEE-D0D5E63D8BE4}" destId="{8D3E5023-6F63-4FCB-9D77-2B6F2871B515}" srcOrd="0" destOrd="0" presId="urn:microsoft.com/office/officeart/2005/8/layout/hProcess9"/>
    <dgm:cxn modelId="{8D412C21-885A-4085-892A-0A62ABC30C5B}" type="presOf" srcId="{3DA0BF25-BA4F-4F59-B5E4-797266E8840F}" destId="{EC9A94DE-BBF2-44CC-B11C-FDD8695DD2F6}" srcOrd="0" destOrd="0" presId="urn:microsoft.com/office/officeart/2005/8/layout/hProcess9"/>
    <dgm:cxn modelId="{08399FC0-2988-4793-A06F-3B0D8C049A6C}" srcId="{9D856ACB-E2F1-44AA-ACEE-D0D5E63D8BE4}" destId="{3DA0BF25-BA4F-4F59-B5E4-797266E8840F}" srcOrd="2" destOrd="0" parTransId="{F31C3EC8-FE2F-43DF-8F0B-9BBCBAEC071F}" sibTransId="{03400B7D-D442-40A7-ADA9-6BA0C25784AB}"/>
    <dgm:cxn modelId="{86F8433C-AE94-4CF5-8BDF-FA2723759D9A}" type="presParOf" srcId="{8D3E5023-6F63-4FCB-9D77-2B6F2871B515}" destId="{E14AEC02-A332-4C65-9357-DFBAE56B90AA}" srcOrd="0" destOrd="0" presId="urn:microsoft.com/office/officeart/2005/8/layout/hProcess9"/>
    <dgm:cxn modelId="{89A5F4D3-05A1-41E0-B4C0-A91EE524AB56}" type="presParOf" srcId="{8D3E5023-6F63-4FCB-9D77-2B6F2871B515}" destId="{9C20A04E-C911-4D9E-B1FF-3AA4CF7761C9}" srcOrd="1" destOrd="0" presId="urn:microsoft.com/office/officeart/2005/8/layout/hProcess9"/>
    <dgm:cxn modelId="{C10113B6-E247-44A0-8EE1-4FE557BDFE08}" type="presParOf" srcId="{9C20A04E-C911-4D9E-B1FF-3AA4CF7761C9}" destId="{621EB7DF-CEF4-448B-981C-3764AB678D6A}" srcOrd="0" destOrd="0" presId="urn:microsoft.com/office/officeart/2005/8/layout/hProcess9"/>
    <dgm:cxn modelId="{7BC8A126-4EEC-481E-9CED-27896664A53E}" type="presParOf" srcId="{9C20A04E-C911-4D9E-B1FF-3AA4CF7761C9}" destId="{498FEA11-1FF7-4239-9838-8D84A1D90366}" srcOrd="1" destOrd="0" presId="urn:microsoft.com/office/officeart/2005/8/layout/hProcess9"/>
    <dgm:cxn modelId="{2A64F7E8-C47C-4BA7-93D7-108CADCA094D}" type="presParOf" srcId="{9C20A04E-C911-4D9E-B1FF-3AA4CF7761C9}" destId="{D1DADFE3-1B71-4A3F-BEF0-B44B4C9B294B}" srcOrd="2" destOrd="0" presId="urn:microsoft.com/office/officeart/2005/8/layout/hProcess9"/>
    <dgm:cxn modelId="{D9A85A07-B47F-4B34-891D-3A73B338684A}" type="presParOf" srcId="{9C20A04E-C911-4D9E-B1FF-3AA4CF7761C9}" destId="{27C62242-553F-4E18-938F-8D38F5DDAAAA}" srcOrd="3" destOrd="0" presId="urn:microsoft.com/office/officeart/2005/8/layout/hProcess9"/>
    <dgm:cxn modelId="{0299E050-C63A-4A88-B56F-1A9B79B77009}" type="presParOf" srcId="{9C20A04E-C911-4D9E-B1FF-3AA4CF7761C9}" destId="{EC9A94DE-BBF2-44CC-B11C-FDD8695DD2F6}" srcOrd="4" destOrd="0" presId="urn:microsoft.com/office/officeart/2005/8/layout/hProcess9"/>
    <dgm:cxn modelId="{74A1194A-170F-4EB4-81D8-699A51C30F2C}" type="presParOf" srcId="{9C20A04E-C911-4D9E-B1FF-3AA4CF7761C9}" destId="{011548BE-8022-42CD-A2C4-C562C9839818}" srcOrd="5" destOrd="0" presId="urn:microsoft.com/office/officeart/2005/8/layout/hProcess9"/>
    <dgm:cxn modelId="{146C9A97-4D73-475F-A844-2F7D38739B1B}" type="presParOf" srcId="{9C20A04E-C911-4D9E-B1FF-3AA4CF7761C9}" destId="{98904F80-0747-4877-8327-44129A4E88C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F07FA-6493-4BD3-9EB6-710A644335F4}" type="doc">
      <dgm:prSet loTypeId="urn:microsoft.com/office/officeart/2005/8/layout/hProcess9" loCatId="process" qsTypeId="urn:microsoft.com/office/officeart/2005/8/quickstyle/3d2" qsCatId="3D" csTypeId="urn:microsoft.com/office/officeart/2005/8/colors/colorful3" csCatId="colorful" phldr="1"/>
      <dgm:spPr/>
    </dgm:pt>
    <dgm:pt modelId="{78390335-D138-49F4-9D1F-DBF199F29CCF}">
      <dgm:prSet phldrT="[Κείμενο]" custT="1"/>
      <dgm:spPr/>
      <dgm:t>
        <a:bodyPr/>
        <a:lstStyle/>
        <a:p>
          <a:r>
            <a:rPr lang="el-GR" sz="1700" dirty="0" smtClean="0">
              <a:solidFill>
                <a:schemeClr val="accent2">
                  <a:lumMod val="60000"/>
                  <a:lumOff val="40000"/>
                </a:schemeClr>
              </a:solidFill>
              <a:latin typeface="Myriad Pro" pitchFamily="34" charset="0"/>
            </a:rPr>
            <a:t>Στις ΠΕΔ συμμετέχουν υποχρεωτικά, ως μέλη</a:t>
          </a:r>
          <a:r>
            <a:rPr lang="en-US" sz="1700" dirty="0" smtClean="0">
              <a:solidFill>
                <a:schemeClr val="accent2">
                  <a:lumMod val="60000"/>
                  <a:lumOff val="40000"/>
                </a:schemeClr>
              </a:solidFill>
              <a:latin typeface="Myriad Pro" pitchFamily="34" charset="0"/>
            </a:rPr>
            <a:t>,</a:t>
          </a:r>
          <a:r>
            <a:rPr lang="el-GR" sz="1700" dirty="0" smtClean="0">
              <a:solidFill>
                <a:schemeClr val="accent2">
                  <a:lumMod val="60000"/>
                  <a:lumOff val="40000"/>
                </a:schemeClr>
              </a:solidFill>
              <a:latin typeface="Myriad Pro" pitchFamily="34" charset="0"/>
            </a:rPr>
            <a:t> όλοι οι δήμοι της αντίστοιχης χωρικής αρμοδιότητας των περιφερειών</a:t>
          </a:r>
          <a:endParaRPr lang="el-GR" sz="1700" dirty="0">
            <a:solidFill>
              <a:schemeClr val="accent2">
                <a:lumMod val="60000"/>
                <a:lumOff val="40000"/>
              </a:schemeClr>
            </a:solidFill>
            <a:latin typeface="Myriad Pro" pitchFamily="34" charset="0"/>
          </a:endParaRPr>
        </a:p>
      </dgm:t>
    </dgm:pt>
    <dgm:pt modelId="{289C8F9D-45F4-4F06-A707-50CFAC794829}" type="parTrans" cxnId="{686A866F-AB9F-401B-B515-480BB59131DB}">
      <dgm:prSet/>
      <dgm:spPr/>
      <dgm:t>
        <a:bodyPr/>
        <a:lstStyle/>
        <a:p>
          <a:endParaRPr lang="el-GR"/>
        </a:p>
      </dgm:t>
    </dgm:pt>
    <dgm:pt modelId="{8F324544-2BB9-45B3-AA3A-D642B1F30A29}" type="sibTrans" cxnId="{686A866F-AB9F-401B-B515-480BB59131DB}">
      <dgm:prSet/>
      <dgm:spPr/>
      <dgm:t>
        <a:bodyPr/>
        <a:lstStyle/>
        <a:p>
          <a:endParaRPr lang="el-GR"/>
        </a:p>
      </dgm:t>
    </dgm:pt>
    <dgm:pt modelId="{BB1E01EB-ABC1-4CCF-8ECB-68F231F3B1DB}">
      <dgm:prSet phldrT="[Κείμενο]" custT="1"/>
      <dgm:spPr/>
      <dgm:t>
        <a:bodyPr/>
        <a:lstStyle/>
        <a:p>
          <a:r>
            <a:rPr lang="el-GR" sz="1800" dirty="0" smtClean="0">
              <a:solidFill>
                <a:schemeClr val="accent2">
                  <a:lumMod val="60000"/>
                  <a:lumOff val="40000"/>
                </a:schemeClr>
              </a:solidFill>
              <a:latin typeface="Myriad Pro" pitchFamily="34" charset="0"/>
            </a:rPr>
            <a:t>Οι Ενώσεις είναι νομικά πρόσωπα ιδιωτικού δικαίου (ΝΠΙΔ)</a:t>
          </a:r>
          <a:endParaRPr lang="el-GR" sz="1800" dirty="0">
            <a:solidFill>
              <a:schemeClr val="accent2">
                <a:lumMod val="60000"/>
                <a:lumOff val="40000"/>
              </a:schemeClr>
            </a:solidFill>
            <a:latin typeface="Myriad Pro" pitchFamily="34" charset="0"/>
          </a:endParaRPr>
        </a:p>
      </dgm:t>
    </dgm:pt>
    <dgm:pt modelId="{7B03C12F-B0E4-403D-B5A0-F49856C41FAA}" type="parTrans" cxnId="{94F0A9B5-C499-4735-B8ED-560BED068003}">
      <dgm:prSet/>
      <dgm:spPr/>
      <dgm:t>
        <a:bodyPr/>
        <a:lstStyle/>
        <a:p>
          <a:endParaRPr lang="el-GR"/>
        </a:p>
      </dgm:t>
    </dgm:pt>
    <dgm:pt modelId="{B117FD7A-F8F3-4CD5-ACB0-F29121BB715E}" type="sibTrans" cxnId="{94F0A9B5-C499-4735-B8ED-560BED068003}">
      <dgm:prSet/>
      <dgm:spPr/>
      <dgm:t>
        <a:bodyPr/>
        <a:lstStyle/>
        <a:p>
          <a:endParaRPr lang="el-GR"/>
        </a:p>
      </dgm:t>
    </dgm:pt>
    <dgm:pt modelId="{34A15AB5-D2B8-481F-A835-6E271E6443F7}">
      <dgm:prSet phldrT="[Κείμενο]" custT="1"/>
      <dgm:spPr/>
      <dgm:t>
        <a:bodyPr/>
        <a:lstStyle/>
        <a:p>
          <a:r>
            <a:rPr lang="el-GR" sz="1800" dirty="0" smtClean="0">
              <a:solidFill>
                <a:schemeClr val="accent2">
                  <a:lumMod val="60000"/>
                  <a:lumOff val="40000"/>
                </a:schemeClr>
              </a:solidFill>
              <a:latin typeface="Myriad Pro" pitchFamily="34" charset="0"/>
            </a:rPr>
            <a:t>Έδρα των ενώσεων είναι η έδρα της αντίστοιχης περιφέρειας</a:t>
          </a:r>
          <a:endParaRPr lang="el-GR" sz="1800" dirty="0">
            <a:solidFill>
              <a:schemeClr val="accent2">
                <a:lumMod val="60000"/>
                <a:lumOff val="40000"/>
              </a:schemeClr>
            </a:solidFill>
            <a:latin typeface="Myriad Pro" pitchFamily="34" charset="0"/>
          </a:endParaRPr>
        </a:p>
      </dgm:t>
    </dgm:pt>
    <dgm:pt modelId="{98F1750B-2107-4804-88D8-140B705ACC4B}" type="parTrans" cxnId="{C5F709D5-76CD-46E3-93A7-C6F7B234D61F}">
      <dgm:prSet/>
      <dgm:spPr/>
      <dgm:t>
        <a:bodyPr/>
        <a:lstStyle/>
        <a:p>
          <a:endParaRPr lang="el-GR"/>
        </a:p>
      </dgm:t>
    </dgm:pt>
    <dgm:pt modelId="{9C2384E2-61AC-4428-8D3F-C84F2BB25145}" type="sibTrans" cxnId="{C5F709D5-76CD-46E3-93A7-C6F7B234D61F}">
      <dgm:prSet/>
      <dgm:spPr/>
      <dgm:t>
        <a:bodyPr/>
        <a:lstStyle/>
        <a:p>
          <a:endParaRPr lang="el-GR"/>
        </a:p>
      </dgm:t>
    </dgm:pt>
    <dgm:pt modelId="{D0FEB126-1898-45A7-A766-8F778380F6B5}">
      <dgm:prSet custT="1"/>
      <dgm:spPr/>
      <dgm:t>
        <a:bodyPr/>
        <a:lstStyle/>
        <a:p>
          <a:r>
            <a:rPr lang="el-GR" sz="1800" dirty="0" smtClean="0">
              <a:solidFill>
                <a:schemeClr val="accent2">
                  <a:lumMod val="60000"/>
                  <a:lumOff val="40000"/>
                </a:schemeClr>
              </a:solidFill>
              <a:latin typeface="Myriad Pro" pitchFamily="34" charset="0"/>
            </a:rPr>
            <a:t>Αποτελούν τους φυσικούς διαδόχους των Τοπικών Ενώσεων Δήμων και Κοινοτήτων (ΤΕΔΚ)</a:t>
          </a:r>
        </a:p>
      </dgm:t>
    </dgm:pt>
    <dgm:pt modelId="{DD764969-EE8F-4729-9C6C-17ECE64AE012}" type="parTrans" cxnId="{ABFDE3CA-9FAA-4AB2-BBA7-D4BC1023111C}">
      <dgm:prSet/>
      <dgm:spPr/>
      <dgm:t>
        <a:bodyPr/>
        <a:lstStyle/>
        <a:p>
          <a:endParaRPr lang="el-GR"/>
        </a:p>
      </dgm:t>
    </dgm:pt>
    <dgm:pt modelId="{1E7BBD09-97B1-4C5D-81B2-5F3109A20B69}" type="sibTrans" cxnId="{ABFDE3CA-9FAA-4AB2-BBA7-D4BC1023111C}">
      <dgm:prSet/>
      <dgm:spPr/>
      <dgm:t>
        <a:bodyPr/>
        <a:lstStyle/>
        <a:p>
          <a:endParaRPr lang="el-GR"/>
        </a:p>
      </dgm:t>
    </dgm:pt>
    <dgm:pt modelId="{F8350030-A4AF-42FE-A64E-C794EAE11B27}" type="pres">
      <dgm:prSet presAssocID="{BB9F07FA-6493-4BD3-9EB6-710A644335F4}" presName="CompostProcess" presStyleCnt="0">
        <dgm:presLayoutVars>
          <dgm:dir/>
          <dgm:resizeHandles val="exact"/>
        </dgm:presLayoutVars>
      </dgm:prSet>
      <dgm:spPr/>
    </dgm:pt>
    <dgm:pt modelId="{337CBC6A-04AE-4583-AE6E-FA3C469E9201}" type="pres">
      <dgm:prSet presAssocID="{BB9F07FA-6493-4BD3-9EB6-710A644335F4}" presName="arrow" presStyleLbl="bgShp" presStyleIdx="0" presStyleCnt="1"/>
      <dgm:spPr/>
    </dgm:pt>
    <dgm:pt modelId="{7F0DD8B9-6863-4DB6-8E76-9AE785C08D0A}" type="pres">
      <dgm:prSet presAssocID="{BB9F07FA-6493-4BD3-9EB6-710A644335F4}" presName="linearProcess" presStyleCnt="0"/>
      <dgm:spPr/>
    </dgm:pt>
    <dgm:pt modelId="{DD74D9FB-BB3E-42BE-8D18-79F9D94DA614}" type="pres">
      <dgm:prSet presAssocID="{78390335-D138-49F4-9D1F-DBF199F29CCF}" presName="textNode" presStyleLbl="node1" presStyleIdx="0" presStyleCnt="4" custScaleX="113618" custScaleY="102941">
        <dgm:presLayoutVars>
          <dgm:bulletEnabled val="1"/>
        </dgm:presLayoutVars>
      </dgm:prSet>
      <dgm:spPr/>
      <dgm:t>
        <a:bodyPr/>
        <a:lstStyle/>
        <a:p>
          <a:endParaRPr lang="el-GR"/>
        </a:p>
      </dgm:t>
    </dgm:pt>
    <dgm:pt modelId="{84293F28-BFDD-47A0-916C-4AF64F2B39F0}" type="pres">
      <dgm:prSet presAssocID="{8F324544-2BB9-45B3-AA3A-D642B1F30A29}" presName="sibTrans" presStyleCnt="0"/>
      <dgm:spPr/>
    </dgm:pt>
    <dgm:pt modelId="{660CABCA-CFAE-4D13-9CB9-A64C22688409}" type="pres">
      <dgm:prSet presAssocID="{BB1E01EB-ABC1-4CCF-8ECB-68F231F3B1DB}" presName="textNode" presStyleLbl="node1" presStyleIdx="1" presStyleCnt="4">
        <dgm:presLayoutVars>
          <dgm:bulletEnabled val="1"/>
        </dgm:presLayoutVars>
      </dgm:prSet>
      <dgm:spPr/>
      <dgm:t>
        <a:bodyPr/>
        <a:lstStyle/>
        <a:p>
          <a:endParaRPr lang="el-GR"/>
        </a:p>
      </dgm:t>
    </dgm:pt>
    <dgm:pt modelId="{C61EC477-753E-4873-871A-B97A92770712}" type="pres">
      <dgm:prSet presAssocID="{B117FD7A-F8F3-4CD5-ACB0-F29121BB715E}" presName="sibTrans" presStyleCnt="0"/>
      <dgm:spPr/>
    </dgm:pt>
    <dgm:pt modelId="{44FA7516-64F0-44A9-96FA-56AF535883A5}" type="pres">
      <dgm:prSet presAssocID="{34A15AB5-D2B8-481F-A835-6E271E6443F7}" presName="textNode" presStyleLbl="node1" presStyleIdx="2" presStyleCnt="4">
        <dgm:presLayoutVars>
          <dgm:bulletEnabled val="1"/>
        </dgm:presLayoutVars>
      </dgm:prSet>
      <dgm:spPr/>
      <dgm:t>
        <a:bodyPr/>
        <a:lstStyle/>
        <a:p>
          <a:endParaRPr lang="el-GR"/>
        </a:p>
      </dgm:t>
    </dgm:pt>
    <dgm:pt modelId="{6D9FD0E3-9A8D-4596-839B-2183F301C418}" type="pres">
      <dgm:prSet presAssocID="{9C2384E2-61AC-4428-8D3F-C84F2BB25145}" presName="sibTrans" presStyleCnt="0"/>
      <dgm:spPr/>
    </dgm:pt>
    <dgm:pt modelId="{C05C4A4E-7B77-4F4E-BBA7-5A1DF38B9871}" type="pres">
      <dgm:prSet presAssocID="{D0FEB126-1898-45A7-A766-8F778380F6B5}" presName="textNode" presStyleLbl="node1" presStyleIdx="3" presStyleCnt="4">
        <dgm:presLayoutVars>
          <dgm:bulletEnabled val="1"/>
        </dgm:presLayoutVars>
      </dgm:prSet>
      <dgm:spPr/>
      <dgm:t>
        <a:bodyPr/>
        <a:lstStyle/>
        <a:p>
          <a:endParaRPr lang="el-GR"/>
        </a:p>
      </dgm:t>
    </dgm:pt>
  </dgm:ptLst>
  <dgm:cxnLst>
    <dgm:cxn modelId="{94F0A9B5-C499-4735-B8ED-560BED068003}" srcId="{BB9F07FA-6493-4BD3-9EB6-710A644335F4}" destId="{BB1E01EB-ABC1-4CCF-8ECB-68F231F3B1DB}" srcOrd="1" destOrd="0" parTransId="{7B03C12F-B0E4-403D-B5A0-F49856C41FAA}" sibTransId="{B117FD7A-F8F3-4CD5-ACB0-F29121BB715E}"/>
    <dgm:cxn modelId="{8980B17F-70B5-4ADC-8165-54F0F205764E}" type="presOf" srcId="{34A15AB5-D2B8-481F-A835-6E271E6443F7}" destId="{44FA7516-64F0-44A9-96FA-56AF535883A5}" srcOrd="0" destOrd="0" presId="urn:microsoft.com/office/officeart/2005/8/layout/hProcess9"/>
    <dgm:cxn modelId="{DE2C56C2-DCF4-4C56-AB36-77B8BEA64F58}" type="presOf" srcId="{78390335-D138-49F4-9D1F-DBF199F29CCF}" destId="{DD74D9FB-BB3E-42BE-8D18-79F9D94DA614}" srcOrd="0" destOrd="0" presId="urn:microsoft.com/office/officeart/2005/8/layout/hProcess9"/>
    <dgm:cxn modelId="{420DEE15-B406-4A9A-A8FF-069B6B31ACF2}" type="presOf" srcId="{D0FEB126-1898-45A7-A766-8F778380F6B5}" destId="{C05C4A4E-7B77-4F4E-BBA7-5A1DF38B9871}" srcOrd="0" destOrd="0" presId="urn:microsoft.com/office/officeart/2005/8/layout/hProcess9"/>
    <dgm:cxn modelId="{C452C3B8-18D4-48DD-8BC3-3BA357073244}" type="presOf" srcId="{BB9F07FA-6493-4BD3-9EB6-710A644335F4}" destId="{F8350030-A4AF-42FE-A64E-C794EAE11B27}" srcOrd="0" destOrd="0" presId="urn:microsoft.com/office/officeart/2005/8/layout/hProcess9"/>
    <dgm:cxn modelId="{442BAD87-AF74-4F6E-8DFA-1A8F5C9F4F43}" type="presOf" srcId="{BB1E01EB-ABC1-4CCF-8ECB-68F231F3B1DB}" destId="{660CABCA-CFAE-4D13-9CB9-A64C22688409}" srcOrd="0" destOrd="0" presId="urn:microsoft.com/office/officeart/2005/8/layout/hProcess9"/>
    <dgm:cxn modelId="{C5F709D5-76CD-46E3-93A7-C6F7B234D61F}" srcId="{BB9F07FA-6493-4BD3-9EB6-710A644335F4}" destId="{34A15AB5-D2B8-481F-A835-6E271E6443F7}" srcOrd="2" destOrd="0" parTransId="{98F1750B-2107-4804-88D8-140B705ACC4B}" sibTransId="{9C2384E2-61AC-4428-8D3F-C84F2BB25145}"/>
    <dgm:cxn modelId="{ABFDE3CA-9FAA-4AB2-BBA7-D4BC1023111C}" srcId="{BB9F07FA-6493-4BD3-9EB6-710A644335F4}" destId="{D0FEB126-1898-45A7-A766-8F778380F6B5}" srcOrd="3" destOrd="0" parTransId="{DD764969-EE8F-4729-9C6C-17ECE64AE012}" sibTransId="{1E7BBD09-97B1-4C5D-81B2-5F3109A20B69}"/>
    <dgm:cxn modelId="{686A866F-AB9F-401B-B515-480BB59131DB}" srcId="{BB9F07FA-6493-4BD3-9EB6-710A644335F4}" destId="{78390335-D138-49F4-9D1F-DBF199F29CCF}" srcOrd="0" destOrd="0" parTransId="{289C8F9D-45F4-4F06-A707-50CFAC794829}" sibTransId="{8F324544-2BB9-45B3-AA3A-D642B1F30A29}"/>
    <dgm:cxn modelId="{641F6A0E-53CF-4B2D-9762-E002D337C435}" type="presParOf" srcId="{F8350030-A4AF-42FE-A64E-C794EAE11B27}" destId="{337CBC6A-04AE-4583-AE6E-FA3C469E9201}" srcOrd="0" destOrd="0" presId="urn:microsoft.com/office/officeart/2005/8/layout/hProcess9"/>
    <dgm:cxn modelId="{A0A87EFB-4463-4640-8781-7CCEA004D8FB}" type="presParOf" srcId="{F8350030-A4AF-42FE-A64E-C794EAE11B27}" destId="{7F0DD8B9-6863-4DB6-8E76-9AE785C08D0A}" srcOrd="1" destOrd="0" presId="urn:microsoft.com/office/officeart/2005/8/layout/hProcess9"/>
    <dgm:cxn modelId="{541369F9-4390-4745-B4BF-1335BDC440EC}" type="presParOf" srcId="{7F0DD8B9-6863-4DB6-8E76-9AE785C08D0A}" destId="{DD74D9FB-BB3E-42BE-8D18-79F9D94DA614}" srcOrd="0" destOrd="0" presId="urn:microsoft.com/office/officeart/2005/8/layout/hProcess9"/>
    <dgm:cxn modelId="{5690B76B-E86D-48FB-A499-428027F4DEC0}" type="presParOf" srcId="{7F0DD8B9-6863-4DB6-8E76-9AE785C08D0A}" destId="{84293F28-BFDD-47A0-916C-4AF64F2B39F0}" srcOrd="1" destOrd="0" presId="urn:microsoft.com/office/officeart/2005/8/layout/hProcess9"/>
    <dgm:cxn modelId="{B8E1240C-797A-46C7-926A-AD1B347FE82D}" type="presParOf" srcId="{7F0DD8B9-6863-4DB6-8E76-9AE785C08D0A}" destId="{660CABCA-CFAE-4D13-9CB9-A64C22688409}" srcOrd="2" destOrd="0" presId="urn:microsoft.com/office/officeart/2005/8/layout/hProcess9"/>
    <dgm:cxn modelId="{10C998F6-7654-432A-962F-A444BC5F3193}" type="presParOf" srcId="{7F0DD8B9-6863-4DB6-8E76-9AE785C08D0A}" destId="{C61EC477-753E-4873-871A-B97A92770712}" srcOrd="3" destOrd="0" presId="urn:microsoft.com/office/officeart/2005/8/layout/hProcess9"/>
    <dgm:cxn modelId="{C3F669AC-A84F-4832-9659-491F55F67A7E}" type="presParOf" srcId="{7F0DD8B9-6863-4DB6-8E76-9AE785C08D0A}" destId="{44FA7516-64F0-44A9-96FA-56AF535883A5}" srcOrd="4" destOrd="0" presId="urn:microsoft.com/office/officeart/2005/8/layout/hProcess9"/>
    <dgm:cxn modelId="{35448D5B-CFF9-4678-B014-C229CD4F3C5D}" type="presParOf" srcId="{7F0DD8B9-6863-4DB6-8E76-9AE785C08D0A}" destId="{6D9FD0E3-9A8D-4596-839B-2183F301C418}" srcOrd="5" destOrd="0" presId="urn:microsoft.com/office/officeart/2005/8/layout/hProcess9"/>
    <dgm:cxn modelId="{A4B0BF18-C1A2-41BE-ACD7-71D1713E3213}" type="presParOf" srcId="{7F0DD8B9-6863-4DB6-8E76-9AE785C08D0A}" destId="{C05C4A4E-7B77-4F4E-BBA7-5A1DF38B987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3E27AC-49C1-4B5D-9A22-D4E1A5759437}" type="doc">
      <dgm:prSet loTypeId="urn:microsoft.com/office/officeart/2005/8/layout/vList4#4" loCatId="list" qsTypeId="urn:microsoft.com/office/officeart/2005/8/quickstyle/3d1" qsCatId="3D" csTypeId="urn:microsoft.com/office/officeart/2005/8/colors/colorful3" csCatId="colorful" phldr="1"/>
      <dgm:spPr/>
      <dgm:t>
        <a:bodyPr/>
        <a:lstStyle/>
        <a:p>
          <a:endParaRPr lang="el-GR"/>
        </a:p>
      </dgm:t>
    </dgm:pt>
    <dgm:pt modelId="{AD1068DD-86E5-474F-9C06-1EADAA79AC4A}">
      <dgm:prSet custT="1"/>
      <dgm:spPr/>
      <dgm:t>
        <a:bodyPr/>
        <a:lstStyle/>
        <a:p>
          <a:pPr rtl="0">
            <a:lnSpc>
              <a:spcPct val="90000"/>
            </a:lnSpc>
            <a:spcAft>
              <a:spcPts val="600"/>
            </a:spcAft>
          </a:pPr>
          <a:r>
            <a:rPr lang="el-GR" sz="1500" u="sng" strike="noStrike" dirty="0" smtClean="0">
              <a:solidFill>
                <a:schemeClr val="accent2">
                  <a:lumMod val="60000"/>
                  <a:lumOff val="40000"/>
                </a:schemeClr>
              </a:solidFill>
              <a:effectLst/>
              <a:latin typeface="Myriad Pro" pitchFamily="34" charset="0"/>
            </a:rPr>
            <a:t>Γενική Συνέλευση</a:t>
          </a:r>
        </a:p>
        <a:p>
          <a:pPr rtl="0">
            <a:lnSpc>
              <a:spcPct val="90000"/>
            </a:lnSpc>
            <a:spcAft>
              <a:spcPts val="600"/>
            </a:spcAft>
            <a:tabLst>
              <a:tab pos="179388" algn="l"/>
            </a:tabLst>
          </a:pPr>
          <a:r>
            <a:rPr lang="el-GR" sz="1500" dirty="0" smtClean="0">
              <a:latin typeface="Myriad Pro" pitchFamily="34" charset="0"/>
              <a:cs typeface="Times New Roman"/>
            </a:rPr>
            <a:t>* </a:t>
          </a:r>
          <a:r>
            <a:rPr lang="el-GR" sz="1500" dirty="0" smtClean="0">
              <a:latin typeface="Myriad Pro" pitchFamily="34" charset="0"/>
            </a:rPr>
            <a:t>Αποτελείται από εκπροσώπους των μελών των δήμων (Δήμαρχοι και Δημοτικοί Σύμβουλοι) ανάλογα με τον πληθυσμό της κάθε περιφέρειας</a:t>
          </a:r>
        </a:p>
        <a:p>
          <a:pPr rtl="0">
            <a:lnSpc>
              <a:spcPct val="90000"/>
            </a:lnSpc>
            <a:spcAft>
              <a:spcPts val="600"/>
            </a:spcAft>
          </a:pPr>
          <a:r>
            <a:rPr lang="el-GR" sz="1500" dirty="0" smtClean="0">
              <a:latin typeface="Myriad Pro" pitchFamily="34" charset="0"/>
              <a:cs typeface="Times New Roman"/>
            </a:rPr>
            <a:t>* </a:t>
          </a:r>
          <a:r>
            <a:rPr lang="el-GR" sz="1500" dirty="0" smtClean="0">
              <a:latin typeface="Myriad Pro" pitchFamily="34" charset="0"/>
            </a:rPr>
            <a:t>Η θητεία της διαρκεί όλη τη δημοτική περίοδο και μέχρι την εκλογή νέων εκπροσώπων</a:t>
          </a:r>
          <a:endParaRPr lang="el-GR" sz="1500" dirty="0">
            <a:latin typeface="Myriad Pro" pitchFamily="34" charset="0"/>
          </a:endParaRPr>
        </a:p>
      </dgm:t>
    </dgm:pt>
    <dgm:pt modelId="{73C2E774-9056-4A2F-ABFD-50AF03D67AE7}" type="parTrans" cxnId="{C41DBFF4-74A7-4710-B55F-2030A51BE010}">
      <dgm:prSet/>
      <dgm:spPr/>
      <dgm:t>
        <a:bodyPr/>
        <a:lstStyle/>
        <a:p>
          <a:endParaRPr lang="el-GR"/>
        </a:p>
      </dgm:t>
    </dgm:pt>
    <dgm:pt modelId="{2362E348-A544-466C-943F-E1616203CE2A}" type="sibTrans" cxnId="{C41DBFF4-74A7-4710-B55F-2030A51BE010}">
      <dgm:prSet/>
      <dgm:spPr/>
      <dgm:t>
        <a:bodyPr/>
        <a:lstStyle/>
        <a:p>
          <a:endParaRPr lang="el-GR"/>
        </a:p>
      </dgm:t>
    </dgm:pt>
    <dgm:pt modelId="{31FC80EF-81C3-4151-929C-326F2AAA340C}">
      <dgm:prSet custT="1"/>
      <dgm:spPr/>
      <dgm:t>
        <a:bodyPr/>
        <a:lstStyle/>
        <a:p>
          <a:pPr rtl="0">
            <a:lnSpc>
              <a:spcPct val="80000"/>
            </a:lnSpc>
            <a:spcAft>
              <a:spcPts val="600"/>
            </a:spcAft>
          </a:pPr>
          <a:r>
            <a:rPr lang="el-GR" sz="1500" u="sng" strike="noStrike" dirty="0" smtClean="0">
              <a:solidFill>
                <a:schemeClr val="accent2">
                  <a:lumMod val="60000"/>
                  <a:lumOff val="40000"/>
                </a:schemeClr>
              </a:solidFill>
              <a:effectLst/>
              <a:latin typeface="Myriad Pro" pitchFamily="34" charset="0"/>
            </a:rPr>
            <a:t>Διοικητικό Συμβούλιο</a:t>
          </a:r>
        </a:p>
        <a:p>
          <a:pPr rtl="0">
            <a:lnSpc>
              <a:spcPct val="80000"/>
            </a:lnSpc>
            <a:spcAft>
              <a:spcPts val="600"/>
            </a:spcAft>
          </a:pPr>
          <a:r>
            <a:rPr lang="el-GR" sz="1400" dirty="0" smtClean="0">
              <a:latin typeface="Myriad Pro" pitchFamily="34" charset="0"/>
              <a:cs typeface="Times New Roman"/>
            </a:rPr>
            <a:t>* </a:t>
          </a:r>
          <a:r>
            <a:rPr lang="el-GR" sz="1400" dirty="0" smtClean="0">
              <a:latin typeface="Myriad Pro" pitchFamily="34" charset="0"/>
            </a:rPr>
            <a:t>Αποτελείται από Δημάρχους και Δημοτικούς Συμβούλους ανάλογα με τον αριθμό των μελών της Γενικής Συνέλευσης των ΠΕΔ</a:t>
          </a:r>
        </a:p>
        <a:p>
          <a:pPr rtl="0">
            <a:lnSpc>
              <a:spcPct val="80000"/>
            </a:lnSpc>
            <a:spcAft>
              <a:spcPts val="600"/>
            </a:spcAft>
          </a:pPr>
          <a:r>
            <a:rPr lang="el-GR" sz="1400" dirty="0" smtClean="0">
              <a:latin typeface="Myriad Pro" pitchFamily="34" charset="0"/>
              <a:cs typeface="Times New Roman"/>
            </a:rPr>
            <a:t>* Η θητεία του Διοικητικού Συμβουλίου των ΠΕΔ διαρκεί όλη τη δημοτική περίοδο και λήγει με την εγκατάσταση του νέου Διοικητικού Συμβουλίου</a:t>
          </a:r>
          <a:endParaRPr lang="el-GR" sz="1400" dirty="0">
            <a:latin typeface="Myriad Pro" pitchFamily="34" charset="0"/>
          </a:endParaRPr>
        </a:p>
      </dgm:t>
    </dgm:pt>
    <dgm:pt modelId="{AB079A75-CF46-4321-BCBA-D14D1038E550}" type="parTrans" cxnId="{9B22E3B9-6649-4049-86A9-2A45870E3286}">
      <dgm:prSet/>
      <dgm:spPr/>
      <dgm:t>
        <a:bodyPr/>
        <a:lstStyle/>
        <a:p>
          <a:endParaRPr lang="el-GR"/>
        </a:p>
      </dgm:t>
    </dgm:pt>
    <dgm:pt modelId="{B0DC833E-6E69-460F-AEE2-B08615E332F6}" type="sibTrans" cxnId="{9B22E3B9-6649-4049-86A9-2A45870E3286}">
      <dgm:prSet/>
      <dgm:spPr/>
      <dgm:t>
        <a:bodyPr/>
        <a:lstStyle/>
        <a:p>
          <a:endParaRPr lang="el-GR"/>
        </a:p>
      </dgm:t>
    </dgm:pt>
    <dgm:pt modelId="{725BEBC8-0835-4375-ACBA-9BC50C9CB4C0}">
      <dgm:prSet custT="1"/>
      <dgm:spPr/>
      <dgm:t>
        <a:bodyPr/>
        <a:lstStyle/>
        <a:p>
          <a:pPr rtl="0">
            <a:spcAft>
              <a:spcPts val="600"/>
            </a:spcAft>
          </a:pPr>
          <a:endParaRPr lang="el-GR" sz="1400" dirty="0" smtClean="0">
            <a:latin typeface="Myriad Pro" pitchFamily="34" charset="0"/>
          </a:endParaRPr>
        </a:p>
        <a:p>
          <a:pPr rtl="0">
            <a:spcAft>
              <a:spcPts val="600"/>
            </a:spcAft>
          </a:pPr>
          <a:r>
            <a:rPr lang="el-GR" sz="1500" u="sng" strike="noStrike" dirty="0" smtClean="0">
              <a:solidFill>
                <a:schemeClr val="accent2">
                  <a:lumMod val="60000"/>
                  <a:lumOff val="40000"/>
                </a:schemeClr>
              </a:solidFill>
              <a:effectLst/>
              <a:latin typeface="Myriad Pro" pitchFamily="34" charset="0"/>
            </a:rPr>
            <a:t>Εκτελεστική Επιτροπή</a:t>
          </a:r>
        </a:p>
        <a:p>
          <a:pPr rtl="0">
            <a:spcAft>
              <a:spcPts val="600"/>
            </a:spcAft>
          </a:pPr>
          <a:r>
            <a:rPr lang="el-GR" sz="1400" dirty="0" smtClean="0">
              <a:latin typeface="Myriad Pro" pitchFamily="34" charset="0"/>
              <a:cs typeface="Times New Roman"/>
            </a:rPr>
            <a:t>* </a:t>
          </a:r>
          <a:r>
            <a:rPr lang="el-GR" sz="1400" dirty="0" smtClean="0">
              <a:latin typeface="Myriad Pro" pitchFamily="34" charset="0"/>
            </a:rPr>
            <a:t>Αποτελείται από πέντε μέλη (Πρόεδρος, Αντιπρόεδρος, Γραμματέας και δύο μέλη του Διοικητικού Συμβουλίου)</a:t>
          </a:r>
        </a:p>
        <a:p>
          <a:pPr rtl="0">
            <a:spcAft>
              <a:spcPts val="600"/>
            </a:spcAft>
          </a:pPr>
          <a:r>
            <a:rPr lang="el-GR" sz="1400" dirty="0" smtClean="0">
              <a:latin typeface="Myriad Pro" pitchFamily="34" charset="0"/>
              <a:cs typeface="Times New Roman"/>
            </a:rPr>
            <a:t>* </a:t>
          </a:r>
          <a:r>
            <a:rPr lang="el-GR" sz="1400" dirty="0" smtClean="0">
              <a:latin typeface="Myriad Pro" pitchFamily="34" charset="0"/>
            </a:rPr>
            <a:t>Η θητεία των μελών της διαρκεί όλη τη δημοτική περίοδο </a:t>
          </a:r>
        </a:p>
        <a:p>
          <a:pPr rtl="0">
            <a:spcAft>
              <a:spcPts val="600"/>
            </a:spcAft>
          </a:pPr>
          <a:endParaRPr lang="el-GR" sz="1400" dirty="0">
            <a:latin typeface="Myriad Pro" pitchFamily="34" charset="0"/>
          </a:endParaRPr>
        </a:p>
      </dgm:t>
    </dgm:pt>
    <dgm:pt modelId="{7CF75ECC-82FA-43E4-8402-08DD6E952CF7}" type="parTrans" cxnId="{76FC34D3-EE92-4470-BD4B-B5D0ED578280}">
      <dgm:prSet/>
      <dgm:spPr/>
      <dgm:t>
        <a:bodyPr/>
        <a:lstStyle/>
        <a:p>
          <a:endParaRPr lang="el-GR"/>
        </a:p>
      </dgm:t>
    </dgm:pt>
    <dgm:pt modelId="{42794D68-F638-4CCC-A8B1-C90AC794F3F9}" type="sibTrans" cxnId="{76FC34D3-EE92-4470-BD4B-B5D0ED578280}">
      <dgm:prSet/>
      <dgm:spPr/>
      <dgm:t>
        <a:bodyPr/>
        <a:lstStyle/>
        <a:p>
          <a:endParaRPr lang="el-GR"/>
        </a:p>
      </dgm:t>
    </dgm:pt>
    <dgm:pt modelId="{C5BFDFC1-59FA-4019-A126-26FEA4A62310}">
      <dgm:prSet custT="1"/>
      <dgm:spPr/>
      <dgm:t>
        <a:bodyPr/>
        <a:lstStyle/>
        <a:p>
          <a:pPr rtl="0">
            <a:spcAft>
              <a:spcPts val="0"/>
            </a:spcAft>
          </a:pPr>
          <a:r>
            <a:rPr lang="el-GR" sz="1500" u="sng" strike="noStrike" dirty="0" smtClean="0">
              <a:solidFill>
                <a:schemeClr val="accent2">
                  <a:lumMod val="60000"/>
                  <a:lumOff val="40000"/>
                </a:schemeClr>
              </a:solidFill>
              <a:effectLst/>
              <a:latin typeface="Myriad Pro" pitchFamily="34" charset="0"/>
            </a:rPr>
            <a:t>Πρόεδρος</a:t>
          </a:r>
        </a:p>
        <a:p>
          <a:pPr rtl="0">
            <a:spcAft>
              <a:spcPts val="0"/>
            </a:spcAft>
          </a:pPr>
          <a:r>
            <a:rPr lang="el-GR" sz="1400" dirty="0" smtClean="0">
              <a:latin typeface="Myriad Pro" pitchFamily="34" charset="0"/>
              <a:cs typeface="Times New Roman"/>
            </a:rPr>
            <a:t>* </a:t>
          </a:r>
          <a:r>
            <a:rPr lang="el-GR" sz="1400" dirty="0" smtClean="0">
              <a:latin typeface="Myriad Pro" pitchFamily="34" charset="0"/>
            </a:rPr>
            <a:t>Είναι ο Πρόεδρος του Διοικητικού Συμβουλίου και εκλέγεται για όλη τη δημοτική περίοδο, μέχρι και την εγκατάσταση του νέου Προέδρου</a:t>
          </a:r>
          <a:endParaRPr lang="el-GR" sz="1400" dirty="0">
            <a:latin typeface="Myriad Pro" pitchFamily="34" charset="0"/>
          </a:endParaRPr>
        </a:p>
      </dgm:t>
    </dgm:pt>
    <dgm:pt modelId="{6F6E4A92-7DCB-4816-8802-A51EDC3A91F9}" type="parTrans" cxnId="{AD38D098-0D08-4DB6-A403-E8BE3488F3DE}">
      <dgm:prSet/>
      <dgm:spPr/>
      <dgm:t>
        <a:bodyPr/>
        <a:lstStyle/>
        <a:p>
          <a:endParaRPr lang="el-GR"/>
        </a:p>
      </dgm:t>
    </dgm:pt>
    <dgm:pt modelId="{85C7A7C7-847B-4929-AD05-254CC32A4945}" type="sibTrans" cxnId="{AD38D098-0D08-4DB6-A403-E8BE3488F3DE}">
      <dgm:prSet/>
      <dgm:spPr/>
      <dgm:t>
        <a:bodyPr/>
        <a:lstStyle/>
        <a:p>
          <a:endParaRPr lang="el-GR"/>
        </a:p>
      </dgm:t>
    </dgm:pt>
    <dgm:pt modelId="{2337DF46-C1D1-425E-9DAC-DBB3A5B24E0D}">
      <dgm:prSet custT="1"/>
      <dgm:spPr/>
      <dgm:t>
        <a:bodyPr/>
        <a:lstStyle/>
        <a:p>
          <a:pPr rtl="0">
            <a:lnSpc>
              <a:spcPct val="80000"/>
            </a:lnSpc>
            <a:spcAft>
              <a:spcPts val="200"/>
            </a:spcAft>
          </a:pPr>
          <a:r>
            <a:rPr lang="el-GR" sz="1500" u="sng" strike="noStrike" dirty="0" smtClean="0">
              <a:solidFill>
                <a:schemeClr val="accent2">
                  <a:lumMod val="60000"/>
                  <a:lumOff val="40000"/>
                </a:schemeClr>
              </a:solidFill>
              <a:effectLst/>
              <a:latin typeface="Myriad Pro" pitchFamily="34" charset="0"/>
            </a:rPr>
            <a:t>Εποπτικό Συμβούλιο</a:t>
          </a:r>
        </a:p>
        <a:p>
          <a:pPr rtl="0">
            <a:lnSpc>
              <a:spcPct val="80000"/>
            </a:lnSpc>
            <a:spcAft>
              <a:spcPts val="200"/>
            </a:spcAft>
          </a:pPr>
          <a:r>
            <a:rPr lang="el-GR" sz="1400" dirty="0" smtClean="0">
              <a:latin typeface="Myriad Pro" pitchFamily="34" charset="0"/>
              <a:cs typeface="Times New Roman"/>
            </a:rPr>
            <a:t>* </a:t>
          </a:r>
          <a:r>
            <a:rPr lang="el-GR" sz="1400" dirty="0" smtClean="0">
              <a:latin typeface="Myriad Pro" pitchFamily="34" charset="0"/>
            </a:rPr>
            <a:t>Αποτελείται από μέλη της Γενικής Συνέλευσης (ανάλογα με τον αριθμό των μελών της Γενικής Συνέλευσης της κάθε ΠΕΔ)</a:t>
          </a:r>
        </a:p>
        <a:p>
          <a:pPr rtl="0">
            <a:lnSpc>
              <a:spcPct val="80000"/>
            </a:lnSpc>
            <a:spcAft>
              <a:spcPts val="200"/>
            </a:spcAft>
          </a:pPr>
          <a:r>
            <a:rPr lang="el-GR" sz="1400" dirty="0" smtClean="0">
              <a:latin typeface="Times New Roman"/>
              <a:cs typeface="Times New Roman"/>
            </a:rPr>
            <a:t>* </a:t>
          </a:r>
          <a:r>
            <a:rPr lang="el-GR" sz="1400" dirty="0" smtClean="0">
              <a:latin typeface="Myriad Pro" pitchFamily="34" charset="0"/>
            </a:rPr>
            <a:t>Η θητεία των μελών του διαρκεί για όλη τη δημοτική περίοδο</a:t>
          </a:r>
        </a:p>
        <a:p>
          <a:pPr rtl="0">
            <a:lnSpc>
              <a:spcPct val="80000"/>
            </a:lnSpc>
            <a:spcAft>
              <a:spcPts val="200"/>
            </a:spcAft>
          </a:pPr>
          <a:r>
            <a:rPr lang="el-GR" sz="1400" dirty="0" smtClean="0">
              <a:latin typeface="Times New Roman"/>
              <a:cs typeface="Times New Roman"/>
            </a:rPr>
            <a:t>*</a:t>
          </a:r>
          <a:r>
            <a:rPr lang="el-GR" sz="1400" dirty="0" smtClean="0">
              <a:latin typeface="Myriad Pro" pitchFamily="34" charset="0"/>
            </a:rPr>
            <a:t> Η ιδιότητα μέλους ΔΣ και ΕΣ δεν είναι συμβατή στο ίδιο πρόσωπο, όπως επίσης και η ιδιότητα μέλους ΕΕ και ΕΣ</a:t>
          </a:r>
          <a:endParaRPr lang="el-GR" sz="1400" dirty="0">
            <a:latin typeface="Myriad Pro" pitchFamily="34" charset="0"/>
          </a:endParaRPr>
        </a:p>
      </dgm:t>
    </dgm:pt>
    <dgm:pt modelId="{5E24FBAA-8A2A-47B5-9AEF-31E757B4EF7B}" type="parTrans" cxnId="{3E56360C-DEBE-4760-95E0-95BD579A95F2}">
      <dgm:prSet/>
      <dgm:spPr/>
      <dgm:t>
        <a:bodyPr/>
        <a:lstStyle/>
        <a:p>
          <a:endParaRPr lang="el-GR"/>
        </a:p>
      </dgm:t>
    </dgm:pt>
    <dgm:pt modelId="{03B6A2C8-33AC-47CD-8A5F-2E1EB0FB9E6F}" type="sibTrans" cxnId="{3E56360C-DEBE-4760-95E0-95BD579A95F2}">
      <dgm:prSet/>
      <dgm:spPr/>
      <dgm:t>
        <a:bodyPr/>
        <a:lstStyle/>
        <a:p>
          <a:endParaRPr lang="el-GR"/>
        </a:p>
      </dgm:t>
    </dgm:pt>
    <dgm:pt modelId="{D82FAE32-B86D-449C-8156-852311CF0C6F}" type="pres">
      <dgm:prSet presAssocID="{7D3E27AC-49C1-4B5D-9A22-D4E1A5759437}" presName="linear" presStyleCnt="0">
        <dgm:presLayoutVars>
          <dgm:dir/>
          <dgm:resizeHandles val="exact"/>
        </dgm:presLayoutVars>
      </dgm:prSet>
      <dgm:spPr/>
      <dgm:t>
        <a:bodyPr/>
        <a:lstStyle/>
        <a:p>
          <a:endParaRPr lang="el-GR"/>
        </a:p>
      </dgm:t>
    </dgm:pt>
    <dgm:pt modelId="{A932B896-8E94-444F-BA77-C05713E11536}" type="pres">
      <dgm:prSet presAssocID="{AD1068DD-86E5-474F-9C06-1EADAA79AC4A}" presName="comp" presStyleCnt="0"/>
      <dgm:spPr/>
      <dgm:t>
        <a:bodyPr/>
        <a:lstStyle/>
        <a:p>
          <a:endParaRPr lang="el-GR"/>
        </a:p>
      </dgm:t>
    </dgm:pt>
    <dgm:pt modelId="{99C45927-EB7D-4FC2-9388-B17CFC0FC88F}" type="pres">
      <dgm:prSet presAssocID="{AD1068DD-86E5-474F-9C06-1EADAA79AC4A}" presName="box" presStyleLbl="node1" presStyleIdx="0" presStyleCnt="5"/>
      <dgm:spPr/>
      <dgm:t>
        <a:bodyPr/>
        <a:lstStyle/>
        <a:p>
          <a:endParaRPr lang="el-GR"/>
        </a:p>
      </dgm:t>
    </dgm:pt>
    <dgm:pt modelId="{D6B51457-9B56-412B-B04D-898835CCAD93}" type="pres">
      <dgm:prSet presAssocID="{AD1068DD-86E5-474F-9C06-1EADAA79AC4A}" presName="img" presStyleLbl="fgImgPlace1" presStyleIdx="0" presStyleCnt="5" custScaleX="71747" custLinFactNeighborX="-5103"/>
      <dgm:spPr>
        <a:blipFill rotWithShape="0">
          <a:blip xmlns:r="http://schemas.openxmlformats.org/officeDocument/2006/relationships" r:embed="rId1"/>
          <a:stretch>
            <a:fillRect/>
          </a:stretch>
        </a:blipFill>
      </dgm:spPr>
      <dgm:t>
        <a:bodyPr/>
        <a:lstStyle/>
        <a:p>
          <a:endParaRPr lang="el-GR"/>
        </a:p>
      </dgm:t>
    </dgm:pt>
    <dgm:pt modelId="{ABD61962-F1E8-46A2-9BEE-7D6978172B67}" type="pres">
      <dgm:prSet presAssocID="{AD1068DD-86E5-474F-9C06-1EADAA79AC4A}" presName="text" presStyleLbl="node1" presStyleIdx="0" presStyleCnt="5">
        <dgm:presLayoutVars>
          <dgm:bulletEnabled val="1"/>
        </dgm:presLayoutVars>
      </dgm:prSet>
      <dgm:spPr/>
      <dgm:t>
        <a:bodyPr/>
        <a:lstStyle/>
        <a:p>
          <a:endParaRPr lang="el-GR"/>
        </a:p>
      </dgm:t>
    </dgm:pt>
    <dgm:pt modelId="{297DA67C-DE34-42F2-8009-8BF0A0873D9B}" type="pres">
      <dgm:prSet presAssocID="{2362E348-A544-466C-943F-E1616203CE2A}" presName="spacer" presStyleCnt="0"/>
      <dgm:spPr/>
      <dgm:t>
        <a:bodyPr/>
        <a:lstStyle/>
        <a:p>
          <a:endParaRPr lang="el-GR"/>
        </a:p>
      </dgm:t>
    </dgm:pt>
    <dgm:pt modelId="{646E7139-6573-41F8-831E-EDB6C30A708C}" type="pres">
      <dgm:prSet presAssocID="{31FC80EF-81C3-4151-929C-326F2AAA340C}" presName="comp" presStyleCnt="0"/>
      <dgm:spPr/>
      <dgm:t>
        <a:bodyPr/>
        <a:lstStyle/>
        <a:p>
          <a:endParaRPr lang="el-GR"/>
        </a:p>
      </dgm:t>
    </dgm:pt>
    <dgm:pt modelId="{9FD30C25-C484-44CD-BA3C-C1D55DC1F25D}" type="pres">
      <dgm:prSet presAssocID="{31FC80EF-81C3-4151-929C-326F2AAA340C}" presName="box" presStyleLbl="node1" presStyleIdx="1" presStyleCnt="5"/>
      <dgm:spPr/>
      <dgm:t>
        <a:bodyPr/>
        <a:lstStyle/>
        <a:p>
          <a:endParaRPr lang="el-GR"/>
        </a:p>
      </dgm:t>
    </dgm:pt>
    <dgm:pt modelId="{CFE4B2D2-8CDD-443C-B375-B440EA0E09A7}" type="pres">
      <dgm:prSet presAssocID="{31FC80EF-81C3-4151-929C-326F2AAA340C}" presName="img" presStyleLbl="fgImgPlace1" presStyleIdx="1" presStyleCnt="5" custScaleX="71747" custLinFactNeighborX="-5103"/>
      <dgm:spPr>
        <a:blipFill rotWithShape="0">
          <a:blip xmlns:r="http://schemas.openxmlformats.org/officeDocument/2006/relationships" r:embed="rId1"/>
          <a:stretch>
            <a:fillRect/>
          </a:stretch>
        </a:blipFill>
      </dgm:spPr>
      <dgm:t>
        <a:bodyPr/>
        <a:lstStyle/>
        <a:p>
          <a:endParaRPr lang="el-GR"/>
        </a:p>
      </dgm:t>
    </dgm:pt>
    <dgm:pt modelId="{510C6825-43D2-4F1B-8698-993FD1556F1D}" type="pres">
      <dgm:prSet presAssocID="{31FC80EF-81C3-4151-929C-326F2AAA340C}" presName="text" presStyleLbl="node1" presStyleIdx="1" presStyleCnt="5">
        <dgm:presLayoutVars>
          <dgm:bulletEnabled val="1"/>
        </dgm:presLayoutVars>
      </dgm:prSet>
      <dgm:spPr/>
      <dgm:t>
        <a:bodyPr/>
        <a:lstStyle/>
        <a:p>
          <a:endParaRPr lang="el-GR"/>
        </a:p>
      </dgm:t>
    </dgm:pt>
    <dgm:pt modelId="{3D3ADB90-C69F-4508-9EC8-F3CFC8A7E06A}" type="pres">
      <dgm:prSet presAssocID="{B0DC833E-6E69-460F-AEE2-B08615E332F6}" presName="spacer" presStyleCnt="0"/>
      <dgm:spPr/>
      <dgm:t>
        <a:bodyPr/>
        <a:lstStyle/>
        <a:p>
          <a:endParaRPr lang="el-GR"/>
        </a:p>
      </dgm:t>
    </dgm:pt>
    <dgm:pt modelId="{48AF8BBC-E089-4C8D-BF85-26C4CCD59F8C}" type="pres">
      <dgm:prSet presAssocID="{725BEBC8-0835-4375-ACBA-9BC50C9CB4C0}" presName="comp" presStyleCnt="0"/>
      <dgm:spPr/>
      <dgm:t>
        <a:bodyPr/>
        <a:lstStyle/>
        <a:p>
          <a:endParaRPr lang="el-GR"/>
        </a:p>
      </dgm:t>
    </dgm:pt>
    <dgm:pt modelId="{5C0EA131-11FA-468B-B9F9-35F040FA6E52}" type="pres">
      <dgm:prSet presAssocID="{725BEBC8-0835-4375-ACBA-9BC50C9CB4C0}" presName="box" presStyleLbl="node1" presStyleIdx="2" presStyleCnt="5" custLinFactNeighborX="797" custLinFactNeighborY="-1656"/>
      <dgm:spPr/>
      <dgm:t>
        <a:bodyPr/>
        <a:lstStyle/>
        <a:p>
          <a:endParaRPr lang="el-GR"/>
        </a:p>
      </dgm:t>
    </dgm:pt>
    <dgm:pt modelId="{061B6299-7DF3-4A92-8C10-54F9CF3A7112}" type="pres">
      <dgm:prSet presAssocID="{725BEBC8-0835-4375-ACBA-9BC50C9CB4C0}" presName="img" presStyleLbl="fgImgPlace1" presStyleIdx="2" presStyleCnt="5" custScaleX="67767" custLinFactNeighborX="-7097"/>
      <dgm:spPr>
        <a:blipFill rotWithShape="0">
          <a:blip xmlns:r="http://schemas.openxmlformats.org/officeDocument/2006/relationships" r:embed="rId1"/>
          <a:stretch>
            <a:fillRect/>
          </a:stretch>
        </a:blipFill>
      </dgm:spPr>
      <dgm:t>
        <a:bodyPr/>
        <a:lstStyle/>
        <a:p>
          <a:endParaRPr lang="el-GR"/>
        </a:p>
      </dgm:t>
    </dgm:pt>
    <dgm:pt modelId="{EAAD3E60-91F8-44DB-B9B4-990AA936604C}" type="pres">
      <dgm:prSet presAssocID="{725BEBC8-0835-4375-ACBA-9BC50C9CB4C0}" presName="text" presStyleLbl="node1" presStyleIdx="2" presStyleCnt="5">
        <dgm:presLayoutVars>
          <dgm:bulletEnabled val="1"/>
        </dgm:presLayoutVars>
      </dgm:prSet>
      <dgm:spPr/>
      <dgm:t>
        <a:bodyPr/>
        <a:lstStyle/>
        <a:p>
          <a:endParaRPr lang="el-GR"/>
        </a:p>
      </dgm:t>
    </dgm:pt>
    <dgm:pt modelId="{124CB2CB-6AB0-458A-BDD2-CA03C4FAFE84}" type="pres">
      <dgm:prSet presAssocID="{42794D68-F638-4CCC-A8B1-C90AC794F3F9}" presName="spacer" presStyleCnt="0"/>
      <dgm:spPr/>
      <dgm:t>
        <a:bodyPr/>
        <a:lstStyle/>
        <a:p>
          <a:endParaRPr lang="el-GR"/>
        </a:p>
      </dgm:t>
    </dgm:pt>
    <dgm:pt modelId="{8E91CBAC-7A7B-45B9-812B-875F802F486D}" type="pres">
      <dgm:prSet presAssocID="{C5BFDFC1-59FA-4019-A126-26FEA4A62310}" presName="comp" presStyleCnt="0"/>
      <dgm:spPr/>
      <dgm:t>
        <a:bodyPr/>
        <a:lstStyle/>
        <a:p>
          <a:endParaRPr lang="el-GR"/>
        </a:p>
      </dgm:t>
    </dgm:pt>
    <dgm:pt modelId="{AAD082B0-37B4-4D27-BD93-318B8E4522F6}" type="pres">
      <dgm:prSet presAssocID="{C5BFDFC1-59FA-4019-A126-26FEA4A62310}" presName="box" presStyleLbl="node1" presStyleIdx="3" presStyleCnt="5" custScaleY="61132"/>
      <dgm:spPr/>
      <dgm:t>
        <a:bodyPr/>
        <a:lstStyle/>
        <a:p>
          <a:endParaRPr lang="el-GR"/>
        </a:p>
      </dgm:t>
    </dgm:pt>
    <dgm:pt modelId="{539D4D7A-7FB6-4809-BC7F-934A9F482B1B}" type="pres">
      <dgm:prSet presAssocID="{C5BFDFC1-59FA-4019-A126-26FEA4A62310}" presName="img" presStyleLbl="fgImgPlace1" presStyleIdx="3" presStyleCnt="5" custScaleX="64285" custScaleY="61165" custLinFactNeighborX="-5356" custLinFactNeighborY="-502"/>
      <dgm:spPr>
        <a:blipFill rotWithShape="0">
          <a:blip xmlns:r="http://schemas.openxmlformats.org/officeDocument/2006/relationships" r:embed="rId1"/>
          <a:stretch>
            <a:fillRect/>
          </a:stretch>
        </a:blipFill>
      </dgm:spPr>
      <dgm:t>
        <a:bodyPr/>
        <a:lstStyle/>
        <a:p>
          <a:endParaRPr lang="el-GR"/>
        </a:p>
      </dgm:t>
    </dgm:pt>
    <dgm:pt modelId="{25EF22A6-C8BB-45E3-BB3E-B60A2E217A13}" type="pres">
      <dgm:prSet presAssocID="{C5BFDFC1-59FA-4019-A126-26FEA4A62310}" presName="text" presStyleLbl="node1" presStyleIdx="3" presStyleCnt="5">
        <dgm:presLayoutVars>
          <dgm:bulletEnabled val="1"/>
        </dgm:presLayoutVars>
      </dgm:prSet>
      <dgm:spPr/>
      <dgm:t>
        <a:bodyPr/>
        <a:lstStyle/>
        <a:p>
          <a:endParaRPr lang="el-GR"/>
        </a:p>
      </dgm:t>
    </dgm:pt>
    <dgm:pt modelId="{4EA18ED3-4024-4618-9E4C-215434C9545A}" type="pres">
      <dgm:prSet presAssocID="{85C7A7C7-847B-4929-AD05-254CC32A4945}" presName="spacer" presStyleCnt="0"/>
      <dgm:spPr/>
      <dgm:t>
        <a:bodyPr/>
        <a:lstStyle/>
        <a:p>
          <a:endParaRPr lang="el-GR"/>
        </a:p>
      </dgm:t>
    </dgm:pt>
    <dgm:pt modelId="{BAE9EBCD-CEA8-420B-B563-11EC75286A3C}" type="pres">
      <dgm:prSet presAssocID="{2337DF46-C1D1-425E-9DAC-DBB3A5B24E0D}" presName="comp" presStyleCnt="0"/>
      <dgm:spPr/>
      <dgm:t>
        <a:bodyPr/>
        <a:lstStyle/>
        <a:p>
          <a:endParaRPr lang="el-GR"/>
        </a:p>
      </dgm:t>
    </dgm:pt>
    <dgm:pt modelId="{CFA803CE-0784-455B-A143-90B95FC58157}" type="pres">
      <dgm:prSet presAssocID="{2337DF46-C1D1-425E-9DAC-DBB3A5B24E0D}" presName="box" presStyleLbl="node1" presStyleIdx="4" presStyleCnt="5"/>
      <dgm:spPr/>
      <dgm:t>
        <a:bodyPr/>
        <a:lstStyle/>
        <a:p>
          <a:endParaRPr lang="el-GR"/>
        </a:p>
      </dgm:t>
    </dgm:pt>
    <dgm:pt modelId="{CF6A4F0F-0811-4729-AF79-31D2CAD91CF3}" type="pres">
      <dgm:prSet presAssocID="{2337DF46-C1D1-425E-9DAC-DBB3A5B24E0D}" presName="img" presStyleLbl="fgImgPlace1" presStyleIdx="4" presStyleCnt="5" custScaleX="63779" custLinFactNeighborX="-5103"/>
      <dgm:spPr>
        <a:blipFill rotWithShape="0">
          <a:blip xmlns:r="http://schemas.openxmlformats.org/officeDocument/2006/relationships" r:embed="rId1"/>
          <a:stretch>
            <a:fillRect/>
          </a:stretch>
        </a:blipFill>
      </dgm:spPr>
      <dgm:t>
        <a:bodyPr/>
        <a:lstStyle/>
        <a:p>
          <a:endParaRPr lang="el-GR"/>
        </a:p>
      </dgm:t>
    </dgm:pt>
    <dgm:pt modelId="{B2EF1144-69E2-4880-A4C0-58FB0E8317D0}" type="pres">
      <dgm:prSet presAssocID="{2337DF46-C1D1-425E-9DAC-DBB3A5B24E0D}" presName="text" presStyleLbl="node1" presStyleIdx="4" presStyleCnt="5">
        <dgm:presLayoutVars>
          <dgm:bulletEnabled val="1"/>
        </dgm:presLayoutVars>
      </dgm:prSet>
      <dgm:spPr/>
      <dgm:t>
        <a:bodyPr/>
        <a:lstStyle/>
        <a:p>
          <a:endParaRPr lang="el-GR"/>
        </a:p>
      </dgm:t>
    </dgm:pt>
  </dgm:ptLst>
  <dgm:cxnLst>
    <dgm:cxn modelId="{C41DBFF4-74A7-4710-B55F-2030A51BE010}" srcId="{7D3E27AC-49C1-4B5D-9A22-D4E1A5759437}" destId="{AD1068DD-86E5-474F-9C06-1EADAA79AC4A}" srcOrd="0" destOrd="0" parTransId="{73C2E774-9056-4A2F-ABFD-50AF03D67AE7}" sibTransId="{2362E348-A544-466C-943F-E1616203CE2A}"/>
    <dgm:cxn modelId="{9B22E3B9-6649-4049-86A9-2A45870E3286}" srcId="{7D3E27AC-49C1-4B5D-9A22-D4E1A5759437}" destId="{31FC80EF-81C3-4151-929C-326F2AAA340C}" srcOrd="1" destOrd="0" parTransId="{AB079A75-CF46-4321-BCBA-D14D1038E550}" sibTransId="{B0DC833E-6E69-460F-AEE2-B08615E332F6}"/>
    <dgm:cxn modelId="{FA802541-75AA-46B7-A2F0-A81E1F4BEE3F}" type="presOf" srcId="{AD1068DD-86E5-474F-9C06-1EADAA79AC4A}" destId="{99C45927-EB7D-4FC2-9388-B17CFC0FC88F}" srcOrd="0" destOrd="0" presId="urn:microsoft.com/office/officeart/2005/8/layout/vList4#4"/>
    <dgm:cxn modelId="{3E56360C-DEBE-4760-95E0-95BD579A95F2}" srcId="{7D3E27AC-49C1-4B5D-9A22-D4E1A5759437}" destId="{2337DF46-C1D1-425E-9DAC-DBB3A5B24E0D}" srcOrd="4" destOrd="0" parTransId="{5E24FBAA-8A2A-47B5-9AEF-31E757B4EF7B}" sibTransId="{03B6A2C8-33AC-47CD-8A5F-2E1EB0FB9E6F}"/>
    <dgm:cxn modelId="{F4358A87-8EBC-4165-96F1-2F594D8BA26E}" type="presOf" srcId="{2337DF46-C1D1-425E-9DAC-DBB3A5B24E0D}" destId="{B2EF1144-69E2-4880-A4C0-58FB0E8317D0}" srcOrd="1" destOrd="0" presId="urn:microsoft.com/office/officeart/2005/8/layout/vList4#4"/>
    <dgm:cxn modelId="{22128990-D06A-45F1-9435-E677D339E182}" type="presOf" srcId="{7D3E27AC-49C1-4B5D-9A22-D4E1A5759437}" destId="{D82FAE32-B86D-449C-8156-852311CF0C6F}" srcOrd="0" destOrd="0" presId="urn:microsoft.com/office/officeart/2005/8/layout/vList4#4"/>
    <dgm:cxn modelId="{5BAEDD94-FDC9-4278-A99E-93226A48AAB3}" type="presOf" srcId="{31FC80EF-81C3-4151-929C-326F2AAA340C}" destId="{9FD30C25-C484-44CD-BA3C-C1D55DC1F25D}" srcOrd="0" destOrd="0" presId="urn:microsoft.com/office/officeart/2005/8/layout/vList4#4"/>
    <dgm:cxn modelId="{FE0AC786-689D-4BEB-A7A3-A5F13150D2FB}" type="presOf" srcId="{2337DF46-C1D1-425E-9DAC-DBB3A5B24E0D}" destId="{CFA803CE-0784-455B-A143-90B95FC58157}" srcOrd="0" destOrd="0" presId="urn:microsoft.com/office/officeart/2005/8/layout/vList4#4"/>
    <dgm:cxn modelId="{F4034CE2-D8BD-41C3-A3BE-3E9E8F2720D2}" type="presOf" srcId="{725BEBC8-0835-4375-ACBA-9BC50C9CB4C0}" destId="{5C0EA131-11FA-468B-B9F9-35F040FA6E52}" srcOrd="0" destOrd="0" presId="urn:microsoft.com/office/officeart/2005/8/layout/vList4#4"/>
    <dgm:cxn modelId="{694A675C-572D-46C1-9557-9C6D4132279A}" type="presOf" srcId="{AD1068DD-86E5-474F-9C06-1EADAA79AC4A}" destId="{ABD61962-F1E8-46A2-9BEE-7D6978172B67}" srcOrd="1" destOrd="0" presId="urn:microsoft.com/office/officeart/2005/8/layout/vList4#4"/>
    <dgm:cxn modelId="{2687066D-10B2-4D0F-9A99-0E543F2EBEC6}" type="presOf" srcId="{C5BFDFC1-59FA-4019-A126-26FEA4A62310}" destId="{AAD082B0-37B4-4D27-BD93-318B8E4522F6}" srcOrd="0" destOrd="0" presId="urn:microsoft.com/office/officeart/2005/8/layout/vList4#4"/>
    <dgm:cxn modelId="{AD72EA09-3CDA-4A0A-BC43-99B6CA21F312}" type="presOf" srcId="{C5BFDFC1-59FA-4019-A126-26FEA4A62310}" destId="{25EF22A6-C8BB-45E3-BB3E-B60A2E217A13}" srcOrd="1" destOrd="0" presId="urn:microsoft.com/office/officeart/2005/8/layout/vList4#4"/>
    <dgm:cxn modelId="{5E47230C-E55A-4FBF-ABE7-330D207BDE85}" type="presOf" srcId="{31FC80EF-81C3-4151-929C-326F2AAA340C}" destId="{510C6825-43D2-4F1B-8698-993FD1556F1D}" srcOrd="1" destOrd="0" presId="urn:microsoft.com/office/officeart/2005/8/layout/vList4#4"/>
    <dgm:cxn modelId="{CDD2EB65-DDC1-48C5-BF39-A1A0EF8CE247}" type="presOf" srcId="{725BEBC8-0835-4375-ACBA-9BC50C9CB4C0}" destId="{EAAD3E60-91F8-44DB-B9B4-990AA936604C}" srcOrd="1" destOrd="0" presId="urn:microsoft.com/office/officeart/2005/8/layout/vList4#4"/>
    <dgm:cxn modelId="{AD38D098-0D08-4DB6-A403-E8BE3488F3DE}" srcId="{7D3E27AC-49C1-4B5D-9A22-D4E1A5759437}" destId="{C5BFDFC1-59FA-4019-A126-26FEA4A62310}" srcOrd="3" destOrd="0" parTransId="{6F6E4A92-7DCB-4816-8802-A51EDC3A91F9}" sibTransId="{85C7A7C7-847B-4929-AD05-254CC32A4945}"/>
    <dgm:cxn modelId="{76FC34D3-EE92-4470-BD4B-B5D0ED578280}" srcId="{7D3E27AC-49C1-4B5D-9A22-D4E1A5759437}" destId="{725BEBC8-0835-4375-ACBA-9BC50C9CB4C0}" srcOrd="2" destOrd="0" parTransId="{7CF75ECC-82FA-43E4-8402-08DD6E952CF7}" sibTransId="{42794D68-F638-4CCC-A8B1-C90AC794F3F9}"/>
    <dgm:cxn modelId="{36F385B8-BA93-4AD3-B5C6-40FCEB55624D}" type="presParOf" srcId="{D82FAE32-B86D-449C-8156-852311CF0C6F}" destId="{A932B896-8E94-444F-BA77-C05713E11536}" srcOrd="0" destOrd="0" presId="urn:microsoft.com/office/officeart/2005/8/layout/vList4#4"/>
    <dgm:cxn modelId="{C310E0E4-9274-47E7-B682-B87F15775553}" type="presParOf" srcId="{A932B896-8E94-444F-BA77-C05713E11536}" destId="{99C45927-EB7D-4FC2-9388-B17CFC0FC88F}" srcOrd="0" destOrd="0" presId="urn:microsoft.com/office/officeart/2005/8/layout/vList4#4"/>
    <dgm:cxn modelId="{7751B8C9-7109-4505-910C-F7EF1E641A2A}" type="presParOf" srcId="{A932B896-8E94-444F-BA77-C05713E11536}" destId="{D6B51457-9B56-412B-B04D-898835CCAD93}" srcOrd="1" destOrd="0" presId="urn:microsoft.com/office/officeart/2005/8/layout/vList4#4"/>
    <dgm:cxn modelId="{14F5C242-648B-4460-ADAF-DA51FD86D58D}" type="presParOf" srcId="{A932B896-8E94-444F-BA77-C05713E11536}" destId="{ABD61962-F1E8-46A2-9BEE-7D6978172B67}" srcOrd="2" destOrd="0" presId="urn:microsoft.com/office/officeart/2005/8/layout/vList4#4"/>
    <dgm:cxn modelId="{7028A8FE-408E-4C3E-8E67-53428FD53618}" type="presParOf" srcId="{D82FAE32-B86D-449C-8156-852311CF0C6F}" destId="{297DA67C-DE34-42F2-8009-8BF0A0873D9B}" srcOrd="1" destOrd="0" presId="urn:microsoft.com/office/officeart/2005/8/layout/vList4#4"/>
    <dgm:cxn modelId="{DF6D31B9-4C12-4686-BB78-8B4899E7F9BD}" type="presParOf" srcId="{D82FAE32-B86D-449C-8156-852311CF0C6F}" destId="{646E7139-6573-41F8-831E-EDB6C30A708C}" srcOrd="2" destOrd="0" presId="urn:microsoft.com/office/officeart/2005/8/layout/vList4#4"/>
    <dgm:cxn modelId="{783ED450-0DB2-49B4-B5CD-D6227AA88C3F}" type="presParOf" srcId="{646E7139-6573-41F8-831E-EDB6C30A708C}" destId="{9FD30C25-C484-44CD-BA3C-C1D55DC1F25D}" srcOrd="0" destOrd="0" presId="urn:microsoft.com/office/officeart/2005/8/layout/vList4#4"/>
    <dgm:cxn modelId="{02B529AB-286A-4E4C-87C9-C5E3F5BF32D3}" type="presParOf" srcId="{646E7139-6573-41F8-831E-EDB6C30A708C}" destId="{CFE4B2D2-8CDD-443C-B375-B440EA0E09A7}" srcOrd="1" destOrd="0" presId="urn:microsoft.com/office/officeart/2005/8/layout/vList4#4"/>
    <dgm:cxn modelId="{6E3D2AC4-E049-432F-8390-6B40750ED094}" type="presParOf" srcId="{646E7139-6573-41F8-831E-EDB6C30A708C}" destId="{510C6825-43D2-4F1B-8698-993FD1556F1D}" srcOrd="2" destOrd="0" presId="urn:microsoft.com/office/officeart/2005/8/layout/vList4#4"/>
    <dgm:cxn modelId="{CD9BC5AE-C907-4F96-88AF-CE5CC93A8120}" type="presParOf" srcId="{D82FAE32-B86D-449C-8156-852311CF0C6F}" destId="{3D3ADB90-C69F-4508-9EC8-F3CFC8A7E06A}" srcOrd="3" destOrd="0" presId="urn:microsoft.com/office/officeart/2005/8/layout/vList4#4"/>
    <dgm:cxn modelId="{20C673A0-BD4F-4BB0-8B45-EEE5AC2CB46E}" type="presParOf" srcId="{D82FAE32-B86D-449C-8156-852311CF0C6F}" destId="{48AF8BBC-E089-4C8D-BF85-26C4CCD59F8C}" srcOrd="4" destOrd="0" presId="urn:microsoft.com/office/officeart/2005/8/layout/vList4#4"/>
    <dgm:cxn modelId="{DEAFAD9A-A3D9-45AB-9C6E-C0CC6AA4C0DD}" type="presParOf" srcId="{48AF8BBC-E089-4C8D-BF85-26C4CCD59F8C}" destId="{5C0EA131-11FA-468B-B9F9-35F040FA6E52}" srcOrd="0" destOrd="0" presId="urn:microsoft.com/office/officeart/2005/8/layout/vList4#4"/>
    <dgm:cxn modelId="{2E8BB263-02AF-4990-93A5-2391D94DA77B}" type="presParOf" srcId="{48AF8BBC-E089-4C8D-BF85-26C4CCD59F8C}" destId="{061B6299-7DF3-4A92-8C10-54F9CF3A7112}" srcOrd="1" destOrd="0" presId="urn:microsoft.com/office/officeart/2005/8/layout/vList4#4"/>
    <dgm:cxn modelId="{B6B081AF-9E6A-4D64-B21E-CB3D6F52D8CF}" type="presParOf" srcId="{48AF8BBC-E089-4C8D-BF85-26C4CCD59F8C}" destId="{EAAD3E60-91F8-44DB-B9B4-990AA936604C}" srcOrd="2" destOrd="0" presId="urn:microsoft.com/office/officeart/2005/8/layout/vList4#4"/>
    <dgm:cxn modelId="{0FA65CA8-30EA-4D2F-8C89-CCC27B7A4C9E}" type="presParOf" srcId="{D82FAE32-B86D-449C-8156-852311CF0C6F}" destId="{124CB2CB-6AB0-458A-BDD2-CA03C4FAFE84}" srcOrd="5" destOrd="0" presId="urn:microsoft.com/office/officeart/2005/8/layout/vList4#4"/>
    <dgm:cxn modelId="{3EA89ED5-D0EA-44F2-B5DD-03874131642F}" type="presParOf" srcId="{D82FAE32-B86D-449C-8156-852311CF0C6F}" destId="{8E91CBAC-7A7B-45B9-812B-875F802F486D}" srcOrd="6" destOrd="0" presId="urn:microsoft.com/office/officeart/2005/8/layout/vList4#4"/>
    <dgm:cxn modelId="{87A08F76-E901-4FB8-B8CD-4045D03A6420}" type="presParOf" srcId="{8E91CBAC-7A7B-45B9-812B-875F802F486D}" destId="{AAD082B0-37B4-4D27-BD93-318B8E4522F6}" srcOrd="0" destOrd="0" presId="urn:microsoft.com/office/officeart/2005/8/layout/vList4#4"/>
    <dgm:cxn modelId="{709B42EB-38D4-4E17-A848-67FEBA7C4A38}" type="presParOf" srcId="{8E91CBAC-7A7B-45B9-812B-875F802F486D}" destId="{539D4D7A-7FB6-4809-BC7F-934A9F482B1B}" srcOrd="1" destOrd="0" presId="urn:microsoft.com/office/officeart/2005/8/layout/vList4#4"/>
    <dgm:cxn modelId="{65654DAC-D3B9-459A-B299-91B8664F967A}" type="presParOf" srcId="{8E91CBAC-7A7B-45B9-812B-875F802F486D}" destId="{25EF22A6-C8BB-45E3-BB3E-B60A2E217A13}" srcOrd="2" destOrd="0" presId="urn:microsoft.com/office/officeart/2005/8/layout/vList4#4"/>
    <dgm:cxn modelId="{62D466B2-43A7-43C7-AB0D-DEAFF46568FB}" type="presParOf" srcId="{D82FAE32-B86D-449C-8156-852311CF0C6F}" destId="{4EA18ED3-4024-4618-9E4C-215434C9545A}" srcOrd="7" destOrd="0" presId="urn:microsoft.com/office/officeart/2005/8/layout/vList4#4"/>
    <dgm:cxn modelId="{30C27A59-8C65-40E6-803F-A8852C1A8BC3}" type="presParOf" srcId="{D82FAE32-B86D-449C-8156-852311CF0C6F}" destId="{BAE9EBCD-CEA8-420B-B563-11EC75286A3C}" srcOrd="8" destOrd="0" presId="urn:microsoft.com/office/officeart/2005/8/layout/vList4#4"/>
    <dgm:cxn modelId="{2594F88D-769B-44E6-B657-3A2DEADFC950}" type="presParOf" srcId="{BAE9EBCD-CEA8-420B-B563-11EC75286A3C}" destId="{CFA803CE-0784-455B-A143-90B95FC58157}" srcOrd="0" destOrd="0" presId="urn:microsoft.com/office/officeart/2005/8/layout/vList4#4"/>
    <dgm:cxn modelId="{94710E5B-FAC7-4D56-A3E2-C373A19FB464}" type="presParOf" srcId="{BAE9EBCD-CEA8-420B-B563-11EC75286A3C}" destId="{CF6A4F0F-0811-4729-AF79-31D2CAD91CF3}" srcOrd="1" destOrd="0" presId="urn:microsoft.com/office/officeart/2005/8/layout/vList4#4"/>
    <dgm:cxn modelId="{E602432D-5103-4ABA-BBD1-E6E2D6718BD6}" type="presParOf" srcId="{BAE9EBCD-CEA8-420B-B563-11EC75286A3C}" destId="{B2EF1144-69E2-4880-A4C0-58FB0E8317D0}"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B8EB54-0783-48B7-90E0-448BE0033ED0}" type="doc">
      <dgm:prSet loTypeId="urn:microsoft.com/office/officeart/2005/8/layout/hProcess9" loCatId="process" qsTypeId="urn:microsoft.com/office/officeart/2005/8/quickstyle/3d2" qsCatId="3D" csTypeId="urn:microsoft.com/office/officeart/2005/8/colors/colorful3" csCatId="colorful" phldr="1"/>
      <dgm:spPr/>
    </dgm:pt>
    <dgm:pt modelId="{FC9812FF-BEFB-4986-A217-A124A230E32B}">
      <dgm:prSet phldrT="[Κείμενο]"/>
      <dgm:spPr/>
      <dgm:t>
        <a:bodyPr/>
        <a:lstStyle/>
        <a:p>
          <a:r>
            <a:rPr lang="el-GR" smtClean="0">
              <a:solidFill>
                <a:schemeClr val="accent2">
                  <a:lumMod val="60000"/>
                  <a:lumOff val="40000"/>
                </a:schemeClr>
              </a:solidFill>
              <a:latin typeface="Myriad Pro" pitchFamily="34" charset="0"/>
            </a:rPr>
            <a:t>Η ΚΕΔΕ είναι νομικό πρόσωπο ιδιωτικού δικαίου (ΝΠΙΔ), το οποίο εποπτεύεται από το Υπουργείο Εσωτερικών</a:t>
          </a:r>
          <a:endParaRPr lang="el-GR" dirty="0">
            <a:solidFill>
              <a:schemeClr val="accent2">
                <a:lumMod val="60000"/>
                <a:lumOff val="40000"/>
              </a:schemeClr>
            </a:solidFill>
            <a:latin typeface="Myriad Pro" pitchFamily="34" charset="0"/>
          </a:endParaRPr>
        </a:p>
      </dgm:t>
    </dgm:pt>
    <dgm:pt modelId="{F6BE1335-3152-4576-A35B-0236ACA8E547}" type="parTrans" cxnId="{FE03B8E0-7D98-4FEE-88B8-89F1D4DE24D4}">
      <dgm:prSet/>
      <dgm:spPr/>
      <dgm:t>
        <a:bodyPr/>
        <a:lstStyle/>
        <a:p>
          <a:endParaRPr lang="el-GR"/>
        </a:p>
      </dgm:t>
    </dgm:pt>
    <dgm:pt modelId="{9368D38E-ACA2-41DF-9BF7-802A0E294A50}" type="sibTrans" cxnId="{FE03B8E0-7D98-4FEE-88B8-89F1D4DE24D4}">
      <dgm:prSet/>
      <dgm:spPr/>
      <dgm:t>
        <a:bodyPr/>
        <a:lstStyle/>
        <a:p>
          <a:endParaRPr lang="el-GR"/>
        </a:p>
      </dgm:t>
    </dgm:pt>
    <dgm:pt modelId="{64C52FFD-BE3C-4920-A492-411F87F8224F}">
      <dgm:prSet phldrT="[Κείμενο]"/>
      <dgm:spPr/>
      <dgm:t>
        <a:bodyPr/>
        <a:lstStyle/>
        <a:p>
          <a:r>
            <a:rPr lang="el-GR" smtClean="0">
              <a:solidFill>
                <a:schemeClr val="accent2">
                  <a:lumMod val="60000"/>
                  <a:lumOff val="40000"/>
                </a:schemeClr>
              </a:solidFill>
              <a:latin typeface="Myriad Pro" pitchFamily="34" charset="0"/>
            </a:rPr>
            <a:t>Στην ΚΕΔΕ συμμετέχουν υποχρεωτικά όλες οι ΠΕΔ, δια των αντιπροσώπων τους</a:t>
          </a:r>
          <a:endParaRPr lang="el-GR" dirty="0">
            <a:solidFill>
              <a:schemeClr val="accent2">
                <a:lumMod val="60000"/>
                <a:lumOff val="40000"/>
              </a:schemeClr>
            </a:solidFill>
            <a:latin typeface="Myriad Pro" pitchFamily="34" charset="0"/>
          </a:endParaRPr>
        </a:p>
      </dgm:t>
    </dgm:pt>
    <dgm:pt modelId="{1B3531A7-4701-49AB-9E4A-9FA273C7A481}" type="parTrans" cxnId="{68EA4188-ACB7-45ED-ACBB-8A1F65C1915E}">
      <dgm:prSet/>
      <dgm:spPr/>
      <dgm:t>
        <a:bodyPr/>
        <a:lstStyle/>
        <a:p>
          <a:endParaRPr lang="el-GR"/>
        </a:p>
      </dgm:t>
    </dgm:pt>
    <dgm:pt modelId="{1C259315-034C-43A0-BCF6-3C009A81710D}" type="sibTrans" cxnId="{68EA4188-ACB7-45ED-ACBB-8A1F65C1915E}">
      <dgm:prSet/>
      <dgm:spPr/>
      <dgm:t>
        <a:bodyPr/>
        <a:lstStyle/>
        <a:p>
          <a:endParaRPr lang="el-GR"/>
        </a:p>
      </dgm:t>
    </dgm:pt>
    <dgm:pt modelId="{A4BC2EE6-3385-45EE-8C8F-E63A920B290F}">
      <dgm:prSet phldrT="[Κείμενο]"/>
      <dgm:spPr/>
      <dgm:t>
        <a:bodyPr/>
        <a:lstStyle/>
        <a:p>
          <a:r>
            <a:rPr lang="el-GR" dirty="0" smtClean="0">
              <a:solidFill>
                <a:schemeClr val="accent2">
                  <a:lumMod val="60000"/>
                  <a:lumOff val="40000"/>
                </a:schemeClr>
              </a:solidFill>
              <a:latin typeface="Myriad Pro" pitchFamily="34" charset="0"/>
            </a:rPr>
            <a:t>Έδρα της Ένωσης είναι η Αθήνα</a:t>
          </a:r>
          <a:endParaRPr lang="el-GR" dirty="0">
            <a:solidFill>
              <a:schemeClr val="accent2">
                <a:lumMod val="60000"/>
                <a:lumOff val="40000"/>
              </a:schemeClr>
            </a:solidFill>
            <a:latin typeface="Myriad Pro" pitchFamily="34" charset="0"/>
          </a:endParaRPr>
        </a:p>
      </dgm:t>
    </dgm:pt>
    <dgm:pt modelId="{1A8E8420-8DA8-4BFC-A9D1-4498894E1FE6}" type="parTrans" cxnId="{B1C1D9A4-35C9-46A8-96ED-B9A3416AA5F4}">
      <dgm:prSet/>
      <dgm:spPr/>
      <dgm:t>
        <a:bodyPr/>
        <a:lstStyle/>
        <a:p>
          <a:endParaRPr lang="el-GR"/>
        </a:p>
      </dgm:t>
    </dgm:pt>
    <dgm:pt modelId="{32848D2A-286F-470E-A5E9-BBBC8DBFD52F}" type="sibTrans" cxnId="{B1C1D9A4-35C9-46A8-96ED-B9A3416AA5F4}">
      <dgm:prSet/>
      <dgm:spPr/>
      <dgm:t>
        <a:bodyPr/>
        <a:lstStyle/>
        <a:p>
          <a:endParaRPr lang="el-GR"/>
        </a:p>
      </dgm:t>
    </dgm:pt>
    <dgm:pt modelId="{5DB8960E-3674-41D2-A8C8-2C53CD2A1C7C}" type="pres">
      <dgm:prSet presAssocID="{E4B8EB54-0783-48B7-90E0-448BE0033ED0}" presName="CompostProcess" presStyleCnt="0">
        <dgm:presLayoutVars>
          <dgm:dir/>
          <dgm:resizeHandles val="exact"/>
        </dgm:presLayoutVars>
      </dgm:prSet>
      <dgm:spPr/>
    </dgm:pt>
    <dgm:pt modelId="{DBF4CFDD-3BF0-473B-AFF8-64510746B737}" type="pres">
      <dgm:prSet presAssocID="{E4B8EB54-0783-48B7-90E0-448BE0033ED0}" presName="arrow" presStyleLbl="bgShp" presStyleIdx="0" presStyleCnt="1"/>
      <dgm:spPr/>
    </dgm:pt>
    <dgm:pt modelId="{A16BC282-041A-4CAD-8BF8-F49C2E352256}" type="pres">
      <dgm:prSet presAssocID="{E4B8EB54-0783-48B7-90E0-448BE0033ED0}" presName="linearProcess" presStyleCnt="0"/>
      <dgm:spPr/>
    </dgm:pt>
    <dgm:pt modelId="{8136296E-A0B8-4909-B8E8-13582213C3CC}" type="pres">
      <dgm:prSet presAssocID="{FC9812FF-BEFB-4986-A217-A124A230E32B}" presName="textNode" presStyleLbl="node1" presStyleIdx="0" presStyleCnt="3" custLinFactX="100000" custLinFactNeighborX="135968" custLinFactNeighborY="1590">
        <dgm:presLayoutVars>
          <dgm:bulletEnabled val="1"/>
        </dgm:presLayoutVars>
      </dgm:prSet>
      <dgm:spPr/>
      <dgm:t>
        <a:bodyPr/>
        <a:lstStyle/>
        <a:p>
          <a:endParaRPr lang="el-GR"/>
        </a:p>
      </dgm:t>
    </dgm:pt>
    <dgm:pt modelId="{D9D4930F-6F76-4FC3-96D4-893B5F6A97B5}" type="pres">
      <dgm:prSet presAssocID="{9368D38E-ACA2-41DF-9BF7-802A0E294A50}" presName="sibTrans" presStyleCnt="0"/>
      <dgm:spPr/>
    </dgm:pt>
    <dgm:pt modelId="{E7E6BC5D-9388-4AAF-B82C-9E01DBBBDE84}" type="pres">
      <dgm:prSet presAssocID="{64C52FFD-BE3C-4920-A492-411F87F8224F}" presName="textNode" presStyleLbl="node1" presStyleIdx="1" presStyleCnt="3" custLinFactX="-96908" custLinFactNeighborX="-100000" custLinFactNeighborY="1590">
        <dgm:presLayoutVars>
          <dgm:bulletEnabled val="1"/>
        </dgm:presLayoutVars>
      </dgm:prSet>
      <dgm:spPr/>
      <dgm:t>
        <a:bodyPr/>
        <a:lstStyle/>
        <a:p>
          <a:endParaRPr lang="el-GR"/>
        </a:p>
      </dgm:t>
    </dgm:pt>
    <dgm:pt modelId="{9AD467FC-B7F9-46A5-AED8-B2E6CE2E567F}" type="pres">
      <dgm:prSet presAssocID="{1C259315-034C-43A0-BCF6-3C009A81710D}" presName="sibTrans" presStyleCnt="0"/>
      <dgm:spPr/>
    </dgm:pt>
    <dgm:pt modelId="{7198913D-DEED-4024-B85B-D0A5848104C5}" type="pres">
      <dgm:prSet presAssocID="{A4BC2EE6-3385-45EE-8C8F-E63A920B290F}" presName="textNode" presStyleLbl="node1" presStyleIdx="2" presStyleCnt="3">
        <dgm:presLayoutVars>
          <dgm:bulletEnabled val="1"/>
        </dgm:presLayoutVars>
      </dgm:prSet>
      <dgm:spPr/>
      <dgm:t>
        <a:bodyPr/>
        <a:lstStyle/>
        <a:p>
          <a:endParaRPr lang="el-GR"/>
        </a:p>
      </dgm:t>
    </dgm:pt>
  </dgm:ptLst>
  <dgm:cxnLst>
    <dgm:cxn modelId="{CE81CD5A-3E6C-4514-80C9-2239FB0A5572}" type="presOf" srcId="{64C52FFD-BE3C-4920-A492-411F87F8224F}" destId="{E7E6BC5D-9388-4AAF-B82C-9E01DBBBDE84}" srcOrd="0" destOrd="0" presId="urn:microsoft.com/office/officeart/2005/8/layout/hProcess9"/>
    <dgm:cxn modelId="{D16C1C3B-184D-4253-87D6-78F19BFE5D38}" type="presOf" srcId="{E4B8EB54-0783-48B7-90E0-448BE0033ED0}" destId="{5DB8960E-3674-41D2-A8C8-2C53CD2A1C7C}" srcOrd="0" destOrd="0" presId="urn:microsoft.com/office/officeart/2005/8/layout/hProcess9"/>
    <dgm:cxn modelId="{5D88D4C1-5756-435E-9F88-F5BDF5BF693F}" type="presOf" srcId="{FC9812FF-BEFB-4986-A217-A124A230E32B}" destId="{8136296E-A0B8-4909-B8E8-13582213C3CC}" srcOrd="0" destOrd="0" presId="urn:microsoft.com/office/officeart/2005/8/layout/hProcess9"/>
    <dgm:cxn modelId="{994549F0-D244-4E4D-B6CC-ABB8DA6A2B93}" type="presOf" srcId="{A4BC2EE6-3385-45EE-8C8F-E63A920B290F}" destId="{7198913D-DEED-4024-B85B-D0A5848104C5}" srcOrd="0" destOrd="0" presId="urn:microsoft.com/office/officeart/2005/8/layout/hProcess9"/>
    <dgm:cxn modelId="{B1C1D9A4-35C9-46A8-96ED-B9A3416AA5F4}" srcId="{E4B8EB54-0783-48B7-90E0-448BE0033ED0}" destId="{A4BC2EE6-3385-45EE-8C8F-E63A920B290F}" srcOrd="2" destOrd="0" parTransId="{1A8E8420-8DA8-4BFC-A9D1-4498894E1FE6}" sibTransId="{32848D2A-286F-470E-A5E9-BBBC8DBFD52F}"/>
    <dgm:cxn modelId="{FE03B8E0-7D98-4FEE-88B8-89F1D4DE24D4}" srcId="{E4B8EB54-0783-48B7-90E0-448BE0033ED0}" destId="{FC9812FF-BEFB-4986-A217-A124A230E32B}" srcOrd="0" destOrd="0" parTransId="{F6BE1335-3152-4576-A35B-0236ACA8E547}" sibTransId="{9368D38E-ACA2-41DF-9BF7-802A0E294A50}"/>
    <dgm:cxn modelId="{68EA4188-ACB7-45ED-ACBB-8A1F65C1915E}" srcId="{E4B8EB54-0783-48B7-90E0-448BE0033ED0}" destId="{64C52FFD-BE3C-4920-A492-411F87F8224F}" srcOrd="1" destOrd="0" parTransId="{1B3531A7-4701-49AB-9E4A-9FA273C7A481}" sibTransId="{1C259315-034C-43A0-BCF6-3C009A81710D}"/>
    <dgm:cxn modelId="{68230424-CE7F-42BB-A065-2B18D999E33A}" type="presParOf" srcId="{5DB8960E-3674-41D2-A8C8-2C53CD2A1C7C}" destId="{DBF4CFDD-3BF0-473B-AFF8-64510746B737}" srcOrd="0" destOrd="0" presId="urn:microsoft.com/office/officeart/2005/8/layout/hProcess9"/>
    <dgm:cxn modelId="{7AE7AC4A-89E7-45AB-9B07-21D13AE550A6}" type="presParOf" srcId="{5DB8960E-3674-41D2-A8C8-2C53CD2A1C7C}" destId="{A16BC282-041A-4CAD-8BF8-F49C2E352256}" srcOrd="1" destOrd="0" presId="urn:microsoft.com/office/officeart/2005/8/layout/hProcess9"/>
    <dgm:cxn modelId="{A41E7A07-F4D1-4A4E-93C1-DADED3A31824}" type="presParOf" srcId="{A16BC282-041A-4CAD-8BF8-F49C2E352256}" destId="{8136296E-A0B8-4909-B8E8-13582213C3CC}" srcOrd="0" destOrd="0" presId="urn:microsoft.com/office/officeart/2005/8/layout/hProcess9"/>
    <dgm:cxn modelId="{43D5ACAE-FA8C-49FD-B486-87A9FE320B8A}" type="presParOf" srcId="{A16BC282-041A-4CAD-8BF8-F49C2E352256}" destId="{D9D4930F-6F76-4FC3-96D4-893B5F6A97B5}" srcOrd="1" destOrd="0" presId="urn:microsoft.com/office/officeart/2005/8/layout/hProcess9"/>
    <dgm:cxn modelId="{FB2F1EB6-ED5D-44F6-BD84-FE0374979C0E}" type="presParOf" srcId="{A16BC282-041A-4CAD-8BF8-F49C2E352256}" destId="{E7E6BC5D-9388-4AAF-B82C-9E01DBBBDE84}" srcOrd="2" destOrd="0" presId="urn:microsoft.com/office/officeart/2005/8/layout/hProcess9"/>
    <dgm:cxn modelId="{E5686EE7-D1F3-4CB6-9EDA-3CF2823575FA}" type="presParOf" srcId="{A16BC282-041A-4CAD-8BF8-F49C2E352256}" destId="{9AD467FC-B7F9-46A5-AED8-B2E6CE2E567F}" srcOrd="3" destOrd="0" presId="urn:microsoft.com/office/officeart/2005/8/layout/hProcess9"/>
    <dgm:cxn modelId="{C4319C91-8978-4906-9AFF-04FDF2A98DFC}" type="presParOf" srcId="{A16BC282-041A-4CAD-8BF8-F49C2E352256}" destId="{7198913D-DEED-4024-B85B-D0A5848104C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91EAE3-9B7D-4E5D-A120-E95F7E5C4814}" type="doc">
      <dgm:prSet loTypeId="urn:microsoft.com/office/officeart/2005/8/layout/default#7" loCatId="list" qsTypeId="urn:microsoft.com/office/officeart/2005/8/quickstyle/3d2" qsCatId="3D" csTypeId="urn:microsoft.com/office/officeart/2005/8/colors/colorful3" csCatId="colorful" phldr="1"/>
      <dgm:spPr/>
      <dgm:t>
        <a:bodyPr/>
        <a:lstStyle/>
        <a:p>
          <a:endParaRPr lang="el-GR"/>
        </a:p>
      </dgm:t>
    </dgm:pt>
    <dgm:pt modelId="{E64ABB59-F95F-4224-A7D3-01EA34D5F6FC}">
      <dgm:prSet phldrT="[Κείμενο]" custT="1"/>
      <dgm:spPr/>
      <dgm:t>
        <a:bodyPr/>
        <a:lstStyle/>
        <a:p>
          <a:pPr>
            <a:spcAft>
              <a:spcPts val="6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Γενική Συνέλευση</a:t>
          </a:r>
          <a:endParaRPr lang="el-GR" sz="1400" b="1" u="sng"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8831152E-D619-4F72-80EC-D4AC3773545C}" type="parTrans" cxnId="{64EFC91F-453C-4559-8BB3-CC6D2E567955}">
      <dgm:prSet/>
      <dgm:spPr/>
      <dgm:t>
        <a:bodyPr/>
        <a:lstStyle/>
        <a:p>
          <a:endParaRPr lang="el-GR"/>
        </a:p>
      </dgm:t>
    </dgm:pt>
    <dgm:pt modelId="{5DBA7891-1D84-4151-9932-6FBC7C101091}" type="sibTrans" cxnId="{64EFC91F-453C-4559-8BB3-CC6D2E567955}">
      <dgm:prSet/>
      <dgm:spPr/>
      <dgm:t>
        <a:bodyPr/>
        <a:lstStyle/>
        <a:p>
          <a:endParaRPr lang="el-GR"/>
        </a:p>
      </dgm:t>
    </dgm:pt>
    <dgm:pt modelId="{39318307-9B37-43D5-A3BC-B1F54B2E1866}">
      <dgm:prSet phldrT="[Κείμενο]" custT="1"/>
      <dgm:spPr/>
      <dgm:t>
        <a:bodyPr/>
        <a:lstStyle/>
        <a:p>
          <a:pPr marL="0">
            <a:spcAft>
              <a:spcPts val="600"/>
            </a:spcAft>
          </a:pPr>
          <a:r>
            <a:rPr lang="el-GR" sz="1400" dirty="0" smtClean="0">
              <a:latin typeface="Myriad Pro" pitchFamily="34" charset="0"/>
            </a:rPr>
            <a:t>Αποτελείται από το σύνολο των δημάρχων της χώρας και τους εκπροσώπους των ΠΕΔ στη Γενική Συνέλευση (Συνολικά 500 μέλη) </a:t>
          </a:r>
          <a:endParaRPr lang="el-GR" sz="1400" dirty="0">
            <a:latin typeface="Myriad Pro" pitchFamily="34" charset="0"/>
          </a:endParaRPr>
        </a:p>
      </dgm:t>
    </dgm:pt>
    <dgm:pt modelId="{8A053E03-8D22-48AC-9901-434B67EDBC4D}" type="parTrans" cxnId="{C01233BC-1316-4C5B-A6AE-052E802968C3}">
      <dgm:prSet/>
      <dgm:spPr/>
      <dgm:t>
        <a:bodyPr/>
        <a:lstStyle/>
        <a:p>
          <a:endParaRPr lang="el-GR"/>
        </a:p>
      </dgm:t>
    </dgm:pt>
    <dgm:pt modelId="{13ADB33A-C767-4679-817F-1CF849CC6651}" type="sibTrans" cxnId="{C01233BC-1316-4C5B-A6AE-052E802968C3}">
      <dgm:prSet/>
      <dgm:spPr/>
      <dgm:t>
        <a:bodyPr/>
        <a:lstStyle/>
        <a:p>
          <a:endParaRPr lang="el-GR"/>
        </a:p>
      </dgm:t>
    </dgm:pt>
    <dgm:pt modelId="{87827EBB-3F65-4333-B850-CB61DBE50546}">
      <dgm:prSet phldrT="[Κείμενο]" custT="1"/>
      <dgm:spPr/>
      <dgm:t>
        <a:bodyPr/>
        <a:lstStyle/>
        <a:p>
          <a:pPr marL="114300">
            <a:spcAft>
              <a:spcPts val="600"/>
            </a:spcAft>
          </a:pPr>
          <a:r>
            <a:rPr lang="el-GR" sz="1400" dirty="0" smtClean="0">
              <a:latin typeface="Myriad Pro" pitchFamily="34" charset="0"/>
            </a:rPr>
            <a:t>Η θητεία της διαρκεί για όλη τη δημοτική περίοδο και μέχρι την εκλογή νέων εκπροσώπων</a:t>
          </a:r>
          <a:endParaRPr lang="el-GR" sz="1400" dirty="0">
            <a:latin typeface="Myriad Pro" pitchFamily="34" charset="0"/>
          </a:endParaRPr>
        </a:p>
      </dgm:t>
    </dgm:pt>
    <dgm:pt modelId="{F6B73485-EAE3-4356-9DEA-B2C1D1D9548E}" type="parTrans" cxnId="{BAADA248-CE8C-4367-A2C2-DB8983EE1F56}">
      <dgm:prSet/>
      <dgm:spPr/>
      <dgm:t>
        <a:bodyPr/>
        <a:lstStyle/>
        <a:p>
          <a:endParaRPr lang="el-GR"/>
        </a:p>
      </dgm:t>
    </dgm:pt>
    <dgm:pt modelId="{97B27A30-AECF-4345-9B9C-65D153D9C34F}" type="sibTrans" cxnId="{BAADA248-CE8C-4367-A2C2-DB8983EE1F56}">
      <dgm:prSet/>
      <dgm:spPr/>
      <dgm:t>
        <a:bodyPr/>
        <a:lstStyle/>
        <a:p>
          <a:endParaRPr lang="el-GR"/>
        </a:p>
      </dgm:t>
    </dgm:pt>
    <dgm:pt modelId="{DE3D5CF7-7254-4DD1-A36D-C52EB7218B04}">
      <dgm:prSet phldrT="[Κείμενο]" custT="1"/>
      <dgm:spPr/>
      <dgm:t>
        <a:bodyPr/>
        <a:lstStyle/>
        <a:p>
          <a:pPr>
            <a:spcAft>
              <a:spcPts val="6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Διοικητικό Συμβούλιο</a:t>
          </a:r>
          <a:endParaRPr lang="el-GR" sz="1400" b="1" u="sng"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91CE19BC-00C3-45A7-A2C5-7D3D9B45D646}" type="parTrans" cxnId="{6065400E-97B2-4623-BBD3-F4929CEE6DBA}">
      <dgm:prSet/>
      <dgm:spPr/>
      <dgm:t>
        <a:bodyPr/>
        <a:lstStyle/>
        <a:p>
          <a:endParaRPr lang="el-GR"/>
        </a:p>
      </dgm:t>
    </dgm:pt>
    <dgm:pt modelId="{3A877E8F-DECF-47B8-B957-908D1D986E52}" type="sibTrans" cxnId="{6065400E-97B2-4623-BBD3-F4929CEE6DBA}">
      <dgm:prSet/>
      <dgm:spPr/>
      <dgm:t>
        <a:bodyPr/>
        <a:lstStyle/>
        <a:p>
          <a:endParaRPr lang="el-GR"/>
        </a:p>
      </dgm:t>
    </dgm:pt>
    <dgm:pt modelId="{F47B024E-5260-49B7-AD36-95EDA71EE475}">
      <dgm:prSet phldrT="[Κείμενο]" custT="1"/>
      <dgm:spPr/>
      <dgm:t>
        <a:bodyPr/>
        <a:lstStyle/>
        <a:p>
          <a:pPr>
            <a:spcAft>
              <a:spcPts val="400"/>
            </a:spcAft>
          </a:pPr>
          <a:r>
            <a:rPr lang="el-GR" sz="1400" dirty="0" smtClean="0">
              <a:latin typeface="Myriad Pro" pitchFamily="34" charset="0"/>
            </a:rPr>
            <a:t>Αποτελείται από 31 μέλη (20 Δήμαρχοι και 11 Δημοτικοί Σύμβουλοι)</a:t>
          </a:r>
          <a:endParaRPr lang="el-GR" sz="1400" dirty="0">
            <a:latin typeface="Myriad Pro" pitchFamily="34" charset="0"/>
          </a:endParaRPr>
        </a:p>
      </dgm:t>
    </dgm:pt>
    <dgm:pt modelId="{9C90DA6F-EA50-4FBC-819E-04561D490094}" type="parTrans" cxnId="{95E85B63-34A6-4270-A76A-35815DEF913B}">
      <dgm:prSet/>
      <dgm:spPr/>
      <dgm:t>
        <a:bodyPr/>
        <a:lstStyle/>
        <a:p>
          <a:endParaRPr lang="el-GR"/>
        </a:p>
      </dgm:t>
    </dgm:pt>
    <dgm:pt modelId="{16BD3F5E-88CA-4E2B-AC73-79DC070F944B}" type="sibTrans" cxnId="{95E85B63-34A6-4270-A76A-35815DEF913B}">
      <dgm:prSet/>
      <dgm:spPr/>
      <dgm:t>
        <a:bodyPr/>
        <a:lstStyle/>
        <a:p>
          <a:endParaRPr lang="el-GR"/>
        </a:p>
      </dgm:t>
    </dgm:pt>
    <dgm:pt modelId="{D523DECC-7585-4457-A402-8E71BD83D32D}">
      <dgm:prSet phldrT="[Κείμενο]" custT="1"/>
      <dgm:spPr/>
      <dgm:t>
        <a:bodyPr/>
        <a:lstStyle/>
        <a:p>
          <a:pPr>
            <a:spcAft>
              <a:spcPts val="400"/>
            </a:spcAft>
          </a:pPr>
          <a:r>
            <a:rPr lang="el-GR" sz="1400" dirty="0" smtClean="0">
              <a:latin typeface="Myriad Pro" pitchFamily="34" charset="0"/>
            </a:rPr>
            <a:t>Ο Δήμαρχος Αθηναίων μετέχει στο ΔΣ και συνυπολογίζεται στο συνολικό αριθμό των Δημάρχων-μελών του</a:t>
          </a:r>
          <a:endParaRPr lang="el-GR" sz="1400" dirty="0">
            <a:latin typeface="Myriad Pro" pitchFamily="34" charset="0"/>
          </a:endParaRPr>
        </a:p>
      </dgm:t>
    </dgm:pt>
    <dgm:pt modelId="{290C8757-B7F0-4184-AE12-9DFDB56C2D4D}" type="parTrans" cxnId="{CB7203C7-0456-41D0-865D-37950358B48E}">
      <dgm:prSet/>
      <dgm:spPr/>
      <dgm:t>
        <a:bodyPr/>
        <a:lstStyle/>
        <a:p>
          <a:endParaRPr lang="el-GR"/>
        </a:p>
      </dgm:t>
    </dgm:pt>
    <dgm:pt modelId="{DBCAF26A-4BDD-4EEB-BB5A-FBAE28B0BBC3}" type="sibTrans" cxnId="{CB7203C7-0456-41D0-865D-37950358B48E}">
      <dgm:prSet/>
      <dgm:spPr/>
      <dgm:t>
        <a:bodyPr/>
        <a:lstStyle/>
        <a:p>
          <a:endParaRPr lang="el-GR"/>
        </a:p>
      </dgm:t>
    </dgm:pt>
    <dgm:pt modelId="{745972CA-C457-4CF2-B157-C0E96D12F910}">
      <dgm:prSet phldrT="[Κείμενο]" custT="1"/>
      <dgm:spPr/>
      <dgm:t>
        <a:bodyPr/>
        <a:lstStyle/>
        <a:p>
          <a:pPr>
            <a:spcAft>
              <a:spcPts val="6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Εκτελεστική Επιτροπή</a:t>
          </a:r>
          <a:endParaRPr lang="el-GR" sz="1400" b="1" u="sng"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9D32D950-D77A-4B9F-936A-D87AC2A585AD}" type="parTrans" cxnId="{BF867270-2D67-4691-98E0-1F7EC99CE5D7}">
      <dgm:prSet/>
      <dgm:spPr/>
      <dgm:t>
        <a:bodyPr/>
        <a:lstStyle/>
        <a:p>
          <a:endParaRPr lang="el-GR"/>
        </a:p>
      </dgm:t>
    </dgm:pt>
    <dgm:pt modelId="{69F9C07A-EC92-4EBE-AE1C-09FDE9A0AF3B}" type="sibTrans" cxnId="{BF867270-2D67-4691-98E0-1F7EC99CE5D7}">
      <dgm:prSet/>
      <dgm:spPr/>
      <dgm:t>
        <a:bodyPr/>
        <a:lstStyle/>
        <a:p>
          <a:endParaRPr lang="el-GR"/>
        </a:p>
      </dgm:t>
    </dgm:pt>
    <dgm:pt modelId="{958C9299-7E47-4937-A167-A7052F3275F2}">
      <dgm:prSet phldrT="[Κείμενο]" custT="1"/>
      <dgm:spPr/>
      <dgm:t>
        <a:bodyPr/>
        <a:lstStyle/>
        <a:p>
          <a:pPr>
            <a:spcAft>
              <a:spcPts val="200"/>
            </a:spcAft>
          </a:pPr>
          <a:r>
            <a:rPr lang="el-GR" sz="1400" dirty="0" smtClean="0">
              <a:latin typeface="Myriad Pro" pitchFamily="34" charset="0"/>
            </a:rPr>
            <a:t>Αποτελείται από 11 μέλη. Μέλη της είναι ο Πρόεδρος της ΚΕΔΕ, οι δύο Αντιπρόεδροί της και ο Γενικός Γραμματέας, ενώ τα υπόλοιπα 7 μέλη προέρχονται και αυτά από το Διοικητικό της Συμβούλιο.</a:t>
          </a:r>
          <a:endParaRPr lang="el-GR" sz="1400" dirty="0">
            <a:latin typeface="Myriad Pro" pitchFamily="34" charset="0"/>
          </a:endParaRPr>
        </a:p>
      </dgm:t>
    </dgm:pt>
    <dgm:pt modelId="{32E14AF2-3468-44F4-8DD4-BF50C077C2B1}" type="parTrans" cxnId="{9A44678C-F5E0-46DE-A9C9-115847E16242}">
      <dgm:prSet/>
      <dgm:spPr/>
      <dgm:t>
        <a:bodyPr/>
        <a:lstStyle/>
        <a:p>
          <a:endParaRPr lang="el-GR"/>
        </a:p>
      </dgm:t>
    </dgm:pt>
    <dgm:pt modelId="{35C843FD-4FD1-4031-9341-5D20DC0D595C}" type="sibTrans" cxnId="{9A44678C-F5E0-46DE-A9C9-115847E16242}">
      <dgm:prSet/>
      <dgm:spPr/>
      <dgm:t>
        <a:bodyPr/>
        <a:lstStyle/>
        <a:p>
          <a:endParaRPr lang="el-GR"/>
        </a:p>
      </dgm:t>
    </dgm:pt>
    <dgm:pt modelId="{BCDB188A-9E48-48AD-813A-69AEEADAE991}">
      <dgm:prSet phldrT="[Κείμενο]" custT="1"/>
      <dgm:spPr/>
      <dgm:t>
        <a:bodyPr/>
        <a:lstStyle/>
        <a:p>
          <a:pPr>
            <a:spcAft>
              <a:spcPts val="200"/>
            </a:spcAft>
          </a:pPr>
          <a:r>
            <a:rPr lang="el-GR" sz="1400" dirty="0" smtClean="0">
              <a:latin typeface="Myriad Pro" pitchFamily="34" charset="0"/>
            </a:rPr>
            <a:t>Η θητεία της διαρκεί για όλη τη δημοτική περίοδο</a:t>
          </a:r>
          <a:endParaRPr lang="el-GR" sz="1400" dirty="0">
            <a:latin typeface="Myriad Pro" pitchFamily="34" charset="0"/>
          </a:endParaRPr>
        </a:p>
      </dgm:t>
    </dgm:pt>
    <dgm:pt modelId="{948683F2-78E6-4228-BD55-1A5FFE0FC57F}" type="parTrans" cxnId="{C862E659-BCD6-4B7C-9AE2-C1D816ABED06}">
      <dgm:prSet/>
      <dgm:spPr/>
      <dgm:t>
        <a:bodyPr/>
        <a:lstStyle/>
        <a:p>
          <a:endParaRPr lang="el-GR"/>
        </a:p>
      </dgm:t>
    </dgm:pt>
    <dgm:pt modelId="{410E0006-387D-42BF-91C4-FC890C435DB0}" type="sibTrans" cxnId="{C862E659-BCD6-4B7C-9AE2-C1D816ABED06}">
      <dgm:prSet/>
      <dgm:spPr/>
      <dgm:t>
        <a:bodyPr/>
        <a:lstStyle/>
        <a:p>
          <a:endParaRPr lang="el-GR"/>
        </a:p>
      </dgm:t>
    </dgm:pt>
    <dgm:pt modelId="{DC5F044D-14D0-475C-A322-DD56E6F87269}">
      <dgm:prSet phldrT="[Κείμενο]" custT="1"/>
      <dgm:spPr/>
      <dgm:t>
        <a:bodyPr/>
        <a:lstStyle/>
        <a:p>
          <a:pPr>
            <a:spcAft>
              <a:spcPts val="400"/>
            </a:spcAft>
          </a:pPr>
          <a:r>
            <a:rPr lang="el-GR" sz="1400" dirty="0" smtClean="0">
              <a:latin typeface="Myriad Pro" pitchFamily="34" charset="0"/>
            </a:rPr>
            <a:t>Η θητεία του διαρκεί για όλη τη δημοτική περίοδο και λήγει με την εγκατάσταση του νέου Διοικητικού Συμβουλίου</a:t>
          </a:r>
          <a:endParaRPr lang="el-GR" sz="1400" dirty="0">
            <a:latin typeface="Myriad Pro" pitchFamily="34" charset="0"/>
          </a:endParaRPr>
        </a:p>
      </dgm:t>
    </dgm:pt>
    <dgm:pt modelId="{EE177FBA-03D8-4F02-B9AD-5FDC3AD5AA09}" type="parTrans" cxnId="{569563CD-D1E6-46C1-B1FC-89DCEB37341D}">
      <dgm:prSet/>
      <dgm:spPr/>
      <dgm:t>
        <a:bodyPr/>
        <a:lstStyle/>
        <a:p>
          <a:endParaRPr lang="el-GR"/>
        </a:p>
      </dgm:t>
    </dgm:pt>
    <dgm:pt modelId="{F682962C-0A32-4E17-9E3C-34A068056F21}" type="sibTrans" cxnId="{569563CD-D1E6-46C1-B1FC-89DCEB37341D}">
      <dgm:prSet/>
      <dgm:spPr/>
      <dgm:t>
        <a:bodyPr/>
        <a:lstStyle/>
        <a:p>
          <a:endParaRPr lang="el-GR"/>
        </a:p>
      </dgm:t>
    </dgm:pt>
    <dgm:pt modelId="{DD3541F4-7763-43F6-B84F-B8C1D2EF77D0}">
      <dgm:prSet phldrT="[Κείμενο]" custT="1"/>
      <dgm:spPr/>
      <dgm:t>
        <a:bodyPr/>
        <a:lstStyle/>
        <a:p>
          <a:pPr algn="l">
            <a:spcAft>
              <a:spcPts val="6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Πρόεδρος</a:t>
          </a:r>
        </a:p>
        <a:p>
          <a:pPr algn="l">
            <a:spcAft>
              <a:spcPts val="600"/>
            </a:spcAft>
          </a:pPr>
          <a:r>
            <a:rPr lang="el-GR" sz="1400" dirty="0" smtClean="0">
              <a:latin typeface="Myriad Pro" pitchFamily="34" charset="0"/>
              <a:sym typeface="Symbol"/>
            </a:rPr>
            <a:t> </a:t>
          </a:r>
          <a:r>
            <a:rPr lang="el-GR" sz="1400" dirty="0" smtClean="0">
              <a:latin typeface="Myriad Pro" pitchFamily="34" charset="0"/>
            </a:rPr>
            <a:t>Ο Πρόεδρος του Διοικητικού Συμβουλίου και της Εκτελεστικής Επιτροπής είναι επιπλέον και Πρόεδρος της ΚΕΔΕ</a:t>
          </a:r>
        </a:p>
        <a:p>
          <a:pPr algn="l">
            <a:spcAft>
              <a:spcPts val="600"/>
            </a:spcAft>
          </a:pPr>
          <a:r>
            <a:rPr lang="el-GR" sz="1400" dirty="0" smtClean="0">
              <a:latin typeface="Myriad Pro" pitchFamily="34" charset="0"/>
              <a:sym typeface="Symbol"/>
            </a:rPr>
            <a:t> </a:t>
          </a:r>
          <a:r>
            <a:rPr lang="el-GR" sz="1400" dirty="0" smtClean="0">
              <a:latin typeface="Myriad Pro" pitchFamily="34" charset="0"/>
            </a:rPr>
            <a:t>Η θητεία του λήγει με την εγκατάσταση του νέου Προέδρου</a:t>
          </a:r>
          <a:endParaRPr lang="el-GR" sz="1400" b="1" u="sng" dirty="0">
            <a:latin typeface="Myriad Pro" pitchFamily="34" charset="0"/>
          </a:endParaRPr>
        </a:p>
      </dgm:t>
    </dgm:pt>
    <dgm:pt modelId="{533A68B5-F519-499D-B8CF-CB6CC6D00495}" type="parTrans" cxnId="{BEDF6D29-1350-4DFF-B37C-CC23503A448D}">
      <dgm:prSet/>
      <dgm:spPr/>
      <dgm:t>
        <a:bodyPr/>
        <a:lstStyle/>
        <a:p>
          <a:endParaRPr lang="el-GR"/>
        </a:p>
      </dgm:t>
    </dgm:pt>
    <dgm:pt modelId="{C8B1F51D-D3FB-4DB4-9ABC-AC061DAF7D1D}" type="sibTrans" cxnId="{BEDF6D29-1350-4DFF-B37C-CC23503A448D}">
      <dgm:prSet/>
      <dgm:spPr/>
      <dgm:t>
        <a:bodyPr/>
        <a:lstStyle/>
        <a:p>
          <a:endParaRPr lang="el-GR"/>
        </a:p>
      </dgm:t>
    </dgm:pt>
    <dgm:pt modelId="{2B0F75CC-AE28-4CA1-8397-38AAC483887E}">
      <dgm:prSet phldrT="[Κείμενο]" custT="1"/>
      <dgm:spPr/>
      <dgm:t>
        <a:bodyPr/>
        <a:lstStyle/>
        <a:p>
          <a:pPr>
            <a:spcAft>
              <a:spcPts val="4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Εποπτικό Συμβούλιο</a:t>
          </a:r>
          <a:endParaRPr lang="el-GR" sz="1400" b="1" u="sng"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68FF666D-7788-420B-8B93-968769E60CFB}" type="parTrans" cxnId="{0174F7A1-7524-4A3A-A06A-9F7EA1CEACF4}">
      <dgm:prSet/>
      <dgm:spPr/>
      <dgm:t>
        <a:bodyPr/>
        <a:lstStyle/>
        <a:p>
          <a:endParaRPr lang="el-GR"/>
        </a:p>
      </dgm:t>
    </dgm:pt>
    <dgm:pt modelId="{48473D65-189D-4208-81AB-944A975B53C2}" type="sibTrans" cxnId="{0174F7A1-7524-4A3A-A06A-9F7EA1CEACF4}">
      <dgm:prSet/>
      <dgm:spPr/>
      <dgm:t>
        <a:bodyPr/>
        <a:lstStyle/>
        <a:p>
          <a:endParaRPr lang="el-GR"/>
        </a:p>
      </dgm:t>
    </dgm:pt>
    <dgm:pt modelId="{F60A53D4-BA3E-4561-869E-0DD99969B69C}">
      <dgm:prSet phldrT="[Κείμενο]" custT="1"/>
      <dgm:spPr/>
      <dgm:t>
        <a:bodyPr/>
        <a:lstStyle/>
        <a:p>
          <a:pPr>
            <a:spcAft>
              <a:spcPts val="400"/>
            </a:spcAft>
          </a:pPr>
          <a:r>
            <a:rPr lang="el-GR" sz="1400" dirty="0" smtClean="0">
              <a:latin typeface="Myriad Pro" pitchFamily="34" charset="0"/>
            </a:rPr>
            <a:t>Αποτελείται από 7 μέλη τα οποία εκλέγονται από τη Γενική Συνέλευση</a:t>
          </a:r>
          <a:endParaRPr lang="el-GR" sz="1400" dirty="0">
            <a:latin typeface="Myriad Pro" pitchFamily="34" charset="0"/>
          </a:endParaRPr>
        </a:p>
      </dgm:t>
    </dgm:pt>
    <dgm:pt modelId="{5C4BAAF6-D662-432E-9B44-A61E3572DCFD}" type="parTrans" cxnId="{201C31C9-622C-43E8-BDA3-45416109EC1F}">
      <dgm:prSet/>
      <dgm:spPr/>
      <dgm:t>
        <a:bodyPr/>
        <a:lstStyle/>
        <a:p>
          <a:endParaRPr lang="el-GR"/>
        </a:p>
      </dgm:t>
    </dgm:pt>
    <dgm:pt modelId="{98ACB3D8-3792-415C-AEF5-56865B85F2A4}" type="sibTrans" cxnId="{201C31C9-622C-43E8-BDA3-45416109EC1F}">
      <dgm:prSet/>
      <dgm:spPr/>
      <dgm:t>
        <a:bodyPr/>
        <a:lstStyle/>
        <a:p>
          <a:endParaRPr lang="el-GR"/>
        </a:p>
      </dgm:t>
    </dgm:pt>
    <dgm:pt modelId="{4DCE6296-6080-4EBE-8589-A404EBAB7220}">
      <dgm:prSet phldrT="[Κείμενο]" custT="1"/>
      <dgm:spPr/>
      <dgm:t>
        <a:bodyPr/>
        <a:lstStyle/>
        <a:p>
          <a:pPr>
            <a:spcAft>
              <a:spcPts val="400"/>
            </a:spcAft>
          </a:pPr>
          <a:r>
            <a:rPr lang="el-GR" sz="1400" dirty="0" smtClean="0">
              <a:latin typeface="Myriad Pro" pitchFamily="34" charset="0"/>
            </a:rPr>
            <a:t>Η θητεία του διαρκεί για όλη τη δημοτική περίοδο</a:t>
          </a:r>
          <a:endParaRPr lang="el-GR" sz="1400" dirty="0">
            <a:latin typeface="Myriad Pro" pitchFamily="34" charset="0"/>
          </a:endParaRPr>
        </a:p>
      </dgm:t>
    </dgm:pt>
    <dgm:pt modelId="{C536DDBE-646C-4DB9-9F05-9261440E489D}" type="parTrans" cxnId="{23138186-50A1-4C04-8601-4B7C6B78D43F}">
      <dgm:prSet/>
      <dgm:spPr/>
      <dgm:t>
        <a:bodyPr/>
        <a:lstStyle/>
        <a:p>
          <a:endParaRPr lang="el-GR"/>
        </a:p>
      </dgm:t>
    </dgm:pt>
    <dgm:pt modelId="{94088A1A-9BB4-450C-B752-FC998030DC21}" type="sibTrans" cxnId="{23138186-50A1-4C04-8601-4B7C6B78D43F}">
      <dgm:prSet/>
      <dgm:spPr/>
      <dgm:t>
        <a:bodyPr/>
        <a:lstStyle/>
        <a:p>
          <a:endParaRPr lang="el-GR"/>
        </a:p>
      </dgm:t>
    </dgm:pt>
    <dgm:pt modelId="{EACBE762-5656-4DF4-8A62-16F803C60210}">
      <dgm:prSet phldrT="[Κείμενο]" custT="1"/>
      <dgm:spPr/>
      <dgm:t>
        <a:bodyPr/>
        <a:lstStyle/>
        <a:p>
          <a:pPr>
            <a:spcAft>
              <a:spcPts val="400"/>
            </a:spcAft>
          </a:pPr>
          <a:r>
            <a:rPr lang="el-GR" sz="1400" dirty="0" smtClean="0">
              <a:latin typeface="Myriad Pro" pitchFamily="34" charset="0"/>
            </a:rPr>
            <a:t>Η ιδιότητα του μέλους του ΔΣ και του ΕΣ αποκλείεται στον ίδιο εκπρόσωπο, όπως και η ιδιότητα της ΕΕ και του ΕΣ</a:t>
          </a:r>
          <a:endParaRPr lang="el-GR" sz="1400" dirty="0">
            <a:latin typeface="Myriad Pro" pitchFamily="34" charset="0"/>
          </a:endParaRPr>
        </a:p>
      </dgm:t>
    </dgm:pt>
    <dgm:pt modelId="{E83A3818-D5CB-4826-90BB-891203F762FE}" type="parTrans" cxnId="{4735AA7D-CB92-41D4-9AB9-05E254F432B0}">
      <dgm:prSet/>
      <dgm:spPr/>
      <dgm:t>
        <a:bodyPr/>
        <a:lstStyle/>
        <a:p>
          <a:endParaRPr lang="el-GR"/>
        </a:p>
      </dgm:t>
    </dgm:pt>
    <dgm:pt modelId="{AFD82939-267E-4705-ABFA-B0DD8292F8A5}" type="sibTrans" cxnId="{4735AA7D-CB92-41D4-9AB9-05E254F432B0}">
      <dgm:prSet/>
      <dgm:spPr/>
      <dgm:t>
        <a:bodyPr/>
        <a:lstStyle/>
        <a:p>
          <a:endParaRPr lang="el-GR"/>
        </a:p>
      </dgm:t>
    </dgm:pt>
    <dgm:pt modelId="{4582CC12-D793-407D-9789-A658169B7605}">
      <dgm:prSet custT="1"/>
      <dgm:spPr/>
      <dgm:t>
        <a:bodyPr/>
        <a:lstStyle/>
        <a:p>
          <a:pPr algn="l">
            <a:spcAft>
              <a:spcPts val="400"/>
            </a:spcAft>
          </a:pPr>
          <a:r>
            <a:rPr lang="el-GR" sz="1400" b="1" u="sng"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Μη θεσμικά όργανα με γνωμοδοτικό χαρακτήρα και λειτουργία</a:t>
          </a:r>
        </a:p>
        <a:p>
          <a:pPr algn="l">
            <a:spcAft>
              <a:spcPct val="35000"/>
            </a:spcAft>
          </a:pPr>
          <a:r>
            <a:rPr lang="el-GR" sz="1600" dirty="0" smtClean="0">
              <a:latin typeface="Myriad Pro" pitchFamily="34" charset="0"/>
              <a:sym typeface="Symbol"/>
            </a:rPr>
            <a:t> </a:t>
          </a:r>
          <a:r>
            <a:rPr lang="el-GR" sz="1400" dirty="0" smtClean="0">
              <a:latin typeface="Myriad Pro" pitchFamily="34" charset="0"/>
            </a:rPr>
            <a:t>Οι Πρόεδροι των ΠΕΔ</a:t>
          </a:r>
        </a:p>
        <a:p>
          <a:pPr algn="l">
            <a:spcAft>
              <a:spcPct val="35000"/>
            </a:spcAft>
          </a:pPr>
          <a:r>
            <a:rPr lang="el-GR" sz="1400" dirty="0" smtClean="0">
              <a:latin typeface="Myriad Pro" pitchFamily="34" charset="0"/>
              <a:sym typeface="Symbol"/>
            </a:rPr>
            <a:t> </a:t>
          </a:r>
          <a:r>
            <a:rPr lang="el-GR" sz="1400" dirty="0" smtClean="0">
              <a:latin typeface="Myriad Pro" pitchFamily="34" charset="0"/>
            </a:rPr>
            <a:t>Οι Δήμαρχοι των πρωτευουσών – νομών</a:t>
          </a:r>
        </a:p>
      </dgm:t>
    </dgm:pt>
    <dgm:pt modelId="{3B566DC0-A6D3-4D6A-986C-5D0F67503F5D}" type="parTrans" cxnId="{4FEC5F78-366A-4B28-B073-8078A587F154}">
      <dgm:prSet/>
      <dgm:spPr/>
      <dgm:t>
        <a:bodyPr/>
        <a:lstStyle/>
        <a:p>
          <a:endParaRPr lang="el-GR"/>
        </a:p>
      </dgm:t>
    </dgm:pt>
    <dgm:pt modelId="{1F752015-29B1-4A8F-B8E8-1207497B7339}" type="sibTrans" cxnId="{4FEC5F78-366A-4B28-B073-8078A587F154}">
      <dgm:prSet/>
      <dgm:spPr/>
      <dgm:t>
        <a:bodyPr/>
        <a:lstStyle/>
        <a:p>
          <a:endParaRPr lang="el-GR"/>
        </a:p>
      </dgm:t>
    </dgm:pt>
    <dgm:pt modelId="{7970E15B-B5DE-48DA-8973-E8290CA0C4FA}" type="pres">
      <dgm:prSet presAssocID="{5691EAE3-9B7D-4E5D-A120-E95F7E5C4814}" presName="diagram" presStyleCnt="0">
        <dgm:presLayoutVars>
          <dgm:dir/>
          <dgm:resizeHandles val="exact"/>
        </dgm:presLayoutVars>
      </dgm:prSet>
      <dgm:spPr/>
      <dgm:t>
        <a:bodyPr/>
        <a:lstStyle/>
        <a:p>
          <a:endParaRPr lang="el-GR"/>
        </a:p>
      </dgm:t>
    </dgm:pt>
    <dgm:pt modelId="{87C61A0D-C8F6-4A10-AFA0-F404FF052787}" type="pres">
      <dgm:prSet presAssocID="{E64ABB59-F95F-4224-A7D3-01EA34D5F6FC}" presName="node" presStyleLbl="node1" presStyleIdx="0" presStyleCnt="6" custScaleX="110351" custLinFactNeighborX="-15860">
        <dgm:presLayoutVars>
          <dgm:bulletEnabled val="1"/>
        </dgm:presLayoutVars>
      </dgm:prSet>
      <dgm:spPr/>
      <dgm:t>
        <a:bodyPr/>
        <a:lstStyle/>
        <a:p>
          <a:endParaRPr lang="el-GR"/>
        </a:p>
      </dgm:t>
    </dgm:pt>
    <dgm:pt modelId="{2B25BCD9-3FC8-40BA-AB7F-5FC3C6CDD949}" type="pres">
      <dgm:prSet presAssocID="{5DBA7891-1D84-4151-9932-6FBC7C101091}" presName="sibTrans" presStyleCnt="0"/>
      <dgm:spPr/>
      <dgm:t>
        <a:bodyPr/>
        <a:lstStyle/>
        <a:p>
          <a:endParaRPr lang="el-GR"/>
        </a:p>
      </dgm:t>
    </dgm:pt>
    <dgm:pt modelId="{EA9685FE-FC3A-4DD8-99C6-5E98107B37E7}" type="pres">
      <dgm:prSet presAssocID="{DE3D5CF7-7254-4DD1-A36D-C52EB7218B04}" presName="node" presStyleLbl="node1" presStyleIdx="1" presStyleCnt="6" custScaleX="123290" custScaleY="115088">
        <dgm:presLayoutVars>
          <dgm:bulletEnabled val="1"/>
        </dgm:presLayoutVars>
      </dgm:prSet>
      <dgm:spPr/>
      <dgm:t>
        <a:bodyPr/>
        <a:lstStyle/>
        <a:p>
          <a:endParaRPr lang="el-GR"/>
        </a:p>
      </dgm:t>
    </dgm:pt>
    <dgm:pt modelId="{413C0F7D-5BF9-45AA-9A6E-E22CD6C5E352}" type="pres">
      <dgm:prSet presAssocID="{3A877E8F-DECF-47B8-B957-908D1D986E52}" presName="sibTrans" presStyleCnt="0"/>
      <dgm:spPr/>
      <dgm:t>
        <a:bodyPr/>
        <a:lstStyle/>
        <a:p>
          <a:endParaRPr lang="el-GR"/>
        </a:p>
      </dgm:t>
    </dgm:pt>
    <dgm:pt modelId="{23F0ED93-2843-4B97-8087-43510AF1034F}" type="pres">
      <dgm:prSet presAssocID="{745972CA-C457-4CF2-B157-C0E96D12F910}" presName="node" presStyleLbl="node1" presStyleIdx="2" presStyleCnt="6" custScaleX="118007" custLinFactNeighborY="-5605">
        <dgm:presLayoutVars>
          <dgm:bulletEnabled val="1"/>
        </dgm:presLayoutVars>
      </dgm:prSet>
      <dgm:spPr/>
      <dgm:t>
        <a:bodyPr/>
        <a:lstStyle/>
        <a:p>
          <a:endParaRPr lang="el-GR"/>
        </a:p>
      </dgm:t>
    </dgm:pt>
    <dgm:pt modelId="{5E12D730-9505-4918-A6F0-71CCC0C91118}" type="pres">
      <dgm:prSet presAssocID="{69F9C07A-EC92-4EBE-AE1C-09FDE9A0AF3B}" presName="sibTrans" presStyleCnt="0"/>
      <dgm:spPr/>
      <dgm:t>
        <a:bodyPr/>
        <a:lstStyle/>
        <a:p>
          <a:endParaRPr lang="el-GR"/>
        </a:p>
      </dgm:t>
    </dgm:pt>
    <dgm:pt modelId="{5CAE4680-2196-4192-B196-F49B9698C123}" type="pres">
      <dgm:prSet presAssocID="{DD3541F4-7763-43F6-B84F-B8C1D2EF77D0}" presName="node" presStyleLbl="node1" presStyleIdx="3" presStyleCnt="6" custScaleX="113724">
        <dgm:presLayoutVars>
          <dgm:bulletEnabled val="1"/>
        </dgm:presLayoutVars>
      </dgm:prSet>
      <dgm:spPr/>
      <dgm:t>
        <a:bodyPr/>
        <a:lstStyle/>
        <a:p>
          <a:endParaRPr lang="el-GR"/>
        </a:p>
      </dgm:t>
    </dgm:pt>
    <dgm:pt modelId="{E90C1BBE-A67A-468C-AF7C-22CBA0CCE829}" type="pres">
      <dgm:prSet presAssocID="{C8B1F51D-D3FB-4DB4-9ABC-AC061DAF7D1D}" presName="sibTrans" presStyleCnt="0"/>
      <dgm:spPr/>
      <dgm:t>
        <a:bodyPr/>
        <a:lstStyle/>
        <a:p>
          <a:endParaRPr lang="el-GR"/>
        </a:p>
      </dgm:t>
    </dgm:pt>
    <dgm:pt modelId="{910D43E2-AF41-4CAE-9585-197234859EDF}" type="pres">
      <dgm:prSet presAssocID="{2B0F75CC-AE28-4CA1-8397-38AAC483887E}" presName="node" presStyleLbl="node1" presStyleIdx="4" presStyleCnt="6" custScaleX="123873" custLinFactNeighborY="-4255">
        <dgm:presLayoutVars>
          <dgm:bulletEnabled val="1"/>
        </dgm:presLayoutVars>
      </dgm:prSet>
      <dgm:spPr/>
      <dgm:t>
        <a:bodyPr/>
        <a:lstStyle/>
        <a:p>
          <a:endParaRPr lang="el-GR"/>
        </a:p>
      </dgm:t>
    </dgm:pt>
    <dgm:pt modelId="{7337E151-1AF6-4ED7-BF64-F712D3E092B1}" type="pres">
      <dgm:prSet presAssocID="{48473D65-189D-4208-81AB-944A975B53C2}" presName="sibTrans" presStyleCnt="0"/>
      <dgm:spPr/>
    </dgm:pt>
    <dgm:pt modelId="{1946B473-A2EF-4C3C-9076-7E276297E5CE}" type="pres">
      <dgm:prSet presAssocID="{4582CC12-D793-407D-9789-A658169B7605}" presName="node" presStyleLbl="node1" presStyleIdx="5" presStyleCnt="6" custScaleX="109767" custLinFactNeighborX="11254">
        <dgm:presLayoutVars>
          <dgm:bulletEnabled val="1"/>
        </dgm:presLayoutVars>
      </dgm:prSet>
      <dgm:spPr/>
      <dgm:t>
        <a:bodyPr/>
        <a:lstStyle/>
        <a:p>
          <a:endParaRPr lang="el-GR"/>
        </a:p>
      </dgm:t>
    </dgm:pt>
  </dgm:ptLst>
  <dgm:cxnLst>
    <dgm:cxn modelId="{9A44678C-F5E0-46DE-A9C9-115847E16242}" srcId="{745972CA-C457-4CF2-B157-C0E96D12F910}" destId="{958C9299-7E47-4937-A167-A7052F3275F2}" srcOrd="0" destOrd="0" parTransId="{32E14AF2-3468-44F4-8DD4-BF50C077C2B1}" sibTransId="{35C843FD-4FD1-4031-9341-5D20DC0D595C}"/>
    <dgm:cxn modelId="{95E85B63-34A6-4270-A76A-35815DEF913B}" srcId="{DE3D5CF7-7254-4DD1-A36D-C52EB7218B04}" destId="{F47B024E-5260-49B7-AD36-95EDA71EE475}" srcOrd="0" destOrd="0" parTransId="{9C90DA6F-EA50-4FBC-819E-04561D490094}" sibTransId="{16BD3F5E-88CA-4E2B-AC73-79DC070F944B}"/>
    <dgm:cxn modelId="{C862E659-BCD6-4B7C-9AE2-C1D816ABED06}" srcId="{745972CA-C457-4CF2-B157-C0E96D12F910}" destId="{BCDB188A-9E48-48AD-813A-69AEEADAE991}" srcOrd="1" destOrd="0" parTransId="{948683F2-78E6-4228-BD55-1A5FFE0FC57F}" sibTransId="{410E0006-387D-42BF-91C4-FC890C435DB0}"/>
    <dgm:cxn modelId="{51F67107-ADA6-4242-AE4C-DE94729582D5}" type="presOf" srcId="{BCDB188A-9E48-48AD-813A-69AEEADAE991}" destId="{23F0ED93-2843-4B97-8087-43510AF1034F}" srcOrd="0" destOrd="2" presId="urn:microsoft.com/office/officeart/2005/8/layout/default#7"/>
    <dgm:cxn modelId="{C01233BC-1316-4C5B-A6AE-052E802968C3}" srcId="{E64ABB59-F95F-4224-A7D3-01EA34D5F6FC}" destId="{39318307-9B37-43D5-A3BC-B1F54B2E1866}" srcOrd="0" destOrd="0" parTransId="{8A053E03-8D22-48AC-9901-434B67EDBC4D}" sibTransId="{13ADB33A-C767-4679-817F-1CF849CC6651}"/>
    <dgm:cxn modelId="{BEDF6D29-1350-4DFF-B37C-CC23503A448D}" srcId="{5691EAE3-9B7D-4E5D-A120-E95F7E5C4814}" destId="{DD3541F4-7763-43F6-B84F-B8C1D2EF77D0}" srcOrd="3" destOrd="0" parTransId="{533A68B5-F519-499D-B8CF-CB6CC6D00495}" sibTransId="{C8B1F51D-D3FB-4DB4-9ABC-AC061DAF7D1D}"/>
    <dgm:cxn modelId="{28483F60-C978-47D1-806A-E4F27ADD723E}" type="presOf" srcId="{E64ABB59-F95F-4224-A7D3-01EA34D5F6FC}" destId="{87C61A0D-C8F6-4A10-AFA0-F404FF052787}" srcOrd="0" destOrd="0" presId="urn:microsoft.com/office/officeart/2005/8/layout/default#7"/>
    <dgm:cxn modelId="{FA75C918-12AC-4210-91B7-28CEC5DECC39}" type="presOf" srcId="{DC5F044D-14D0-475C-A322-DD56E6F87269}" destId="{EA9685FE-FC3A-4DD8-99C6-5E98107B37E7}" srcOrd="0" destOrd="3" presId="urn:microsoft.com/office/officeart/2005/8/layout/default#7"/>
    <dgm:cxn modelId="{6EBB589C-7328-4EDB-909D-39453545AA5E}" type="presOf" srcId="{D523DECC-7585-4457-A402-8E71BD83D32D}" destId="{EA9685FE-FC3A-4DD8-99C6-5E98107B37E7}" srcOrd="0" destOrd="2" presId="urn:microsoft.com/office/officeart/2005/8/layout/default#7"/>
    <dgm:cxn modelId="{CB7203C7-0456-41D0-865D-37950358B48E}" srcId="{DE3D5CF7-7254-4DD1-A36D-C52EB7218B04}" destId="{D523DECC-7585-4457-A402-8E71BD83D32D}" srcOrd="1" destOrd="0" parTransId="{290C8757-B7F0-4184-AE12-9DFDB56C2D4D}" sibTransId="{DBCAF26A-4BDD-4EEB-BB5A-FBAE28B0BBC3}"/>
    <dgm:cxn modelId="{BF867270-2D67-4691-98E0-1F7EC99CE5D7}" srcId="{5691EAE3-9B7D-4E5D-A120-E95F7E5C4814}" destId="{745972CA-C457-4CF2-B157-C0E96D12F910}" srcOrd="2" destOrd="0" parTransId="{9D32D950-D77A-4B9F-936A-D87AC2A585AD}" sibTransId="{69F9C07A-EC92-4EBE-AE1C-09FDE9A0AF3B}"/>
    <dgm:cxn modelId="{3116067B-F18D-46F0-A79B-0C05142E293F}" type="presOf" srcId="{DD3541F4-7763-43F6-B84F-B8C1D2EF77D0}" destId="{5CAE4680-2196-4192-B196-F49B9698C123}" srcOrd="0" destOrd="0" presId="urn:microsoft.com/office/officeart/2005/8/layout/default#7"/>
    <dgm:cxn modelId="{147F8F8F-F696-4C4E-828C-344BDDD699AA}" type="presOf" srcId="{4582CC12-D793-407D-9789-A658169B7605}" destId="{1946B473-A2EF-4C3C-9076-7E276297E5CE}" srcOrd="0" destOrd="0" presId="urn:microsoft.com/office/officeart/2005/8/layout/default#7"/>
    <dgm:cxn modelId="{BC0BA70B-2CA0-4233-BEA2-68000DA30CB6}" type="presOf" srcId="{39318307-9B37-43D5-A3BC-B1F54B2E1866}" destId="{87C61A0D-C8F6-4A10-AFA0-F404FF052787}" srcOrd="0" destOrd="1" presId="urn:microsoft.com/office/officeart/2005/8/layout/default#7"/>
    <dgm:cxn modelId="{56BDDF92-DD5A-4716-9071-26155148B056}" type="presOf" srcId="{958C9299-7E47-4937-A167-A7052F3275F2}" destId="{23F0ED93-2843-4B97-8087-43510AF1034F}" srcOrd="0" destOrd="1" presId="urn:microsoft.com/office/officeart/2005/8/layout/default#7"/>
    <dgm:cxn modelId="{BAADA248-CE8C-4367-A2C2-DB8983EE1F56}" srcId="{E64ABB59-F95F-4224-A7D3-01EA34D5F6FC}" destId="{87827EBB-3F65-4333-B850-CB61DBE50546}" srcOrd="1" destOrd="0" parTransId="{F6B73485-EAE3-4356-9DEA-B2C1D1D9548E}" sibTransId="{97B27A30-AECF-4345-9B9C-65D153D9C34F}"/>
    <dgm:cxn modelId="{569563CD-D1E6-46C1-B1FC-89DCEB37341D}" srcId="{DE3D5CF7-7254-4DD1-A36D-C52EB7218B04}" destId="{DC5F044D-14D0-475C-A322-DD56E6F87269}" srcOrd="2" destOrd="0" parTransId="{EE177FBA-03D8-4F02-B9AD-5FDC3AD5AA09}" sibTransId="{F682962C-0A32-4E17-9E3C-34A068056F21}"/>
    <dgm:cxn modelId="{C8E981D8-0D40-44F6-B88B-31524CEBB2CF}" type="presOf" srcId="{EACBE762-5656-4DF4-8A62-16F803C60210}" destId="{910D43E2-AF41-4CAE-9585-197234859EDF}" srcOrd="0" destOrd="3" presId="urn:microsoft.com/office/officeart/2005/8/layout/default#7"/>
    <dgm:cxn modelId="{23138186-50A1-4C04-8601-4B7C6B78D43F}" srcId="{2B0F75CC-AE28-4CA1-8397-38AAC483887E}" destId="{4DCE6296-6080-4EBE-8589-A404EBAB7220}" srcOrd="1" destOrd="0" parTransId="{C536DDBE-646C-4DB9-9F05-9261440E489D}" sibTransId="{94088A1A-9BB4-450C-B752-FC998030DC21}"/>
    <dgm:cxn modelId="{0174F7A1-7524-4A3A-A06A-9F7EA1CEACF4}" srcId="{5691EAE3-9B7D-4E5D-A120-E95F7E5C4814}" destId="{2B0F75CC-AE28-4CA1-8397-38AAC483887E}" srcOrd="4" destOrd="0" parTransId="{68FF666D-7788-420B-8B93-968769E60CFB}" sibTransId="{48473D65-189D-4208-81AB-944A975B53C2}"/>
    <dgm:cxn modelId="{1C3B07D3-BDB1-4645-AD43-392732158165}" type="presOf" srcId="{4DCE6296-6080-4EBE-8589-A404EBAB7220}" destId="{910D43E2-AF41-4CAE-9585-197234859EDF}" srcOrd="0" destOrd="2" presId="urn:microsoft.com/office/officeart/2005/8/layout/default#7"/>
    <dgm:cxn modelId="{3425B11A-7919-4112-A21B-945DBA416FFA}" type="presOf" srcId="{F60A53D4-BA3E-4561-869E-0DD99969B69C}" destId="{910D43E2-AF41-4CAE-9585-197234859EDF}" srcOrd="0" destOrd="1" presId="urn:microsoft.com/office/officeart/2005/8/layout/default#7"/>
    <dgm:cxn modelId="{D529660A-762A-432D-A2D3-8ADA9B0A43BB}" type="presOf" srcId="{745972CA-C457-4CF2-B157-C0E96D12F910}" destId="{23F0ED93-2843-4B97-8087-43510AF1034F}" srcOrd="0" destOrd="0" presId="urn:microsoft.com/office/officeart/2005/8/layout/default#7"/>
    <dgm:cxn modelId="{6065400E-97B2-4623-BBD3-F4929CEE6DBA}" srcId="{5691EAE3-9B7D-4E5D-A120-E95F7E5C4814}" destId="{DE3D5CF7-7254-4DD1-A36D-C52EB7218B04}" srcOrd="1" destOrd="0" parTransId="{91CE19BC-00C3-45A7-A2C5-7D3D9B45D646}" sibTransId="{3A877E8F-DECF-47B8-B957-908D1D986E52}"/>
    <dgm:cxn modelId="{4FEC5F78-366A-4B28-B073-8078A587F154}" srcId="{5691EAE3-9B7D-4E5D-A120-E95F7E5C4814}" destId="{4582CC12-D793-407D-9789-A658169B7605}" srcOrd="5" destOrd="0" parTransId="{3B566DC0-A6D3-4D6A-986C-5D0F67503F5D}" sibTransId="{1F752015-29B1-4A8F-B8E8-1207497B7339}"/>
    <dgm:cxn modelId="{43EE67BB-800B-48E1-A072-4BB193B8A07A}" type="presOf" srcId="{87827EBB-3F65-4333-B850-CB61DBE50546}" destId="{87C61A0D-C8F6-4A10-AFA0-F404FF052787}" srcOrd="0" destOrd="2" presId="urn:microsoft.com/office/officeart/2005/8/layout/default#7"/>
    <dgm:cxn modelId="{201C31C9-622C-43E8-BDA3-45416109EC1F}" srcId="{2B0F75CC-AE28-4CA1-8397-38AAC483887E}" destId="{F60A53D4-BA3E-4561-869E-0DD99969B69C}" srcOrd="0" destOrd="0" parTransId="{5C4BAAF6-D662-432E-9B44-A61E3572DCFD}" sibTransId="{98ACB3D8-3792-415C-AEF5-56865B85F2A4}"/>
    <dgm:cxn modelId="{E8E19AFC-1C02-42CB-9B19-202B8FC41A50}" type="presOf" srcId="{F47B024E-5260-49B7-AD36-95EDA71EE475}" destId="{EA9685FE-FC3A-4DD8-99C6-5E98107B37E7}" srcOrd="0" destOrd="1" presId="urn:microsoft.com/office/officeart/2005/8/layout/default#7"/>
    <dgm:cxn modelId="{C0A00EC6-55AB-4771-B271-E5F3DAB6DAEA}" type="presOf" srcId="{5691EAE3-9B7D-4E5D-A120-E95F7E5C4814}" destId="{7970E15B-B5DE-48DA-8973-E8290CA0C4FA}" srcOrd="0" destOrd="0" presId="urn:microsoft.com/office/officeart/2005/8/layout/default#7"/>
    <dgm:cxn modelId="{9C182B20-3A4C-49AB-B575-E2AA01D21A44}" type="presOf" srcId="{2B0F75CC-AE28-4CA1-8397-38AAC483887E}" destId="{910D43E2-AF41-4CAE-9585-197234859EDF}" srcOrd="0" destOrd="0" presId="urn:microsoft.com/office/officeart/2005/8/layout/default#7"/>
    <dgm:cxn modelId="{64EFC91F-453C-4559-8BB3-CC6D2E567955}" srcId="{5691EAE3-9B7D-4E5D-A120-E95F7E5C4814}" destId="{E64ABB59-F95F-4224-A7D3-01EA34D5F6FC}" srcOrd="0" destOrd="0" parTransId="{8831152E-D619-4F72-80EC-D4AC3773545C}" sibTransId="{5DBA7891-1D84-4151-9932-6FBC7C101091}"/>
    <dgm:cxn modelId="{4735AA7D-CB92-41D4-9AB9-05E254F432B0}" srcId="{2B0F75CC-AE28-4CA1-8397-38AAC483887E}" destId="{EACBE762-5656-4DF4-8A62-16F803C60210}" srcOrd="2" destOrd="0" parTransId="{E83A3818-D5CB-4826-90BB-891203F762FE}" sibTransId="{AFD82939-267E-4705-ABFA-B0DD8292F8A5}"/>
    <dgm:cxn modelId="{27840C5A-D337-40CC-881F-6154E3BAB131}" type="presOf" srcId="{DE3D5CF7-7254-4DD1-A36D-C52EB7218B04}" destId="{EA9685FE-FC3A-4DD8-99C6-5E98107B37E7}" srcOrd="0" destOrd="0" presId="urn:microsoft.com/office/officeart/2005/8/layout/default#7"/>
    <dgm:cxn modelId="{77AE0191-C579-4257-AF52-D79962D97D25}" type="presParOf" srcId="{7970E15B-B5DE-48DA-8973-E8290CA0C4FA}" destId="{87C61A0D-C8F6-4A10-AFA0-F404FF052787}" srcOrd="0" destOrd="0" presId="urn:microsoft.com/office/officeart/2005/8/layout/default#7"/>
    <dgm:cxn modelId="{EE17C83D-8358-49DC-86BA-F800332DA526}" type="presParOf" srcId="{7970E15B-B5DE-48DA-8973-E8290CA0C4FA}" destId="{2B25BCD9-3FC8-40BA-AB7F-5FC3C6CDD949}" srcOrd="1" destOrd="0" presId="urn:microsoft.com/office/officeart/2005/8/layout/default#7"/>
    <dgm:cxn modelId="{BCB65EBE-1F4A-4C88-973A-DA4E1D16CC2B}" type="presParOf" srcId="{7970E15B-B5DE-48DA-8973-E8290CA0C4FA}" destId="{EA9685FE-FC3A-4DD8-99C6-5E98107B37E7}" srcOrd="2" destOrd="0" presId="urn:microsoft.com/office/officeart/2005/8/layout/default#7"/>
    <dgm:cxn modelId="{CD6C6EEF-AB91-4E78-A491-953B0B8EFE9D}" type="presParOf" srcId="{7970E15B-B5DE-48DA-8973-E8290CA0C4FA}" destId="{413C0F7D-5BF9-45AA-9A6E-E22CD6C5E352}" srcOrd="3" destOrd="0" presId="urn:microsoft.com/office/officeart/2005/8/layout/default#7"/>
    <dgm:cxn modelId="{3311BC5E-4014-43BA-A9FB-0ECD1B03F5FD}" type="presParOf" srcId="{7970E15B-B5DE-48DA-8973-E8290CA0C4FA}" destId="{23F0ED93-2843-4B97-8087-43510AF1034F}" srcOrd="4" destOrd="0" presId="urn:microsoft.com/office/officeart/2005/8/layout/default#7"/>
    <dgm:cxn modelId="{4B0FEF2F-291E-4593-9449-D0B3402E5E16}" type="presParOf" srcId="{7970E15B-B5DE-48DA-8973-E8290CA0C4FA}" destId="{5E12D730-9505-4918-A6F0-71CCC0C91118}" srcOrd="5" destOrd="0" presId="urn:microsoft.com/office/officeart/2005/8/layout/default#7"/>
    <dgm:cxn modelId="{26C358DC-02FF-4B89-A0E4-0BFF0C464E1E}" type="presParOf" srcId="{7970E15B-B5DE-48DA-8973-E8290CA0C4FA}" destId="{5CAE4680-2196-4192-B196-F49B9698C123}" srcOrd="6" destOrd="0" presId="urn:microsoft.com/office/officeart/2005/8/layout/default#7"/>
    <dgm:cxn modelId="{2ED0CAB1-5EDB-4283-85A9-7F34E62265B4}" type="presParOf" srcId="{7970E15B-B5DE-48DA-8973-E8290CA0C4FA}" destId="{E90C1BBE-A67A-468C-AF7C-22CBA0CCE829}" srcOrd="7" destOrd="0" presId="urn:microsoft.com/office/officeart/2005/8/layout/default#7"/>
    <dgm:cxn modelId="{BF18799B-E5BA-408F-B388-E95C73BB9F06}" type="presParOf" srcId="{7970E15B-B5DE-48DA-8973-E8290CA0C4FA}" destId="{910D43E2-AF41-4CAE-9585-197234859EDF}" srcOrd="8" destOrd="0" presId="urn:microsoft.com/office/officeart/2005/8/layout/default#7"/>
    <dgm:cxn modelId="{1D1AD0CA-B424-4D52-A51C-4993868A8E89}" type="presParOf" srcId="{7970E15B-B5DE-48DA-8973-E8290CA0C4FA}" destId="{7337E151-1AF6-4ED7-BF64-F712D3E092B1}" srcOrd="9" destOrd="0" presId="urn:microsoft.com/office/officeart/2005/8/layout/default#7"/>
    <dgm:cxn modelId="{9F4DEF1D-87CD-4222-B2A7-39FEB8507CFE}" type="presParOf" srcId="{7970E15B-B5DE-48DA-8973-E8290CA0C4FA}" destId="{1946B473-A2EF-4C3C-9076-7E276297E5CE}" srcOrd="10"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l-GR" sz="1600" dirty="0" smtClean="0">
              <a:solidFill>
                <a:schemeClr val="accent2">
                  <a:lumMod val="60000"/>
                  <a:lumOff val="40000"/>
                </a:schemeClr>
              </a:solidFill>
              <a:latin typeface="Myriad Pro" pitchFamily="34" charset="0"/>
            </a:rPr>
            <a:t>Το Διοικητικό Συμβούλιο: </a:t>
          </a:r>
          <a:endParaRPr lang="el-GR" sz="16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dgm:spPr/>
      <dgm:t>
        <a:bodyPr/>
        <a:lstStyle/>
        <a:p>
          <a:endParaRPr lang="el-GR">
            <a:latin typeface="Myriad Pro" pitchFamily="34" charset="0"/>
          </a:endParaRPr>
        </a:p>
      </dgm:t>
    </dgm:pt>
    <dgm:pt modelId="{8FC63797-3AD5-4F45-B32F-AFEE69388B33}">
      <dgm:prSet phldrT="[Κείμενο]" custT="1"/>
      <dgm:spPr/>
      <dgm:t>
        <a:bodyPr/>
        <a:lstStyle/>
        <a:p>
          <a:r>
            <a:rPr lang="el-GR" sz="1500" dirty="0" smtClean="0">
              <a:latin typeface="Myriad Pro" pitchFamily="34" charset="0"/>
            </a:rPr>
            <a:t>Συνεδριάζει στην έδρα της ΚΕΔΕ ή σε άλλη πόλη, με απόφασή του, τουλάχιστον 1 φορά το μήνα, καθώς και όποτε συντρέχουν λόγοι</a:t>
          </a:r>
          <a:endParaRPr lang="el-GR" sz="15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dgm:spPr/>
      <dgm:t>
        <a:bodyPr/>
        <a:lstStyle/>
        <a:p>
          <a:endParaRPr lang="el-GR">
            <a:latin typeface="Myriad Pro" pitchFamily="34" charset="0"/>
          </a:endParaRPr>
        </a:p>
      </dgm:t>
    </dgm:pt>
    <dgm:pt modelId="{CBD4E55F-1A30-4119-8CCE-280053F599FD}">
      <dgm:prSet phldrT="[Κείμενο]"/>
      <dgm:spPr/>
      <dgm:t>
        <a:bodyPr/>
        <a:lstStyle/>
        <a:p>
          <a:r>
            <a:rPr lang="el-GR" smtClean="0">
              <a:latin typeface="Myriad Pro" pitchFamily="34" charset="0"/>
            </a:rPr>
            <a:t>Ψηφίζει τον προϋπολογισμό, τον απολογισμό και το ετήσιο πρόγραμμα δράσης της ΚΕΔΕ</a:t>
          </a:r>
          <a:endParaRPr lang="el-GR"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dgm:spPr/>
      <dgm:t>
        <a:bodyPr/>
        <a:lstStyle/>
        <a:p>
          <a:endParaRPr lang="el-GR">
            <a:latin typeface="Myriad Pro" pitchFamily="34" charset="0"/>
          </a:endParaRPr>
        </a:p>
      </dgm:t>
    </dgm:pt>
    <dgm:pt modelId="{E141CD8F-320E-4F4F-BB46-609E688D14AD}">
      <dgm:prSet phldrT="[Κείμενο]"/>
      <dgm:spPr/>
      <dgm:t>
        <a:bodyPr/>
        <a:lstStyle/>
        <a:p>
          <a:r>
            <a:rPr lang="el-GR" dirty="0" smtClean="0">
              <a:latin typeface="Myriad Pro" pitchFamily="34" charset="0"/>
            </a:rPr>
            <a:t>Συστήνει επιτροπές για την καλύτερη μελέτη και επεξεργασία των θεμάτων της ΤΑ</a:t>
          </a:r>
          <a:endParaRPr lang="el-GR"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latin typeface="Myriad Pro" pitchFamily="34" charset="0"/>
          </a:endParaRPr>
        </a:p>
      </dgm:t>
    </dgm:pt>
    <dgm:pt modelId="{6A5FA8A7-9926-4B5E-A354-9F4CF78566E5}">
      <dgm:prSet phldrT="[Κείμενο]"/>
      <dgm:spPr/>
      <dgm:t>
        <a:bodyPr/>
        <a:lstStyle/>
        <a:p>
          <a:r>
            <a:rPr lang="el-GR" dirty="0" smtClean="0">
              <a:latin typeface="Myriad Pro" pitchFamily="34" charset="0"/>
            </a:rPr>
            <a:t>Ορίζει τους εκπροσώπους της ΚΕΔΕ σε όργανα, συμβούλια, επιτροπές στην Ελλάδα και στο εξωτερικό</a:t>
          </a:r>
          <a:endParaRPr lang="el-GR" dirty="0">
            <a:latin typeface="Myriad Pro" pitchFamily="34" charset="0"/>
          </a:endParaRPr>
        </a:p>
      </dgm:t>
    </dgm:pt>
    <dgm:pt modelId="{2A10E66C-2059-45A2-8C2A-EBE643BD1A51}" type="parTrans" cxnId="{402C0FE4-DB94-4F85-B959-BCC12823858A}">
      <dgm:prSet/>
      <dgm:spPr/>
      <dgm:t>
        <a:bodyPr/>
        <a:lstStyle/>
        <a:p>
          <a:endParaRPr lang="el-GR"/>
        </a:p>
      </dgm:t>
    </dgm:pt>
    <dgm:pt modelId="{87A3C118-D3E5-4D8D-BC4C-B5D04787BC7B}" type="sibTrans" cxnId="{402C0FE4-DB94-4F85-B959-BCC12823858A}">
      <dgm:prSet/>
      <dgm:spPr/>
      <dgm:t>
        <a:bodyPr/>
        <a:lstStyle/>
        <a:p>
          <a:endParaRPr lang="el-GR">
            <a:latin typeface="Myriad Pro" pitchFamily="34" charset="0"/>
          </a:endParaRPr>
        </a:p>
      </dgm:t>
    </dgm:pt>
    <dgm:pt modelId="{C0F2E3C3-28B9-42ED-ADAC-4A5FAAD99A03}">
      <dgm:prSet/>
      <dgm:spPr/>
      <dgm:t>
        <a:bodyPr/>
        <a:lstStyle/>
        <a:p>
          <a:r>
            <a:rPr lang="el-GR" dirty="0" smtClean="0">
              <a:latin typeface="Myriad Pro" pitchFamily="34" charset="0"/>
            </a:rPr>
            <a:t>Ψηφίζει τον κανονισμό λειτουργίας του και όλους τους κανονισμούς της ΚΕΔΕ</a:t>
          </a:r>
          <a:endParaRPr lang="el-GR" dirty="0">
            <a:latin typeface="Myriad Pro" pitchFamily="34" charset="0"/>
          </a:endParaRPr>
        </a:p>
      </dgm:t>
    </dgm:pt>
    <dgm:pt modelId="{BCFA6C7C-3EE7-4571-A88C-0175FBA71F56}" type="parTrans" cxnId="{A4D24264-90D7-4BCA-AC57-FBAD181814F5}">
      <dgm:prSet/>
      <dgm:spPr/>
      <dgm:t>
        <a:bodyPr/>
        <a:lstStyle/>
        <a:p>
          <a:endParaRPr lang="el-GR"/>
        </a:p>
      </dgm:t>
    </dgm:pt>
    <dgm:pt modelId="{3DDCBB44-5A4A-49F4-8E1F-EC00BAABE9FA}" type="sibTrans" cxnId="{A4D24264-90D7-4BCA-AC57-FBAD181814F5}">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6">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5"/>
      <dgm:spPr/>
      <dgm:t>
        <a:bodyPr/>
        <a:lstStyle/>
        <a:p>
          <a:endParaRPr lang="el-GR"/>
        </a:p>
      </dgm:t>
    </dgm:pt>
    <dgm:pt modelId="{B4948ABA-8523-4513-8A8F-BC03117F18C8}" type="pres">
      <dgm:prSet presAssocID="{EB7B11ED-85AA-49A6-8AE7-53B3786BD435}" presName="connectorText" presStyleLbl="sibTrans2D1" presStyleIdx="0" presStyleCnt="5"/>
      <dgm:spPr/>
      <dgm:t>
        <a:bodyPr/>
        <a:lstStyle/>
        <a:p>
          <a:endParaRPr lang="el-GR"/>
        </a:p>
      </dgm:t>
    </dgm:pt>
    <dgm:pt modelId="{0F0C0C71-5C17-4C25-8EAD-D57DE3FD73C8}" type="pres">
      <dgm:prSet presAssocID="{8FC63797-3AD5-4F45-B32F-AFEE69388B33}" presName="node" presStyleLbl="node1" presStyleIdx="1" presStyleCnt="6">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5"/>
      <dgm:spPr/>
      <dgm:t>
        <a:bodyPr/>
        <a:lstStyle/>
        <a:p>
          <a:endParaRPr lang="el-GR"/>
        </a:p>
      </dgm:t>
    </dgm:pt>
    <dgm:pt modelId="{B7AD8B59-06DB-4E1C-85CA-A136340C7640}" type="pres">
      <dgm:prSet presAssocID="{F0D8224E-44CE-4BE3-A551-BC2F16BA8FF5}" presName="connectorText" presStyleLbl="sibTrans2D1" presStyleIdx="1" presStyleCnt="5"/>
      <dgm:spPr/>
      <dgm:t>
        <a:bodyPr/>
        <a:lstStyle/>
        <a:p>
          <a:endParaRPr lang="el-GR"/>
        </a:p>
      </dgm:t>
    </dgm:pt>
    <dgm:pt modelId="{FA4342E2-BA30-4634-80AE-A4A71B85A081}" type="pres">
      <dgm:prSet presAssocID="{CBD4E55F-1A30-4119-8CCE-280053F599FD}" presName="node" presStyleLbl="node1" presStyleIdx="2" presStyleCnt="6">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5"/>
      <dgm:spPr/>
      <dgm:t>
        <a:bodyPr/>
        <a:lstStyle/>
        <a:p>
          <a:endParaRPr lang="el-GR"/>
        </a:p>
      </dgm:t>
    </dgm:pt>
    <dgm:pt modelId="{5BE6A159-23C9-4CCF-9CC4-9F7C818D02FF}" type="pres">
      <dgm:prSet presAssocID="{DCED34C5-AEE0-4BDD-AA1D-26CC786D0403}" presName="connectorText" presStyleLbl="sibTrans2D1" presStyleIdx="2" presStyleCnt="5"/>
      <dgm:spPr/>
      <dgm:t>
        <a:bodyPr/>
        <a:lstStyle/>
        <a:p>
          <a:endParaRPr lang="el-GR"/>
        </a:p>
      </dgm:t>
    </dgm:pt>
    <dgm:pt modelId="{8A0C0B9E-C924-413C-BAF4-D59B21A6171B}" type="pres">
      <dgm:prSet presAssocID="{E141CD8F-320E-4F4F-BB46-609E688D14AD}" presName="node" presStyleLbl="node1" presStyleIdx="3" presStyleCnt="6">
        <dgm:presLayoutVars>
          <dgm:bulletEnabled val="1"/>
        </dgm:presLayoutVars>
      </dgm:prSet>
      <dgm:spPr/>
      <dgm:t>
        <a:bodyPr/>
        <a:lstStyle/>
        <a:p>
          <a:endParaRPr lang="el-GR"/>
        </a:p>
      </dgm:t>
    </dgm:pt>
    <dgm:pt modelId="{2FF64F84-A6F2-4D59-A01B-4F6F78713075}" type="pres">
      <dgm:prSet presAssocID="{3900FEDB-CA8C-4E71-957C-0E3117D66CB5}" presName="sibTrans" presStyleLbl="sibTrans2D1" presStyleIdx="3" presStyleCnt="5"/>
      <dgm:spPr/>
      <dgm:t>
        <a:bodyPr/>
        <a:lstStyle/>
        <a:p>
          <a:endParaRPr lang="el-GR"/>
        </a:p>
      </dgm:t>
    </dgm:pt>
    <dgm:pt modelId="{F52C25AD-7D40-4270-8B6C-8B5CF29A859C}" type="pres">
      <dgm:prSet presAssocID="{3900FEDB-CA8C-4E71-957C-0E3117D66CB5}" presName="connectorText" presStyleLbl="sibTrans2D1" presStyleIdx="3" presStyleCnt="5"/>
      <dgm:spPr/>
      <dgm:t>
        <a:bodyPr/>
        <a:lstStyle/>
        <a:p>
          <a:endParaRPr lang="el-GR"/>
        </a:p>
      </dgm:t>
    </dgm:pt>
    <dgm:pt modelId="{F189D559-2D26-4B2F-BABF-B8BCD2ACD239}" type="pres">
      <dgm:prSet presAssocID="{6A5FA8A7-9926-4B5E-A354-9F4CF78566E5}" presName="node" presStyleLbl="node1" presStyleIdx="4" presStyleCnt="6">
        <dgm:presLayoutVars>
          <dgm:bulletEnabled val="1"/>
        </dgm:presLayoutVars>
      </dgm:prSet>
      <dgm:spPr/>
      <dgm:t>
        <a:bodyPr/>
        <a:lstStyle/>
        <a:p>
          <a:endParaRPr lang="el-GR"/>
        </a:p>
      </dgm:t>
    </dgm:pt>
    <dgm:pt modelId="{FE3A67EF-75D8-4AB7-B0CA-8C935478D385}" type="pres">
      <dgm:prSet presAssocID="{87A3C118-D3E5-4D8D-BC4C-B5D04787BC7B}" presName="sibTrans" presStyleLbl="sibTrans2D1" presStyleIdx="4" presStyleCnt="5"/>
      <dgm:spPr/>
      <dgm:t>
        <a:bodyPr/>
        <a:lstStyle/>
        <a:p>
          <a:endParaRPr lang="el-GR"/>
        </a:p>
      </dgm:t>
    </dgm:pt>
    <dgm:pt modelId="{F79CF197-6334-4A3B-B105-B278B73CE06B}" type="pres">
      <dgm:prSet presAssocID="{87A3C118-D3E5-4D8D-BC4C-B5D04787BC7B}" presName="connectorText" presStyleLbl="sibTrans2D1" presStyleIdx="4" presStyleCnt="5"/>
      <dgm:spPr/>
      <dgm:t>
        <a:bodyPr/>
        <a:lstStyle/>
        <a:p>
          <a:endParaRPr lang="el-GR"/>
        </a:p>
      </dgm:t>
    </dgm:pt>
    <dgm:pt modelId="{8B7FA3C9-4E5F-4FB2-91C4-191BBBFE4EDE}" type="pres">
      <dgm:prSet presAssocID="{C0F2E3C3-28B9-42ED-ADAC-4A5FAAD99A03}" presName="node" presStyleLbl="node1" presStyleIdx="5" presStyleCnt="6">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E5B7CF8B-B592-446A-859B-50F4F7980D6B}" type="presOf" srcId="{EB7B11ED-85AA-49A6-8AE7-53B3786BD435}" destId="{60987D51-165C-485E-A077-B4960DF569FE}" srcOrd="0" destOrd="0" presId="urn:microsoft.com/office/officeart/2005/8/layout/process5"/>
    <dgm:cxn modelId="{CA832029-432B-475D-B644-4B54DC7AC293}" type="presOf" srcId="{E141CD8F-320E-4F4F-BB46-609E688D14AD}" destId="{8A0C0B9E-C924-413C-BAF4-D59B21A6171B}" srcOrd="0" destOrd="0" presId="urn:microsoft.com/office/officeart/2005/8/layout/process5"/>
    <dgm:cxn modelId="{BC1D99EB-7C11-496D-BA2F-53683AD4FB7D}" type="presOf" srcId="{F0D8224E-44CE-4BE3-A551-BC2F16BA8FF5}" destId="{B7AD8B59-06DB-4E1C-85CA-A136340C7640}" srcOrd="1"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FF9D9ADE-9517-40C2-BB45-55F9AB12186E}" type="presOf" srcId="{EB7B11ED-85AA-49A6-8AE7-53B3786BD435}" destId="{B4948ABA-8523-4513-8A8F-BC03117F18C8}" srcOrd="1" destOrd="0" presId="urn:microsoft.com/office/officeart/2005/8/layout/process5"/>
    <dgm:cxn modelId="{7A46EA8B-8C53-4016-87DD-A9AC75C4391C}" type="presOf" srcId="{6A5FA8A7-9926-4B5E-A354-9F4CF78566E5}" destId="{F189D559-2D26-4B2F-BABF-B8BCD2ACD239}" srcOrd="0" destOrd="0" presId="urn:microsoft.com/office/officeart/2005/8/layout/process5"/>
    <dgm:cxn modelId="{90A831C8-54B9-493D-9C6D-1F695977CA2C}" type="presOf" srcId="{DCED34C5-AEE0-4BDD-AA1D-26CC786D0403}" destId="{FA80CE12-D8D7-4DD1-A671-9E5F3CFCC8ED}" srcOrd="0" destOrd="0" presId="urn:microsoft.com/office/officeart/2005/8/layout/process5"/>
    <dgm:cxn modelId="{A4D24264-90D7-4BCA-AC57-FBAD181814F5}" srcId="{749D2E35-E8ED-45AB-B331-877B38CBA95D}" destId="{C0F2E3C3-28B9-42ED-ADAC-4A5FAAD99A03}" srcOrd="5" destOrd="0" parTransId="{BCFA6C7C-3EE7-4571-A88C-0175FBA71F56}" sibTransId="{3DDCBB44-5A4A-49F4-8E1F-EC00BAABE9FA}"/>
    <dgm:cxn modelId="{5A4DB611-6080-4C2F-96B4-B38FB25FA094}" srcId="{749D2E35-E8ED-45AB-B331-877B38CBA95D}" destId="{8FC63797-3AD5-4F45-B32F-AFEE69388B33}" srcOrd="1" destOrd="0" parTransId="{AEDE7482-15FF-4D79-9516-7DEE8DEE0A3D}" sibTransId="{F0D8224E-44CE-4BE3-A551-BC2F16BA8FF5}"/>
    <dgm:cxn modelId="{95A55CB0-DDFD-48AB-9372-2A5EF576B39C}" type="presOf" srcId="{87A3C118-D3E5-4D8D-BC4C-B5D04787BC7B}" destId="{FE3A67EF-75D8-4AB7-B0CA-8C935478D385}" srcOrd="0" destOrd="0" presId="urn:microsoft.com/office/officeart/2005/8/layout/process5"/>
    <dgm:cxn modelId="{9710D47D-8993-4F0D-B61B-AD2B4636C086}" type="presOf" srcId="{8FC63797-3AD5-4F45-B32F-AFEE69388B33}" destId="{0F0C0C71-5C17-4C25-8EAD-D57DE3FD73C8}" srcOrd="0" destOrd="0" presId="urn:microsoft.com/office/officeart/2005/8/layout/process5"/>
    <dgm:cxn modelId="{A4A2AA78-1FB5-4F8C-A6FD-3E304A325AD9}" type="presOf" srcId="{3900FEDB-CA8C-4E71-957C-0E3117D66CB5}" destId="{2FF64F84-A6F2-4D59-A01B-4F6F78713075}" srcOrd="0" destOrd="0" presId="urn:microsoft.com/office/officeart/2005/8/layout/process5"/>
    <dgm:cxn modelId="{2593E30D-8E21-468E-AAEF-DDDD6D9AFD2A}" type="presOf" srcId="{CBD4E55F-1A30-4119-8CCE-280053F599FD}" destId="{FA4342E2-BA30-4634-80AE-A4A71B85A081}" srcOrd="0" destOrd="0" presId="urn:microsoft.com/office/officeart/2005/8/layout/process5"/>
    <dgm:cxn modelId="{5BBD5C09-ACF6-45E4-B9EC-72C1004D6705}" type="presOf" srcId="{F9C01B9E-6064-4AC1-9013-54E342984795}" destId="{8AB80338-7B58-4BED-805D-D35ED6D7289E}" srcOrd="0" destOrd="0" presId="urn:microsoft.com/office/officeart/2005/8/layout/process5"/>
    <dgm:cxn modelId="{2E240CE8-E1A9-4DE2-9155-7DBA3AAE1F4D}" type="presOf" srcId="{87A3C118-D3E5-4D8D-BC4C-B5D04787BC7B}" destId="{F79CF197-6334-4A3B-B105-B278B73CE06B}" srcOrd="1" destOrd="0" presId="urn:microsoft.com/office/officeart/2005/8/layout/process5"/>
    <dgm:cxn modelId="{5211A17A-344E-4EE8-9C3B-492374014B8D}" type="presOf" srcId="{C0F2E3C3-28B9-42ED-ADAC-4A5FAAD99A03}" destId="{8B7FA3C9-4E5F-4FB2-91C4-191BBBFE4EDE}" srcOrd="0" destOrd="0" presId="urn:microsoft.com/office/officeart/2005/8/layout/process5"/>
    <dgm:cxn modelId="{5A024B23-8822-4B59-9B5D-8D56B7050A38}" type="presOf" srcId="{DCED34C5-AEE0-4BDD-AA1D-26CC786D0403}" destId="{5BE6A159-23C9-4CCF-9CC4-9F7C818D02FF}" srcOrd="1" destOrd="0" presId="urn:microsoft.com/office/officeart/2005/8/layout/process5"/>
    <dgm:cxn modelId="{402C0FE4-DB94-4F85-B959-BCC12823858A}" srcId="{749D2E35-E8ED-45AB-B331-877B38CBA95D}" destId="{6A5FA8A7-9926-4B5E-A354-9F4CF78566E5}" srcOrd="4" destOrd="0" parTransId="{2A10E66C-2059-45A2-8C2A-EBE643BD1A51}" sibTransId="{87A3C118-D3E5-4D8D-BC4C-B5D04787BC7B}"/>
    <dgm:cxn modelId="{02A64B62-314D-4F2C-A1D0-6FC34ABDA186}" type="presOf" srcId="{749D2E35-E8ED-45AB-B331-877B38CBA95D}" destId="{16B0EDE3-8624-4431-823E-31589925D0CA}" srcOrd="0" destOrd="0" presId="urn:microsoft.com/office/officeart/2005/8/layout/process5"/>
    <dgm:cxn modelId="{1348EB49-6E03-40A3-BF3D-32EC511F4E03}" type="presOf" srcId="{F0D8224E-44CE-4BE3-A551-BC2F16BA8FF5}" destId="{A7DA815A-3DAC-4E32-8C07-3B15C1140F3B}" srcOrd="0"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0296F246-292E-4F5D-B88F-737F4C95CE6F}" type="presOf" srcId="{3900FEDB-CA8C-4E71-957C-0E3117D66CB5}" destId="{F52C25AD-7D40-4270-8B6C-8B5CF29A859C}" srcOrd="1" destOrd="0" presId="urn:microsoft.com/office/officeart/2005/8/layout/process5"/>
    <dgm:cxn modelId="{1AAF3319-7BFB-42B2-A40A-702D45F66E67}" type="presParOf" srcId="{16B0EDE3-8624-4431-823E-31589925D0CA}" destId="{8AB80338-7B58-4BED-805D-D35ED6D7289E}" srcOrd="0" destOrd="0" presId="urn:microsoft.com/office/officeart/2005/8/layout/process5"/>
    <dgm:cxn modelId="{F3DBACAA-AB14-406C-898E-8540DB78349A}" type="presParOf" srcId="{16B0EDE3-8624-4431-823E-31589925D0CA}" destId="{60987D51-165C-485E-A077-B4960DF569FE}" srcOrd="1" destOrd="0" presId="urn:microsoft.com/office/officeart/2005/8/layout/process5"/>
    <dgm:cxn modelId="{8D0B9C89-D235-4324-837E-B6729DBFDAAF}" type="presParOf" srcId="{60987D51-165C-485E-A077-B4960DF569FE}" destId="{B4948ABA-8523-4513-8A8F-BC03117F18C8}" srcOrd="0" destOrd="0" presId="urn:microsoft.com/office/officeart/2005/8/layout/process5"/>
    <dgm:cxn modelId="{F000B271-F1BD-4C57-A725-94D42EFCAFA5}" type="presParOf" srcId="{16B0EDE3-8624-4431-823E-31589925D0CA}" destId="{0F0C0C71-5C17-4C25-8EAD-D57DE3FD73C8}" srcOrd="2" destOrd="0" presId="urn:microsoft.com/office/officeart/2005/8/layout/process5"/>
    <dgm:cxn modelId="{9BB9BE52-0BE5-4EBA-A167-3F2358816C22}" type="presParOf" srcId="{16B0EDE3-8624-4431-823E-31589925D0CA}" destId="{A7DA815A-3DAC-4E32-8C07-3B15C1140F3B}" srcOrd="3" destOrd="0" presId="urn:microsoft.com/office/officeart/2005/8/layout/process5"/>
    <dgm:cxn modelId="{3941A505-D6DD-4AEA-8EFD-BD99327EE5A2}" type="presParOf" srcId="{A7DA815A-3DAC-4E32-8C07-3B15C1140F3B}" destId="{B7AD8B59-06DB-4E1C-85CA-A136340C7640}" srcOrd="0" destOrd="0" presId="urn:microsoft.com/office/officeart/2005/8/layout/process5"/>
    <dgm:cxn modelId="{037EC5ED-5DCC-417F-8127-D6166515E9EA}" type="presParOf" srcId="{16B0EDE3-8624-4431-823E-31589925D0CA}" destId="{FA4342E2-BA30-4634-80AE-A4A71B85A081}" srcOrd="4" destOrd="0" presId="urn:microsoft.com/office/officeart/2005/8/layout/process5"/>
    <dgm:cxn modelId="{B81EEE90-517D-4E01-A003-4118E6D9C33E}" type="presParOf" srcId="{16B0EDE3-8624-4431-823E-31589925D0CA}" destId="{FA80CE12-D8D7-4DD1-A671-9E5F3CFCC8ED}" srcOrd="5" destOrd="0" presId="urn:microsoft.com/office/officeart/2005/8/layout/process5"/>
    <dgm:cxn modelId="{D81085CF-33A9-4140-8B00-4F3D91079A65}" type="presParOf" srcId="{FA80CE12-D8D7-4DD1-A671-9E5F3CFCC8ED}" destId="{5BE6A159-23C9-4CCF-9CC4-9F7C818D02FF}" srcOrd="0" destOrd="0" presId="urn:microsoft.com/office/officeart/2005/8/layout/process5"/>
    <dgm:cxn modelId="{4179B9C4-F99B-4D04-87AD-5EBB62B0CAE8}" type="presParOf" srcId="{16B0EDE3-8624-4431-823E-31589925D0CA}" destId="{8A0C0B9E-C924-413C-BAF4-D59B21A6171B}" srcOrd="6" destOrd="0" presId="urn:microsoft.com/office/officeart/2005/8/layout/process5"/>
    <dgm:cxn modelId="{B08BFF34-93D0-4C59-9F91-5EF193F45326}" type="presParOf" srcId="{16B0EDE3-8624-4431-823E-31589925D0CA}" destId="{2FF64F84-A6F2-4D59-A01B-4F6F78713075}" srcOrd="7" destOrd="0" presId="urn:microsoft.com/office/officeart/2005/8/layout/process5"/>
    <dgm:cxn modelId="{CFF52A34-66A6-41AC-BA89-35B4D2F4348F}" type="presParOf" srcId="{2FF64F84-A6F2-4D59-A01B-4F6F78713075}" destId="{F52C25AD-7D40-4270-8B6C-8B5CF29A859C}" srcOrd="0" destOrd="0" presId="urn:microsoft.com/office/officeart/2005/8/layout/process5"/>
    <dgm:cxn modelId="{F8CBCEA1-1190-42CA-A175-B3ABD828B812}" type="presParOf" srcId="{16B0EDE3-8624-4431-823E-31589925D0CA}" destId="{F189D559-2D26-4B2F-BABF-B8BCD2ACD239}" srcOrd="8" destOrd="0" presId="urn:microsoft.com/office/officeart/2005/8/layout/process5"/>
    <dgm:cxn modelId="{67929AB2-3FBD-4F1C-BED5-F09113F6317F}" type="presParOf" srcId="{16B0EDE3-8624-4431-823E-31589925D0CA}" destId="{FE3A67EF-75D8-4AB7-B0CA-8C935478D385}" srcOrd="9" destOrd="0" presId="urn:microsoft.com/office/officeart/2005/8/layout/process5"/>
    <dgm:cxn modelId="{71799D93-5F1C-404D-800F-47C241304AE8}" type="presParOf" srcId="{FE3A67EF-75D8-4AB7-B0CA-8C935478D385}" destId="{F79CF197-6334-4A3B-B105-B278B73CE06B}" srcOrd="0" destOrd="0" presId="urn:microsoft.com/office/officeart/2005/8/layout/process5"/>
    <dgm:cxn modelId="{381EB454-B225-469F-A157-15ACBBE371A9}" type="presParOf" srcId="{16B0EDE3-8624-4431-823E-31589925D0CA}" destId="{8B7FA3C9-4E5F-4FB2-91C4-191BBBFE4EDE}"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l-GR"/>
        </a:p>
      </dgm:t>
    </dgm:pt>
    <dgm:pt modelId="{F9C01B9E-6064-4AC1-9013-54E342984795}">
      <dgm:prSet phldrT="[Κείμενο]"/>
      <dgm:spPr/>
      <dgm:t>
        <a:bodyPr/>
        <a:lstStyle/>
        <a:p>
          <a:r>
            <a:rPr lang="el-GR" dirty="0" smtClean="0">
              <a:solidFill>
                <a:schemeClr val="accent2">
                  <a:lumMod val="60000"/>
                  <a:lumOff val="40000"/>
                </a:schemeClr>
              </a:solidFill>
              <a:latin typeface="Myriad Pro" pitchFamily="34" charset="0"/>
            </a:rPr>
            <a:t>Η Εκτελεστική Επιτροπή: </a:t>
          </a:r>
          <a:endParaRPr lang="el-GR"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dgm:spPr/>
      <dgm:t>
        <a:bodyPr/>
        <a:lstStyle/>
        <a:p>
          <a:endParaRPr lang="el-GR"/>
        </a:p>
      </dgm:t>
    </dgm:pt>
    <dgm:pt modelId="{8FC63797-3AD5-4F45-B32F-AFEE69388B33}">
      <dgm:prSet phldrT="[Κείμενο]"/>
      <dgm:spPr/>
      <dgm:t>
        <a:bodyPr/>
        <a:lstStyle/>
        <a:p>
          <a:r>
            <a:rPr lang="el-GR" dirty="0" smtClean="0">
              <a:latin typeface="Myriad Pro" pitchFamily="34" charset="0"/>
            </a:rPr>
            <a:t>Συνεδριάζει τουλάχιστον 1 φορά το μήνα, ύστερα από πρόσκληση του Προέδρου της, καθώς και όποτε συντρέχουν λόγοι</a:t>
          </a:r>
          <a:endParaRPr lang="el-GR"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dgm:spPr/>
      <dgm:t>
        <a:bodyPr/>
        <a:lstStyle/>
        <a:p>
          <a:endParaRPr lang="el-GR"/>
        </a:p>
      </dgm:t>
    </dgm:pt>
    <dgm:pt modelId="{CBD4E55F-1A30-4119-8CCE-280053F599FD}">
      <dgm:prSet phldrT="[Κείμενο]"/>
      <dgm:spPr/>
      <dgm:t>
        <a:bodyPr/>
        <a:lstStyle/>
        <a:p>
          <a:r>
            <a:rPr lang="el-GR" dirty="0" smtClean="0">
              <a:latin typeface="Myriad Pro" pitchFamily="34" charset="0"/>
            </a:rPr>
            <a:t>Καταρτίζει τον προϋπολογισμό, τον απολογισμό εσόδων και εξόδων και συντάσσει το ετήσιο πρόγραμμα δράσης της ΚΕΔΕ</a:t>
          </a:r>
          <a:endParaRPr lang="el-GR"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dgm:spPr/>
      <dgm:t>
        <a:bodyPr/>
        <a:lstStyle/>
        <a:p>
          <a:endParaRPr lang="el-GR"/>
        </a:p>
      </dgm:t>
    </dgm:pt>
    <dgm:pt modelId="{E141CD8F-320E-4F4F-BB46-609E688D14AD}">
      <dgm:prSet phldrT="[Κείμενο]"/>
      <dgm:spPr/>
      <dgm:t>
        <a:bodyPr/>
        <a:lstStyle/>
        <a:p>
          <a:r>
            <a:rPr lang="el-GR" dirty="0" smtClean="0">
              <a:latin typeface="Myriad Pro" pitchFamily="34" charset="0"/>
            </a:rPr>
            <a:t>Ασκεί όσες αρμοδιότητες της μεταβιβάζει το Διοικητικό Συμβούλιο της ΚΕΔΕ</a:t>
          </a:r>
          <a:endParaRPr lang="el-GR"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4">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3"/>
      <dgm:spPr/>
      <dgm:t>
        <a:bodyPr/>
        <a:lstStyle/>
        <a:p>
          <a:endParaRPr lang="el-GR"/>
        </a:p>
      </dgm:t>
    </dgm:pt>
    <dgm:pt modelId="{B4948ABA-8523-4513-8A8F-BC03117F18C8}" type="pres">
      <dgm:prSet presAssocID="{EB7B11ED-85AA-49A6-8AE7-53B3786BD435}" presName="connectorText" presStyleLbl="sibTrans2D1" presStyleIdx="0" presStyleCnt="3"/>
      <dgm:spPr/>
      <dgm:t>
        <a:bodyPr/>
        <a:lstStyle/>
        <a:p>
          <a:endParaRPr lang="el-GR"/>
        </a:p>
      </dgm:t>
    </dgm:pt>
    <dgm:pt modelId="{0F0C0C71-5C17-4C25-8EAD-D57DE3FD73C8}" type="pres">
      <dgm:prSet presAssocID="{8FC63797-3AD5-4F45-B32F-AFEE69388B33}" presName="node" presStyleLbl="node1" presStyleIdx="1" presStyleCnt="4">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3"/>
      <dgm:spPr/>
      <dgm:t>
        <a:bodyPr/>
        <a:lstStyle/>
        <a:p>
          <a:endParaRPr lang="el-GR"/>
        </a:p>
      </dgm:t>
    </dgm:pt>
    <dgm:pt modelId="{B7AD8B59-06DB-4E1C-85CA-A136340C7640}" type="pres">
      <dgm:prSet presAssocID="{F0D8224E-44CE-4BE3-A551-BC2F16BA8FF5}" presName="connectorText" presStyleLbl="sibTrans2D1" presStyleIdx="1" presStyleCnt="3"/>
      <dgm:spPr/>
      <dgm:t>
        <a:bodyPr/>
        <a:lstStyle/>
        <a:p>
          <a:endParaRPr lang="el-GR"/>
        </a:p>
      </dgm:t>
    </dgm:pt>
    <dgm:pt modelId="{FA4342E2-BA30-4634-80AE-A4A71B85A081}" type="pres">
      <dgm:prSet presAssocID="{CBD4E55F-1A30-4119-8CCE-280053F599FD}" presName="node" presStyleLbl="node1" presStyleIdx="2" presStyleCnt="4">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3"/>
      <dgm:spPr/>
      <dgm:t>
        <a:bodyPr/>
        <a:lstStyle/>
        <a:p>
          <a:endParaRPr lang="el-GR"/>
        </a:p>
      </dgm:t>
    </dgm:pt>
    <dgm:pt modelId="{5BE6A159-23C9-4CCF-9CC4-9F7C818D02FF}" type="pres">
      <dgm:prSet presAssocID="{DCED34C5-AEE0-4BDD-AA1D-26CC786D0403}" presName="connectorText" presStyleLbl="sibTrans2D1" presStyleIdx="2" presStyleCnt="3"/>
      <dgm:spPr/>
      <dgm:t>
        <a:bodyPr/>
        <a:lstStyle/>
        <a:p>
          <a:endParaRPr lang="el-GR"/>
        </a:p>
      </dgm:t>
    </dgm:pt>
    <dgm:pt modelId="{8A0C0B9E-C924-413C-BAF4-D59B21A6171B}" type="pres">
      <dgm:prSet presAssocID="{E141CD8F-320E-4F4F-BB46-609E688D14AD}" presName="node" presStyleLbl="node1" presStyleIdx="3" presStyleCnt="4">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2B8338EA-B292-44F4-9EA3-1BD601F30D36}" type="presOf" srcId="{CBD4E55F-1A30-4119-8CCE-280053F599FD}" destId="{FA4342E2-BA30-4634-80AE-A4A71B85A081}" srcOrd="0" destOrd="0" presId="urn:microsoft.com/office/officeart/2005/8/layout/process5"/>
    <dgm:cxn modelId="{098EA6B7-549B-41CA-A2F1-FBE134C0D502}" type="presOf" srcId="{DCED34C5-AEE0-4BDD-AA1D-26CC786D0403}" destId="{FA80CE12-D8D7-4DD1-A671-9E5F3CFCC8ED}" srcOrd="0"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1982A1B4-B2B6-4612-B595-870F4FB0EC3D}" type="presOf" srcId="{8FC63797-3AD5-4F45-B32F-AFEE69388B33}" destId="{0F0C0C71-5C17-4C25-8EAD-D57DE3FD73C8}"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79131CEA-10E6-437E-93EA-02B1503B1E28}" type="presOf" srcId="{E141CD8F-320E-4F4F-BB46-609E688D14AD}" destId="{8A0C0B9E-C924-413C-BAF4-D59B21A6171B}" srcOrd="0" destOrd="0" presId="urn:microsoft.com/office/officeart/2005/8/layout/process5"/>
    <dgm:cxn modelId="{B30AF965-E07B-4683-84C2-A8DE2C19EF2F}" type="presOf" srcId="{EB7B11ED-85AA-49A6-8AE7-53B3786BD435}" destId="{B4948ABA-8523-4513-8A8F-BC03117F18C8}" srcOrd="1" destOrd="0" presId="urn:microsoft.com/office/officeart/2005/8/layout/process5"/>
    <dgm:cxn modelId="{B7B37793-2A0D-4035-8142-FB83FE662D79}" type="presOf" srcId="{DCED34C5-AEE0-4BDD-AA1D-26CC786D0403}" destId="{5BE6A159-23C9-4CCF-9CC4-9F7C818D02FF}" srcOrd="1" destOrd="0" presId="urn:microsoft.com/office/officeart/2005/8/layout/process5"/>
    <dgm:cxn modelId="{3BAF5C16-2958-4425-8FA0-8C5FA59009A9}" type="presOf" srcId="{749D2E35-E8ED-45AB-B331-877B38CBA95D}" destId="{16B0EDE3-8624-4431-823E-31589925D0CA}" srcOrd="0" destOrd="0" presId="urn:microsoft.com/office/officeart/2005/8/layout/process5"/>
    <dgm:cxn modelId="{1BE20044-093E-417C-9156-7426FAD3130D}" type="presOf" srcId="{EB7B11ED-85AA-49A6-8AE7-53B3786BD435}" destId="{60987D51-165C-485E-A077-B4960DF569FE}" srcOrd="0" destOrd="0" presId="urn:microsoft.com/office/officeart/2005/8/layout/process5"/>
    <dgm:cxn modelId="{5B2321D0-7770-4948-89A2-7ED92AB6F55C}" type="presOf" srcId="{F9C01B9E-6064-4AC1-9013-54E342984795}" destId="{8AB80338-7B58-4BED-805D-D35ED6D7289E}" srcOrd="0" destOrd="0" presId="urn:microsoft.com/office/officeart/2005/8/layout/process5"/>
    <dgm:cxn modelId="{DBDFEBA6-13A3-4F32-AD1E-8D86E2D8BCF1}" type="presOf" srcId="{F0D8224E-44CE-4BE3-A551-BC2F16BA8FF5}" destId="{B7AD8B59-06DB-4E1C-85CA-A136340C7640}"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93622527-3279-45E8-9179-9E01EB44CDFC}" type="presOf" srcId="{F0D8224E-44CE-4BE3-A551-BC2F16BA8FF5}" destId="{A7DA815A-3DAC-4E32-8C07-3B15C1140F3B}" srcOrd="0" destOrd="0" presId="urn:microsoft.com/office/officeart/2005/8/layout/process5"/>
    <dgm:cxn modelId="{FF64A743-E930-4AED-A653-658DE7C6F579}" type="presParOf" srcId="{16B0EDE3-8624-4431-823E-31589925D0CA}" destId="{8AB80338-7B58-4BED-805D-D35ED6D7289E}" srcOrd="0" destOrd="0" presId="urn:microsoft.com/office/officeart/2005/8/layout/process5"/>
    <dgm:cxn modelId="{110761AA-DE54-4873-9338-BB6CB5140BCD}" type="presParOf" srcId="{16B0EDE3-8624-4431-823E-31589925D0CA}" destId="{60987D51-165C-485E-A077-B4960DF569FE}" srcOrd="1" destOrd="0" presId="urn:microsoft.com/office/officeart/2005/8/layout/process5"/>
    <dgm:cxn modelId="{ED962354-F380-4A9A-BA15-93736E40496E}" type="presParOf" srcId="{60987D51-165C-485E-A077-B4960DF569FE}" destId="{B4948ABA-8523-4513-8A8F-BC03117F18C8}" srcOrd="0" destOrd="0" presId="urn:microsoft.com/office/officeart/2005/8/layout/process5"/>
    <dgm:cxn modelId="{59B494AF-26F8-47B9-A002-20D88A36F797}" type="presParOf" srcId="{16B0EDE3-8624-4431-823E-31589925D0CA}" destId="{0F0C0C71-5C17-4C25-8EAD-D57DE3FD73C8}" srcOrd="2" destOrd="0" presId="urn:microsoft.com/office/officeart/2005/8/layout/process5"/>
    <dgm:cxn modelId="{78DA7960-6598-4EB4-9602-C90472FE493C}" type="presParOf" srcId="{16B0EDE3-8624-4431-823E-31589925D0CA}" destId="{A7DA815A-3DAC-4E32-8C07-3B15C1140F3B}" srcOrd="3" destOrd="0" presId="urn:microsoft.com/office/officeart/2005/8/layout/process5"/>
    <dgm:cxn modelId="{C194B038-81E3-48A5-9F76-6129C4D85D1B}" type="presParOf" srcId="{A7DA815A-3DAC-4E32-8C07-3B15C1140F3B}" destId="{B7AD8B59-06DB-4E1C-85CA-A136340C7640}" srcOrd="0" destOrd="0" presId="urn:microsoft.com/office/officeart/2005/8/layout/process5"/>
    <dgm:cxn modelId="{003521C3-DDDD-4D83-85C1-854500C293AC}" type="presParOf" srcId="{16B0EDE3-8624-4431-823E-31589925D0CA}" destId="{FA4342E2-BA30-4634-80AE-A4A71B85A081}" srcOrd="4" destOrd="0" presId="urn:microsoft.com/office/officeart/2005/8/layout/process5"/>
    <dgm:cxn modelId="{C431E5B5-5BC4-4501-BF7F-60ACDDFCEFA7}" type="presParOf" srcId="{16B0EDE3-8624-4431-823E-31589925D0CA}" destId="{FA80CE12-D8D7-4DD1-A671-9E5F3CFCC8ED}" srcOrd="5" destOrd="0" presId="urn:microsoft.com/office/officeart/2005/8/layout/process5"/>
    <dgm:cxn modelId="{46041199-B69B-4525-B430-6E428AAFA013}" type="presParOf" srcId="{FA80CE12-D8D7-4DD1-A671-9E5F3CFCC8ED}" destId="{5BE6A159-23C9-4CCF-9CC4-9F7C818D02FF}" srcOrd="0" destOrd="0" presId="urn:microsoft.com/office/officeart/2005/8/layout/process5"/>
    <dgm:cxn modelId="{6D126DB2-80ED-44B5-9B67-DBF287F46479}" type="presParOf" srcId="{16B0EDE3-8624-4431-823E-31589925D0CA}" destId="{8A0C0B9E-C924-413C-BAF4-D59B21A6171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l-GR" sz="1800" dirty="0" smtClean="0">
              <a:solidFill>
                <a:schemeClr val="accent2">
                  <a:lumMod val="60000"/>
                  <a:lumOff val="40000"/>
                </a:schemeClr>
              </a:solidFill>
              <a:latin typeface="Myriad Pro" pitchFamily="34" charset="0"/>
            </a:rPr>
            <a:t>Ο Πρόεδρος:</a:t>
          </a:r>
          <a:endParaRPr lang="el-GR" sz="18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custT="1"/>
      <dgm:spPr/>
      <dgm:t>
        <a:bodyPr/>
        <a:lstStyle/>
        <a:p>
          <a:endParaRPr lang="el-GR" sz="1500">
            <a:latin typeface="Myriad Pro" pitchFamily="34" charset="0"/>
          </a:endParaRPr>
        </a:p>
      </dgm:t>
    </dgm:pt>
    <dgm:pt modelId="{8FC63797-3AD5-4F45-B32F-AFEE69388B33}">
      <dgm:prSet phldrT="[Κείμενο]" custT="1"/>
      <dgm:spPr/>
      <dgm:t>
        <a:bodyPr/>
        <a:lstStyle/>
        <a:p>
          <a:r>
            <a:rPr lang="el-GR" sz="1600" dirty="0" smtClean="0">
              <a:latin typeface="Myriad Pro" pitchFamily="34" charset="0"/>
            </a:rPr>
            <a:t>Εκπροσωπεί την ΚΕΔΕ στα δικαστήρια και σε κάθε δημόσια αρχή</a:t>
          </a:r>
          <a:endParaRPr lang="el-GR" sz="16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custT="1"/>
      <dgm:spPr/>
      <dgm:t>
        <a:bodyPr/>
        <a:lstStyle/>
        <a:p>
          <a:endParaRPr lang="el-GR" sz="1500">
            <a:latin typeface="Myriad Pro" pitchFamily="34" charset="0"/>
          </a:endParaRPr>
        </a:p>
      </dgm:t>
    </dgm:pt>
    <dgm:pt modelId="{CBD4E55F-1A30-4119-8CCE-280053F599FD}">
      <dgm:prSet phldrT="[Κείμενο]" custT="1"/>
      <dgm:spPr/>
      <dgm:t>
        <a:bodyPr/>
        <a:lstStyle/>
        <a:p>
          <a:r>
            <a:rPr lang="el-GR" sz="1600" dirty="0" smtClean="0">
              <a:latin typeface="Myriad Pro" pitchFamily="34" charset="0"/>
            </a:rPr>
            <a:t>Υπογράφει τις συμβάσεις που συνάπτει η ΚΕΔΕ λαμβάνει κάθε μέτρο με το οποίο προωθούνται και προστατεύονται τα συμφέροντα της ΚΕΔΕ</a:t>
          </a:r>
          <a:endParaRPr lang="el-GR" sz="16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custT="1"/>
      <dgm:spPr/>
      <dgm:t>
        <a:bodyPr/>
        <a:lstStyle/>
        <a:p>
          <a:endParaRPr lang="el-GR" sz="1500">
            <a:latin typeface="Myriad Pro" pitchFamily="34" charset="0"/>
          </a:endParaRPr>
        </a:p>
      </dgm:t>
    </dgm:pt>
    <dgm:pt modelId="{E141CD8F-320E-4F4F-BB46-609E688D14AD}">
      <dgm:prSet phldrT="[Κείμενο]" custT="1"/>
      <dgm:spPr/>
      <dgm:t>
        <a:bodyPr/>
        <a:lstStyle/>
        <a:p>
          <a:r>
            <a:rPr lang="el-GR" sz="1500" dirty="0" smtClean="0">
              <a:latin typeface="Myriad Pro" pitchFamily="34" charset="0"/>
            </a:rPr>
            <a:t>Συγκαλεί τις συνεδριάσεις του ΔΣ και της ΕΕ, εισηγείται τα θέματα της ημερήσιας διάταξης, υπογράφει τα πρακτικά των συνεδριάσεων και τις αποφάσεις των οργάνων της ΚΕΔΕ</a:t>
          </a:r>
          <a:endParaRPr lang="el-GR" sz="15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custT="1"/>
      <dgm:spPr/>
      <dgm:t>
        <a:bodyPr/>
        <a:lstStyle/>
        <a:p>
          <a:endParaRPr lang="el-GR" sz="1500">
            <a:latin typeface="Myriad Pro" pitchFamily="34" charset="0"/>
          </a:endParaRPr>
        </a:p>
      </dgm:t>
    </dgm:pt>
    <dgm:pt modelId="{BA672539-A490-4710-9234-3F24856354B0}">
      <dgm:prSet custT="1"/>
      <dgm:spPr/>
      <dgm:t>
        <a:bodyPr/>
        <a:lstStyle/>
        <a:p>
          <a:r>
            <a:rPr lang="el-GR" sz="1600" dirty="0" smtClean="0">
              <a:latin typeface="Myriad Pro" pitchFamily="34" charset="0"/>
            </a:rPr>
            <a:t>Υπογράφει τα εντάλματα πληρωμής </a:t>
          </a:r>
          <a:endParaRPr lang="el-GR" sz="1600" dirty="0">
            <a:latin typeface="Myriad Pro" pitchFamily="34" charset="0"/>
          </a:endParaRPr>
        </a:p>
      </dgm:t>
    </dgm:pt>
    <dgm:pt modelId="{5F592E71-9E80-4636-9AFA-AA9FD307E233}" type="parTrans" cxnId="{EF32A72A-A8FA-425C-ABEF-D5222E65958F}">
      <dgm:prSet/>
      <dgm:spPr/>
      <dgm:t>
        <a:bodyPr/>
        <a:lstStyle/>
        <a:p>
          <a:endParaRPr lang="el-GR"/>
        </a:p>
      </dgm:t>
    </dgm:pt>
    <dgm:pt modelId="{34E86E4E-91E7-4304-9DC0-F77E26DFD5F2}" type="sibTrans" cxnId="{EF32A72A-A8FA-425C-ABEF-D5222E65958F}">
      <dgm:prSet custT="1"/>
      <dgm:spPr/>
      <dgm:t>
        <a:bodyPr/>
        <a:lstStyle/>
        <a:p>
          <a:endParaRPr lang="el-GR" sz="1500">
            <a:latin typeface="Myriad Pro" pitchFamily="34" charset="0"/>
          </a:endParaRPr>
        </a:p>
      </dgm:t>
    </dgm:pt>
    <dgm:pt modelId="{061517CC-55AD-4AAD-A5D1-44968CAFE559}">
      <dgm:prSet custT="1"/>
      <dgm:spPr/>
      <dgm:t>
        <a:bodyPr/>
        <a:lstStyle/>
        <a:p>
          <a:r>
            <a:rPr lang="el-GR" sz="1600" dirty="0" smtClean="0">
              <a:latin typeface="Myriad Pro" pitchFamily="34" charset="0"/>
            </a:rPr>
            <a:t>Είναι προϊστάμενος των υπηρεσιών και του προσωπικού της ΚΕΔΕ</a:t>
          </a:r>
          <a:endParaRPr lang="el-GR" sz="1600" dirty="0">
            <a:latin typeface="Myriad Pro" pitchFamily="34" charset="0"/>
          </a:endParaRPr>
        </a:p>
      </dgm:t>
    </dgm:pt>
    <dgm:pt modelId="{D4D27DA2-FF16-44A1-920F-3E5C0CF6205C}" type="parTrans" cxnId="{C3CE8A1D-2823-47BE-9578-197C8355CD97}">
      <dgm:prSet/>
      <dgm:spPr/>
      <dgm:t>
        <a:bodyPr/>
        <a:lstStyle/>
        <a:p>
          <a:endParaRPr lang="el-GR"/>
        </a:p>
      </dgm:t>
    </dgm:pt>
    <dgm:pt modelId="{69785ACB-1A33-453E-B170-E346B90DC379}" type="sibTrans" cxnId="{C3CE8A1D-2823-47BE-9578-197C8355CD97}">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6">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5"/>
      <dgm:spPr/>
      <dgm:t>
        <a:bodyPr/>
        <a:lstStyle/>
        <a:p>
          <a:endParaRPr lang="el-GR"/>
        </a:p>
      </dgm:t>
    </dgm:pt>
    <dgm:pt modelId="{B4948ABA-8523-4513-8A8F-BC03117F18C8}" type="pres">
      <dgm:prSet presAssocID="{EB7B11ED-85AA-49A6-8AE7-53B3786BD435}" presName="connectorText" presStyleLbl="sibTrans2D1" presStyleIdx="0" presStyleCnt="5"/>
      <dgm:spPr/>
      <dgm:t>
        <a:bodyPr/>
        <a:lstStyle/>
        <a:p>
          <a:endParaRPr lang="el-GR"/>
        </a:p>
      </dgm:t>
    </dgm:pt>
    <dgm:pt modelId="{0F0C0C71-5C17-4C25-8EAD-D57DE3FD73C8}" type="pres">
      <dgm:prSet presAssocID="{8FC63797-3AD5-4F45-B32F-AFEE69388B33}" presName="node" presStyleLbl="node1" presStyleIdx="1" presStyleCnt="6">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5"/>
      <dgm:spPr/>
      <dgm:t>
        <a:bodyPr/>
        <a:lstStyle/>
        <a:p>
          <a:endParaRPr lang="el-GR"/>
        </a:p>
      </dgm:t>
    </dgm:pt>
    <dgm:pt modelId="{B7AD8B59-06DB-4E1C-85CA-A136340C7640}" type="pres">
      <dgm:prSet presAssocID="{F0D8224E-44CE-4BE3-A551-BC2F16BA8FF5}" presName="connectorText" presStyleLbl="sibTrans2D1" presStyleIdx="1" presStyleCnt="5"/>
      <dgm:spPr/>
      <dgm:t>
        <a:bodyPr/>
        <a:lstStyle/>
        <a:p>
          <a:endParaRPr lang="el-GR"/>
        </a:p>
      </dgm:t>
    </dgm:pt>
    <dgm:pt modelId="{FA4342E2-BA30-4634-80AE-A4A71B85A081}" type="pres">
      <dgm:prSet presAssocID="{CBD4E55F-1A30-4119-8CCE-280053F599FD}" presName="node" presStyleLbl="node1" presStyleIdx="2" presStyleCnt="6">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5"/>
      <dgm:spPr/>
      <dgm:t>
        <a:bodyPr/>
        <a:lstStyle/>
        <a:p>
          <a:endParaRPr lang="el-GR"/>
        </a:p>
      </dgm:t>
    </dgm:pt>
    <dgm:pt modelId="{5BE6A159-23C9-4CCF-9CC4-9F7C818D02FF}" type="pres">
      <dgm:prSet presAssocID="{DCED34C5-AEE0-4BDD-AA1D-26CC786D0403}" presName="connectorText" presStyleLbl="sibTrans2D1" presStyleIdx="2" presStyleCnt="5"/>
      <dgm:spPr/>
      <dgm:t>
        <a:bodyPr/>
        <a:lstStyle/>
        <a:p>
          <a:endParaRPr lang="el-GR"/>
        </a:p>
      </dgm:t>
    </dgm:pt>
    <dgm:pt modelId="{8A0C0B9E-C924-413C-BAF4-D59B21A6171B}" type="pres">
      <dgm:prSet presAssocID="{E141CD8F-320E-4F4F-BB46-609E688D14AD}" presName="node" presStyleLbl="node1" presStyleIdx="3" presStyleCnt="6" custScaleY="131510">
        <dgm:presLayoutVars>
          <dgm:bulletEnabled val="1"/>
        </dgm:presLayoutVars>
      </dgm:prSet>
      <dgm:spPr/>
      <dgm:t>
        <a:bodyPr/>
        <a:lstStyle/>
        <a:p>
          <a:endParaRPr lang="el-GR"/>
        </a:p>
      </dgm:t>
    </dgm:pt>
    <dgm:pt modelId="{2FF64F84-A6F2-4D59-A01B-4F6F78713075}" type="pres">
      <dgm:prSet presAssocID="{3900FEDB-CA8C-4E71-957C-0E3117D66CB5}" presName="sibTrans" presStyleLbl="sibTrans2D1" presStyleIdx="3" presStyleCnt="5"/>
      <dgm:spPr/>
      <dgm:t>
        <a:bodyPr/>
        <a:lstStyle/>
        <a:p>
          <a:endParaRPr lang="el-GR"/>
        </a:p>
      </dgm:t>
    </dgm:pt>
    <dgm:pt modelId="{F52C25AD-7D40-4270-8B6C-8B5CF29A859C}" type="pres">
      <dgm:prSet presAssocID="{3900FEDB-CA8C-4E71-957C-0E3117D66CB5}" presName="connectorText" presStyleLbl="sibTrans2D1" presStyleIdx="3" presStyleCnt="5"/>
      <dgm:spPr/>
      <dgm:t>
        <a:bodyPr/>
        <a:lstStyle/>
        <a:p>
          <a:endParaRPr lang="el-GR"/>
        </a:p>
      </dgm:t>
    </dgm:pt>
    <dgm:pt modelId="{242C6769-6621-437D-B8E7-0637B9633474}" type="pres">
      <dgm:prSet presAssocID="{BA672539-A490-4710-9234-3F24856354B0}" presName="node" presStyleLbl="node1" presStyleIdx="4" presStyleCnt="6">
        <dgm:presLayoutVars>
          <dgm:bulletEnabled val="1"/>
        </dgm:presLayoutVars>
      </dgm:prSet>
      <dgm:spPr/>
      <dgm:t>
        <a:bodyPr/>
        <a:lstStyle/>
        <a:p>
          <a:endParaRPr lang="el-GR"/>
        </a:p>
      </dgm:t>
    </dgm:pt>
    <dgm:pt modelId="{5ED8454C-8BDA-4659-811C-BF5D9774338E}" type="pres">
      <dgm:prSet presAssocID="{34E86E4E-91E7-4304-9DC0-F77E26DFD5F2}" presName="sibTrans" presStyleLbl="sibTrans2D1" presStyleIdx="4" presStyleCnt="5"/>
      <dgm:spPr/>
      <dgm:t>
        <a:bodyPr/>
        <a:lstStyle/>
        <a:p>
          <a:endParaRPr lang="el-GR"/>
        </a:p>
      </dgm:t>
    </dgm:pt>
    <dgm:pt modelId="{B808BEA1-050F-449F-84AF-FC9B261C037B}" type="pres">
      <dgm:prSet presAssocID="{34E86E4E-91E7-4304-9DC0-F77E26DFD5F2}" presName="connectorText" presStyleLbl="sibTrans2D1" presStyleIdx="4" presStyleCnt="5"/>
      <dgm:spPr/>
      <dgm:t>
        <a:bodyPr/>
        <a:lstStyle/>
        <a:p>
          <a:endParaRPr lang="el-GR"/>
        </a:p>
      </dgm:t>
    </dgm:pt>
    <dgm:pt modelId="{5B8D67EE-ADCC-49C4-A609-0775F942240D}" type="pres">
      <dgm:prSet presAssocID="{061517CC-55AD-4AAD-A5D1-44968CAFE559}" presName="node" presStyleLbl="node1" presStyleIdx="5" presStyleCnt="6">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6342522F-1AF3-444B-9FA0-9F0E680DFBE1}" type="presOf" srcId="{061517CC-55AD-4AAD-A5D1-44968CAFE559}" destId="{5B8D67EE-ADCC-49C4-A609-0775F942240D}" srcOrd="0" destOrd="0" presId="urn:microsoft.com/office/officeart/2005/8/layout/process5"/>
    <dgm:cxn modelId="{40D23A5B-BBCA-4D7A-81CB-53B58BB8EB5B}" type="presOf" srcId="{CBD4E55F-1A30-4119-8CCE-280053F599FD}" destId="{FA4342E2-BA30-4634-80AE-A4A71B85A081}" srcOrd="0"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271D7C14-9D3A-46CB-B7C3-3F2121001827}" type="presOf" srcId="{8FC63797-3AD5-4F45-B32F-AFEE69388B33}" destId="{0F0C0C71-5C17-4C25-8EAD-D57DE3FD73C8}" srcOrd="0" destOrd="0" presId="urn:microsoft.com/office/officeart/2005/8/layout/process5"/>
    <dgm:cxn modelId="{C3CE8A1D-2823-47BE-9578-197C8355CD97}" srcId="{749D2E35-E8ED-45AB-B331-877B38CBA95D}" destId="{061517CC-55AD-4AAD-A5D1-44968CAFE559}" srcOrd="5" destOrd="0" parTransId="{D4D27DA2-FF16-44A1-920F-3E5C0CF6205C}" sibTransId="{69785ACB-1A33-453E-B170-E346B90DC379}"/>
    <dgm:cxn modelId="{8B062F72-44E7-4335-8D6D-7645C645829D}" type="presOf" srcId="{34E86E4E-91E7-4304-9DC0-F77E26DFD5F2}" destId="{B808BEA1-050F-449F-84AF-FC9B261C037B}" srcOrd="1" destOrd="0" presId="urn:microsoft.com/office/officeart/2005/8/layout/process5"/>
    <dgm:cxn modelId="{25C2F3BC-4E20-4392-89F5-1DB9B49F1099}" type="presOf" srcId="{34E86E4E-91E7-4304-9DC0-F77E26DFD5F2}" destId="{5ED8454C-8BDA-4659-811C-BF5D9774338E}"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D96738A3-7AC3-446F-9B29-5AD995BB0E2A}" type="presOf" srcId="{3900FEDB-CA8C-4E71-957C-0E3117D66CB5}" destId="{F52C25AD-7D40-4270-8B6C-8B5CF29A859C}" srcOrd="1" destOrd="0" presId="urn:microsoft.com/office/officeart/2005/8/layout/process5"/>
    <dgm:cxn modelId="{EF32A72A-A8FA-425C-ABEF-D5222E65958F}" srcId="{749D2E35-E8ED-45AB-B331-877B38CBA95D}" destId="{BA672539-A490-4710-9234-3F24856354B0}" srcOrd="4" destOrd="0" parTransId="{5F592E71-9E80-4636-9AFA-AA9FD307E233}" sibTransId="{34E86E4E-91E7-4304-9DC0-F77E26DFD5F2}"/>
    <dgm:cxn modelId="{BB2213A9-42DA-4D78-95E5-4643200C86B1}" type="presOf" srcId="{F0D8224E-44CE-4BE3-A551-BC2F16BA8FF5}" destId="{A7DA815A-3DAC-4E32-8C07-3B15C1140F3B}" srcOrd="0" destOrd="0" presId="urn:microsoft.com/office/officeart/2005/8/layout/process5"/>
    <dgm:cxn modelId="{970647E3-CA63-411D-8C66-B5E59FA63635}" type="presOf" srcId="{3900FEDB-CA8C-4E71-957C-0E3117D66CB5}" destId="{2FF64F84-A6F2-4D59-A01B-4F6F78713075}" srcOrd="0" destOrd="0" presId="urn:microsoft.com/office/officeart/2005/8/layout/process5"/>
    <dgm:cxn modelId="{EDB79645-6489-45EE-869D-D87094057C5D}" type="presOf" srcId="{749D2E35-E8ED-45AB-B331-877B38CBA95D}" destId="{16B0EDE3-8624-4431-823E-31589925D0CA}" srcOrd="0" destOrd="0" presId="urn:microsoft.com/office/officeart/2005/8/layout/process5"/>
    <dgm:cxn modelId="{3ABED74A-B912-4B3A-8718-1C6C50E1A617}" type="presOf" srcId="{DCED34C5-AEE0-4BDD-AA1D-26CC786D0403}" destId="{FA80CE12-D8D7-4DD1-A671-9E5F3CFCC8ED}" srcOrd="0" destOrd="0" presId="urn:microsoft.com/office/officeart/2005/8/layout/process5"/>
    <dgm:cxn modelId="{D9AFDA7C-BF8A-4A79-BE1A-3E91055E5040}" type="presOf" srcId="{E141CD8F-320E-4F4F-BB46-609E688D14AD}" destId="{8A0C0B9E-C924-413C-BAF4-D59B21A6171B}" srcOrd="0" destOrd="0" presId="urn:microsoft.com/office/officeart/2005/8/layout/process5"/>
    <dgm:cxn modelId="{4500250A-9A8E-4AAF-A102-3522F086C051}" type="presOf" srcId="{F0D8224E-44CE-4BE3-A551-BC2F16BA8FF5}" destId="{B7AD8B59-06DB-4E1C-85CA-A136340C7640}" srcOrd="1" destOrd="0" presId="urn:microsoft.com/office/officeart/2005/8/layout/process5"/>
    <dgm:cxn modelId="{29853EA6-A1D4-4EB4-9C7B-43A4E4C6535C}" type="presOf" srcId="{F9C01B9E-6064-4AC1-9013-54E342984795}" destId="{8AB80338-7B58-4BED-805D-D35ED6D7289E}" srcOrd="0" destOrd="0" presId="urn:microsoft.com/office/officeart/2005/8/layout/process5"/>
    <dgm:cxn modelId="{CFA17BD6-6D6C-4D13-A737-EC4E31EAE581}" type="presOf" srcId="{EB7B11ED-85AA-49A6-8AE7-53B3786BD435}" destId="{B4948ABA-8523-4513-8A8F-BC03117F18C8}" srcOrd="1" destOrd="0" presId="urn:microsoft.com/office/officeart/2005/8/layout/process5"/>
    <dgm:cxn modelId="{B314EE10-F4AC-46E4-8E4D-0A97AF7DC767}" type="presOf" srcId="{BA672539-A490-4710-9234-3F24856354B0}" destId="{242C6769-6621-437D-B8E7-0637B9633474}" srcOrd="0" destOrd="0" presId="urn:microsoft.com/office/officeart/2005/8/layout/process5"/>
    <dgm:cxn modelId="{BB16FCE7-0B54-4315-9ADE-9FD96CC299C2}" type="presOf" srcId="{EB7B11ED-85AA-49A6-8AE7-53B3786BD435}" destId="{60987D51-165C-485E-A077-B4960DF569FE}" srcOrd="0" destOrd="0" presId="urn:microsoft.com/office/officeart/2005/8/layout/process5"/>
    <dgm:cxn modelId="{CDF8254A-C67A-4496-ADFF-FA19AD7E2039}" type="presOf" srcId="{DCED34C5-AEE0-4BDD-AA1D-26CC786D0403}" destId="{5BE6A159-23C9-4CCF-9CC4-9F7C818D02FF}"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4C1DF498-C42C-41FB-B28F-89A606B302A8}" type="presParOf" srcId="{16B0EDE3-8624-4431-823E-31589925D0CA}" destId="{8AB80338-7B58-4BED-805D-D35ED6D7289E}" srcOrd="0" destOrd="0" presId="urn:microsoft.com/office/officeart/2005/8/layout/process5"/>
    <dgm:cxn modelId="{A7EFCD4B-8A68-4DE4-9552-258197AE265C}" type="presParOf" srcId="{16B0EDE3-8624-4431-823E-31589925D0CA}" destId="{60987D51-165C-485E-A077-B4960DF569FE}" srcOrd="1" destOrd="0" presId="urn:microsoft.com/office/officeart/2005/8/layout/process5"/>
    <dgm:cxn modelId="{7A3A1214-8FB9-4337-A20A-86577A4AE425}" type="presParOf" srcId="{60987D51-165C-485E-A077-B4960DF569FE}" destId="{B4948ABA-8523-4513-8A8F-BC03117F18C8}" srcOrd="0" destOrd="0" presId="urn:microsoft.com/office/officeart/2005/8/layout/process5"/>
    <dgm:cxn modelId="{3F1A3E5E-EE70-46C9-A003-D644964A5F67}" type="presParOf" srcId="{16B0EDE3-8624-4431-823E-31589925D0CA}" destId="{0F0C0C71-5C17-4C25-8EAD-D57DE3FD73C8}" srcOrd="2" destOrd="0" presId="urn:microsoft.com/office/officeart/2005/8/layout/process5"/>
    <dgm:cxn modelId="{AE6AFA92-5AD0-4826-9C97-C3F6A87A0199}" type="presParOf" srcId="{16B0EDE3-8624-4431-823E-31589925D0CA}" destId="{A7DA815A-3DAC-4E32-8C07-3B15C1140F3B}" srcOrd="3" destOrd="0" presId="urn:microsoft.com/office/officeart/2005/8/layout/process5"/>
    <dgm:cxn modelId="{52847794-2F51-482D-8450-498AF456880B}" type="presParOf" srcId="{A7DA815A-3DAC-4E32-8C07-3B15C1140F3B}" destId="{B7AD8B59-06DB-4E1C-85CA-A136340C7640}" srcOrd="0" destOrd="0" presId="urn:microsoft.com/office/officeart/2005/8/layout/process5"/>
    <dgm:cxn modelId="{D6B43E8F-C81B-4587-BC05-729A3F2648B2}" type="presParOf" srcId="{16B0EDE3-8624-4431-823E-31589925D0CA}" destId="{FA4342E2-BA30-4634-80AE-A4A71B85A081}" srcOrd="4" destOrd="0" presId="urn:microsoft.com/office/officeart/2005/8/layout/process5"/>
    <dgm:cxn modelId="{1FE18F03-EC76-4CA6-845A-ABAF6D531E97}" type="presParOf" srcId="{16B0EDE3-8624-4431-823E-31589925D0CA}" destId="{FA80CE12-D8D7-4DD1-A671-9E5F3CFCC8ED}" srcOrd="5" destOrd="0" presId="urn:microsoft.com/office/officeart/2005/8/layout/process5"/>
    <dgm:cxn modelId="{375AEDA4-FFAC-4C2D-BF52-8EA9816E83F0}" type="presParOf" srcId="{FA80CE12-D8D7-4DD1-A671-9E5F3CFCC8ED}" destId="{5BE6A159-23C9-4CCF-9CC4-9F7C818D02FF}" srcOrd="0" destOrd="0" presId="urn:microsoft.com/office/officeart/2005/8/layout/process5"/>
    <dgm:cxn modelId="{51DDA7EF-FE4F-4A22-AEDC-1487EB72B5ED}" type="presParOf" srcId="{16B0EDE3-8624-4431-823E-31589925D0CA}" destId="{8A0C0B9E-C924-413C-BAF4-D59B21A6171B}" srcOrd="6" destOrd="0" presId="urn:microsoft.com/office/officeart/2005/8/layout/process5"/>
    <dgm:cxn modelId="{BA4A4CA3-1BB8-4E4E-B87F-4F7A7054A56E}" type="presParOf" srcId="{16B0EDE3-8624-4431-823E-31589925D0CA}" destId="{2FF64F84-A6F2-4D59-A01B-4F6F78713075}" srcOrd="7" destOrd="0" presId="urn:microsoft.com/office/officeart/2005/8/layout/process5"/>
    <dgm:cxn modelId="{CB1BD61A-D414-416E-B4D1-415DD5782826}" type="presParOf" srcId="{2FF64F84-A6F2-4D59-A01B-4F6F78713075}" destId="{F52C25AD-7D40-4270-8B6C-8B5CF29A859C}" srcOrd="0" destOrd="0" presId="urn:microsoft.com/office/officeart/2005/8/layout/process5"/>
    <dgm:cxn modelId="{CB7CC6D7-CC05-4B58-A52B-F3B3C1C7B079}" type="presParOf" srcId="{16B0EDE3-8624-4431-823E-31589925D0CA}" destId="{242C6769-6621-437D-B8E7-0637B9633474}" srcOrd="8" destOrd="0" presId="urn:microsoft.com/office/officeart/2005/8/layout/process5"/>
    <dgm:cxn modelId="{D557469F-7F26-4774-97B6-7A415AB85522}" type="presParOf" srcId="{16B0EDE3-8624-4431-823E-31589925D0CA}" destId="{5ED8454C-8BDA-4659-811C-BF5D9774338E}" srcOrd="9" destOrd="0" presId="urn:microsoft.com/office/officeart/2005/8/layout/process5"/>
    <dgm:cxn modelId="{56DF082F-0413-4B69-B058-EACE082D66EB}" type="presParOf" srcId="{5ED8454C-8BDA-4659-811C-BF5D9774338E}" destId="{B808BEA1-050F-449F-84AF-FC9B261C037B}" srcOrd="0" destOrd="0" presId="urn:microsoft.com/office/officeart/2005/8/layout/process5"/>
    <dgm:cxn modelId="{C269D956-6258-4BD3-B4B6-38E9A1D196A4}" type="presParOf" srcId="{16B0EDE3-8624-4431-823E-31589925D0CA}" destId="{5B8D67EE-ADCC-49C4-A609-0775F942240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l-GR" sz="1800" dirty="0" smtClean="0">
              <a:solidFill>
                <a:schemeClr val="accent2">
                  <a:lumMod val="60000"/>
                  <a:lumOff val="40000"/>
                </a:schemeClr>
              </a:solidFill>
              <a:latin typeface="Myriad Pro" pitchFamily="34" charset="0"/>
            </a:rPr>
            <a:t>Το Εποπτικό Συμβούλιο:</a:t>
          </a:r>
          <a:endParaRPr lang="el-GR" sz="18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custT="1"/>
      <dgm:spPr/>
      <dgm:t>
        <a:bodyPr/>
        <a:lstStyle/>
        <a:p>
          <a:endParaRPr lang="el-GR" sz="1800">
            <a:latin typeface="Myriad Pro" pitchFamily="34" charset="0"/>
          </a:endParaRPr>
        </a:p>
      </dgm:t>
    </dgm:pt>
    <dgm:pt modelId="{8FC63797-3AD5-4F45-B32F-AFEE69388B33}">
      <dgm:prSet phldrT="[Κείμενο]" custT="1"/>
      <dgm:spPr/>
      <dgm:t>
        <a:bodyPr/>
        <a:lstStyle/>
        <a:p>
          <a:r>
            <a:rPr lang="el-GR" sz="1800" dirty="0" smtClean="0">
              <a:latin typeface="Myriad Pro" pitchFamily="34" charset="0"/>
            </a:rPr>
            <a:t>Συνεδριάζει τακτικά κάθε 3 μήνες και όποτε συντρέχουν λόγοι </a:t>
          </a:r>
          <a:endParaRPr lang="el-GR" sz="18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custT="1"/>
      <dgm:spPr/>
      <dgm:t>
        <a:bodyPr/>
        <a:lstStyle/>
        <a:p>
          <a:endParaRPr lang="el-GR" sz="1800">
            <a:latin typeface="Myriad Pro" pitchFamily="34" charset="0"/>
          </a:endParaRPr>
        </a:p>
      </dgm:t>
    </dgm:pt>
    <dgm:pt modelId="{CBD4E55F-1A30-4119-8CCE-280053F599FD}">
      <dgm:prSet phldrT="[Κείμενο]" custT="1"/>
      <dgm:spPr/>
      <dgm:t>
        <a:bodyPr/>
        <a:lstStyle/>
        <a:p>
          <a:r>
            <a:rPr lang="el-GR" sz="1800" dirty="0" smtClean="0">
              <a:latin typeface="Myriad Pro" pitchFamily="34" charset="0"/>
            </a:rPr>
            <a:t>Ασκεί έλεγχο στην οικονομική διαχείριση της ΚΕΔΕ</a:t>
          </a:r>
          <a:endParaRPr lang="el-GR" sz="18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custT="1"/>
      <dgm:spPr/>
      <dgm:t>
        <a:bodyPr/>
        <a:lstStyle/>
        <a:p>
          <a:endParaRPr lang="el-GR" sz="1800">
            <a:latin typeface="Myriad Pro" pitchFamily="34" charset="0"/>
          </a:endParaRPr>
        </a:p>
      </dgm:t>
    </dgm:pt>
    <dgm:pt modelId="{E141CD8F-320E-4F4F-BB46-609E688D14AD}">
      <dgm:prSet phldrT="[Κείμενο]" custT="1"/>
      <dgm:spPr/>
      <dgm:t>
        <a:bodyPr/>
        <a:lstStyle/>
        <a:p>
          <a:r>
            <a:rPr lang="el-GR" sz="1800" dirty="0" smtClean="0">
              <a:latin typeface="Myriad Pro" pitchFamily="34" charset="0"/>
            </a:rPr>
            <a:t>Εκφέρει τις απόψεις του σε ειδική έκθεση, σχετικά με τον απολογισμό της ΚΕΔΕ</a:t>
          </a:r>
          <a:endParaRPr lang="el-GR" sz="18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4">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3"/>
      <dgm:spPr/>
      <dgm:t>
        <a:bodyPr/>
        <a:lstStyle/>
        <a:p>
          <a:endParaRPr lang="el-GR"/>
        </a:p>
      </dgm:t>
    </dgm:pt>
    <dgm:pt modelId="{B4948ABA-8523-4513-8A8F-BC03117F18C8}" type="pres">
      <dgm:prSet presAssocID="{EB7B11ED-85AA-49A6-8AE7-53B3786BD435}" presName="connectorText" presStyleLbl="sibTrans2D1" presStyleIdx="0" presStyleCnt="3"/>
      <dgm:spPr/>
      <dgm:t>
        <a:bodyPr/>
        <a:lstStyle/>
        <a:p>
          <a:endParaRPr lang="el-GR"/>
        </a:p>
      </dgm:t>
    </dgm:pt>
    <dgm:pt modelId="{0F0C0C71-5C17-4C25-8EAD-D57DE3FD73C8}" type="pres">
      <dgm:prSet presAssocID="{8FC63797-3AD5-4F45-B32F-AFEE69388B33}" presName="node" presStyleLbl="node1" presStyleIdx="1" presStyleCnt="4">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3"/>
      <dgm:spPr/>
      <dgm:t>
        <a:bodyPr/>
        <a:lstStyle/>
        <a:p>
          <a:endParaRPr lang="el-GR"/>
        </a:p>
      </dgm:t>
    </dgm:pt>
    <dgm:pt modelId="{B7AD8B59-06DB-4E1C-85CA-A136340C7640}" type="pres">
      <dgm:prSet presAssocID="{F0D8224E-44CE-4BE3-A551-BC2F16BA8FF5}" presName="connectorText" presStyleLbl="sibTrans2D1" presStyleIdx="1" presStyleCnt="3"/>
      <dgm:spPr/>
      <dgm:t>
        <a:bodyPr/>
        <a:lstStyle/>
        <a:p>
          <a:endParaRPr lang="el-GR"/>
        </a:p>
      </dgm:t>
    </dgm:pt>
    <dgm:pt modelId="{FA4342E2-BA30-4634-80AE-A4A71B85A081}" type="pres">
      <dgm:prSet presAssocID="{CBD4E55F-1A30-4119-8CCE-280053F599FD}" presName="node" presStyleLbl="node1" presStyleIdx="2" presStyleCnt="4">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3"/>
      <dgm:spPr/>
      <dgm:t>
        <a:bodyPr/>
        <a:lstStyle/>
        <a:p>
          <a:endParaRPr lang="el-GR"/>
        </a:p>
      </dgm:t>
    </dgm:pt>
    <dgm:pt modelId="{5BE6A159-23C9-4CCF-9CC4-9F7C818D02FF}" type="pres">
      <dgm:prSet presAssocID="{DCED34C5-AEE0-4BDD-AA1D-26CC786D0403}" presName="connectorText" presStyleLbl="sibTrans2D1" presStyleIdx="2" presStyleCnt="3"/>
      <dgm:spPr/>
      <dgm:t>
        <a:bodyPr/>
        <a:lstStyle/>
        <a:p>
          <a:endParaRPr lang="el-GR"/>
        </a:p>
      </dgm:t>
    </dgm:pt>
    <dgm:pt modelId="{8A0C0B9E-C924-413C-BAF4-D59B21A6171B}" type="pres">
      <dgm:prSet presAssocID="{E141CD8F-320E-4F4F-BB46-609E688D14AD}" presName="node" presStyleLbl="node1" presStyleIdx="3" presStyleCnt="4">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0DEF6B8B-8F8B-4978-8202-68AB275D52ED}" srcId="{749D2E35-E8ED-45AB-B331-877B38CBA95D}" destId="{CBD4E55F-1A30-4119-8CCE-280053F599FD}" srcOrd="2" destOrd="0" parTransId="{8F7168B7-7487-4C94-A0FF-D79408F3DB7A}" sibTransId="{DCED34C5-AEE0-4BDD-AA1D-26CC786D0403}"/>
    <dgm:cxn modelId="{84CE6867-C422-4AC4-857C-9112167A66A5}" type="presOf" srcId="{CBD4E55F-1A30-4119-8CCE-280053F599FD}" destId="{FA4342E2-BA30-4634-80AE-A4A71B85A081}" srcOrd="0" destOrd="0" presId="urn:microsoft.com/office/officeart/2005/8/layout/process5"/>
    <dgm:cxn modelId="{D7712796-9AB6-4C1B-8700-33D1E7C25EED}" type="presOf" srcId="{749D2E35-E8ED-45AB-B331-877B38CBA95D}" destId="{16B0EDE3-8624-4431-823E-31589925D0CA}" srcOrd="0" destOrd="0" presId="urn:microsoft.com/office/officeart/2005/8/layout/process5"/>
    <dgm:cxn modelId="{4957F8E1-3D4E-4BAA-9D54-8F044C49180A}" type="presOf" srcId="{EB7B11ED-85AA-49A6-8AE7-53B3786BD435}" destId="{60987D51-165C-485E-A077-B4960DF569FE}" srcOrd="0" destOrd="0" presId="urn:microsoft.com/office/officeart/2005/8/layout/process5"/>
    <dgm:cxn modelId="{50910BB4-F590-4CFB-9A55-D43E4496D1D4}" type="presOf" srcId="{DCED34C5-AEE0-4BDD-AA1D-26CC786D0403}" destId="{FA80CE12-D8D7-4DD1-A671-9E5F3CFCC8ED}" srcOrd="0" destOrd="0" presId="urn:microsoft.com/office/officeart/2005/8/layout/process5"/>
    <dgm:cxn modelId="{66DE0C8B-B16C-47CE-9BF8-881C082CD6EC}" type="presOf" srcId="{8FC63797-3AD5-4F45-B32F-AFEE69388B33}" destId="{0F0C0C71-5C17-4C25-8EAD-D57DE3FD73C8}"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6BCD9F9B-33FD-4513-A1AF-1BFDD6674EF6}" type="presOf" srcId="{E141CD8F-320E-4F4F-BB46-609E688D14AD}" destId="{8A0C0B9E-C924-413C-BAF4-D59B21A6171B}" srcOrd="0" destOrd="0" presId="urn:microsoft.com/office/officeart/2005/8/layout/process5"/>
    <dgm:cxn modelId="{B52A9D6B-3FAA-4CC9-B9C3-5469479A6DD3}" type="presOf" srcId="{F0D8224E-44CE-4BE3-A551-BC2F16BA8FF5}" destId="{A7DA815A-3DAC-4E32-8C07-3B15C1140F3B}" srcOrd="0" destOrd="0" presId="urn:microsoft.com/office/officeart/2005/8/layout/process5"/>
    <dgm:cxn modelId="{4AD6B575-B4A0-40D3-AAEB-3CEF2F3C7DD7}" type="presOf" srcId="{F0D8224E-44CE-4BE3-A551-BC2F16BA8FF5}" destId="{B7AD8B59-06DB-4E1C-85CA-A136340C7640}" srcOrd="1" destOrd="0" presId="urn:microsoft.com/office/officeart/2005/8/layout/process5"/>
    <dgm:cxn modelId="{5FDC81F8-098A-4D1B-A5A3-C73FED6B86CA}" type="presOf" srcId="{EB7B11ED-85AA-49A6-8AE7-53B3786BD435}" destId="{B4948ABA-8523-4513-8A8F-BC03117F18C8}" srcOrd="1" destOrd="0" presId="urn:microsoft.com/office/officeart/2005/8/layout/process5"/>
    <dgm:cxn modelId="{E92568E7-FCA7-4214-A8BB-029D4E3ABD5C}" type="presOf" srcId="{F9C01B9E-6064-4AC1-9013-54E342984795}" destId="{8AB80338-7B58-4BED-805D-D35ED6D7289E}" srcOrd="0" destOrd="0" presId="urn:microsoft.com/office/officeart/2005/8/layout/process5"/>
    <dgm:cxn modelId="{9EA2D736-C500-421E-9F7D-528C82994AC3}" type="presOf" srcId="{DCED34C5-AEE0-4BDD-AA1D-26CC786D0403}" destId="{5BE6A159-23C9-4CCF-9CC4-9F7C818D02FF}"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87C6F89A-03D4-4E47-8990-4ABA5B2328F1}" type="presParOf" srcId="{16B0EDE3-8624-4431-823E-31589925D0CA}" destId="{8AB80338-7B58-4BED-805D-D35ED6D7289E}" srcOrd="0" destOrd="0" presId="urn:microsoft.com/office/officeart/2005/8/layout/process5"/>
    <dgm:cxn modelId="{5D89EE49-9574-4C67-BFA4-4312DAA1AFEA}" type="presParOf" srcId="{16B0EDE3-8624-4431-823E-31589925D0CA}" destId="{60987D51-165C-485E-A077-B4960DF569FE}" srcOrd="1" destOrd="0" presId="urn:microsoft.com/office/officeart/2005/8/layout/process5"/>
    <dgm:cxn modelId="{7CBDF23F-A145-4099-98A4-66D7E88F23FE}" type="presParOf" srcId="{60987D51-165C-485E-A077-B4960DF569FE}" destId="{B4948ABA-8523-4513-8A8F-BC03117F18C8}" srcOrd="0" destOrd="0" presId="urn:microsoft.com/office/officeart/2005/8/layout/process5"/>
    <dgm:cxn modelId="{9B71CD2F-CF41-4D6B-A403-D1029843DFEF}" type="presParOf" srcId="{16B0EDE3-8624-4431-823E-31589925D0CA}" destId="{0F0C0C71-5C17-4C25-8EAD-D57DE3FD73C8}" srcOrd="2" destOrd="0" presId="urn:microsoft.com/office/officeart/2005/8/layout/process5"/>
    <dgm:cxn modelId="{3AFA9A44-2A96-40E4-8B0E-D384F76A5DE4}" type="presParOf" srcId="{16B0EDE3-8624-4431-823E-31589925D0CA}" destId="{A7DA815A-3DAC-4E32-8C07-3B15C1140F3B}" srcOrd="3" destOrd="0" presId="urn:microsoft.com/office/officeart/2005/8/layout/process5"/>
    <dgm:cxn modelId="{A4BD8465-5DF6-42A2-874E-05DF9623EF06}" type="presParOf" srcId="{A7DA815A-3DAC-4E32-8C07-3B15C1140F3B}" destId="{B7AD8B59-06DB-4E1C-85CA-A136340C7640}" srcOrd="0" destOrd="0" presId="urn:microsoft.com/office/officeart/2005/8/layout/process5"/>
    <dgm:cxn modelId="{76E7F40B-4B10-4FFF-B548-26FD642295E8}" type="presParOf" srcId="{16B0EDE3-8624-4431-823E-31589925D0CA}" destId="{FA4342E2-BA30-4634-80AE-A4A71B85A081}" srcOrd="4" destOrd="0" presId="urn:microsoft.com/office/officeart/2005/8/layout/process5"/>
    <dgm:cxn modelId="{FEC0A4C9-ECC4-4663-A193-E328316DCACF}" type="presParOf" srcId="{16B0EDE3-8624-4431-823E-31589925D0CA}" destId="{FA80CE12-D8D7-4DD1-A671-9E5F3CFCC8ED}" srcOrd="5" destOrd="0" presId="urn:microsoft.com/office/officeart/2005/8/layout/process5"/>
    <dgm:cxn modelId="{3BB3288B-4F2E-4A7F-984F-8C859D1D33B4}" type="presParOf" srcId="{FA80CE12-D8D7-4DD1-A671-9E5F3CFCC8ED}" destId="{5BE6A159-23C9-4CCF-9CC4-9F7C818D02FF}" srcOrd="0" destOrd="0" presId="urn:microsoft.com/office/officeart/2005/8/layout/process5"/>
    <dgm:cxn modelId="{457EC75D-D404-4CE8-9E68-7B62ABD89A49}" type="presParOf" srcId="{16B0EDE3-8624-4431-823E-31589925D0CA}" destId="{8A0C0B9E-C924-413C-BAF4-D59B21A6171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DA0A037-2B74-483A-BFE9-FCDFCE4594BC}" type="doc">
      <dgm:prSet loTypeId="urn:microsoft.com/office/officeart/2005/8/layout/default#8" loCatId="list" qsTypeId="urn:microsoft.com/office/officeart/2005/8/quickstyle/3d2" qsCatId="3D" csTypeId="urn:microsoft.com/office/officeart/2005/8/colors/colorful3" csCatId="colorful" phldr="1"/>
      <dgm:spPr/>
      <dgm:t>
        <a:bodyPr/>
        <a:lstStyle/>
        <a:p>
          <a:endParaRPr lang="el-GR"/>
        </a:p>
      </dgm:t>
    </dgm:pt>
    <dgm:pt modelId="{B50519B7-D49F-4E93-B549-1DB11F4697E8}">
      <dgm:prSet custT="1"/>
      <dgm:spPr/>
      <dgm:t>
        <a:bodyPr/>
        <a:lstStyle/>
        <a:p>
          <a:pPr rtl="0"/>
          <a:r>
            <a:rPr lang="el-GR" sz="1600" dirty="0" smtClean="0">
              <a:latin typeface="Myriad Pro" pitchFamily="34" charset="0"/>
            </a:rPr>
            <a:t>Παρακολούθηση της υφιστάμενης κατάστασης, συγκέντρωση και επεξεργασία στοιχείων για κάθε θεματικό αντικείμενο</a:t>
          </a:r>
          <a:endParaRPr lang="el-GR" sz="1600" dirty="0">
            <a:latin typeface="Myriad Pro" pitchFamily="34" charset="0"/>
          </a:endParaRPr>
        </a:p>
      </dgm:t>
    </dgm:pt>
    <dgm:pt modelId="{A527F579-EF64-4188-BEAB-A3AC14637DD5}" type="parTrans" cxnId="{80F3D961-5EC2-45FB-8D4F-6AC3D9179530}">
      <dgm:prSet/>
      <dgm:spPr/>
      <dgm:t>
        <a:bodyPr/>
        <a:lstStyle/>
        <a:p>
          <a:endParaRPr lang="el-GR"/>
        </a:p>
      </dgm:t>
    </dgm:pt>
    <dgm:pt modelId="{7E8378BA-C449-4EE2-85DC-385E37E9140D}" type="sibTrans" cxnId="{80F3D961-5EC2-45FB-8D4F-6AC3D9179530}">
      <dgm:prSet/>
      <dgm:spPr/>
      <dgm:t>
        <a:bodyPr/>
        <a:lstStyle/>
        <a:p>
          <a:endParaRPr lang="el-GR"/>
        </a:p>
      </dgm:t>
    </dgm:pt>
    <dgm:pt modelId="{ECB7869B-EE36-4A84-B4A4-979397617B74}">
      <dgm:prSet custT="1"/>
      <dgm:spPr/>
      <dgm:t>
        <a:bodyPr/>
        <a:lstStyle/>
        <a:p>
          <a:pPr rtl="0"/>
          <a:r>
            <a:rPr lang="el-GR" sz="1600" dirty="0" smtClean="0">
              <a:latin typeface="Myriad Pro" pitchFamily="34" charset="0"/>
            </a:rPr>
            <a:t>Υποστήριξη των θεματικών Επιτροπών και των εκπροσώπων της ΚΕΔΕ</a:t>
          </a:r>
          <a:endParaRPr lang="el-GR" sz="1600" dirty="0">
            <a:latin typeface="Myriad Pro" pitchFamily="34" charset="0"/>
          </a:endParaRPr>
        </a:p>
      </dgm:t>
    </dgm:pt>
    <dgm:pt modelId="{06ED6BC0-C1E6-466C-9217-503FCEC47097}" type="parTrans" cxnId="{8FEAB1D5-B674-4CDA-88C5-E5D27431501E}">
      <dgm:prSet/>
      <dgm:spPr/>
      <dgm:t>
        <a:bodyPr/>
        <a:lstStyle/>
        <a:p>
          <a:endParaRPr lang="el-GR"/>
        </a:p>
      </dgm:t>
    </dgm:pt>
    <dgm:pt modelId="{AF21CC73-D691-4C6A-8392-5623CECAB635}" type="sibTrans" cxnId="{8FEAB1D5-B674-4CDA-88C5-E5D27431501E}">
      <dgm:prSet/>
      <dgm:spPr/>
      <dgm:t>
        <a:bodyPr/>
        <a:lstStyle/>
        <a:p>
          <a:endParaRPr lang="el-GR"/>
        </a:p>
      </dgm:t>
    </dgm:pt>
    <dgm:pt modelId="{D1334831-F304-44E8-AE7D-B4FE06C3FB90}">
      <dgm:prSet custT="1"/>
      <dgm:spPr/>
      <dgm:t>
        <a:bodyPr/>
        <a:lstStyle/>
        <a:p>
          <a:pPr rtl="0"/>
          <a:r>
            <a:rPr lang="el-GR" sz="1600" dirty="0" smtClean="0">
              <a:latin typeface="Myriad Pro" pitchFamily="34" charset="0"/>
            </a:rPr>
            <a:t>Διερεύνηση των αναγκών και των δυνατοτήτων των φορέων της ΤΑ</a:t>
          </a:r>
          <a:endParaRPr lang="el-GR" sz="1600" dirty="0">
            <a:latin typeface="Myriad Pro" pitchFamily="34" charset="0"/>
          </a:endParaRPr>
        </a:p>
      </dgm:t>
    </dgm:pt>
    <dgm:pt modelId="{9A5BDA43-2045-41A7-BB4A-B722CB248580}" type="parTrans" cxnId="{2BE901D8-039F-4143-8B1D-180BC16743FE}">
      <dgm:prSet/>
      <dgm:spPr/>
      <dgm:t>
        <a:bodyPr/>
        <a:lstStyle/>
        <a:p>
          <a:endParaRPr lang="el-GR"/>
        </a:p>
      </dgm:t>
    </dgm:pt>
    <dgm:pt modelId="{CDAA0F4D-FC38-4EB2-99CA-47594A7708C6}" type="sibTrans" cxnId="{2BE901D8-039F-4143-8B1D-180BC16743FE}">
      <dgm:prSet/>
      <dgm:spPr/>
      <dgm:t>
        <a:bodyPr/>
        <a:lstStyle/>
        <a:p>
          <a:endParaRPr lang="el-GR"/>
        </a:p>
      </dgm:t>
    </dgm:pt>
    <dgm:pt modelId="{0FBC2883-E745-4A62-82ED-EF3819078BD0}">
      <dgm:prSet custT="1"/>
      <dgm:spPr/>
      <dgm:t>
        <a:bodyPr/>
        <a:lstStyle/>
        <a:p>
          <a:pPr rtl="0"/>
          <a:r>
            <a:rPr lang="el-GR" sz="1600" dirty="0" smtClean="0">
              <a:latin typeface="Myriad Pro" pitchFamily="34" charset="0"/>
            </a:rPr>
            <a:t>Ανάπτυξη των συνεργασιών της ΚΕΔΕ με άλλους φορείς στην Ελλάδα και το εξωτερικό </a:t>
          </a:r>
          <a:endParaRPr lang="el-GR" sz="1600" dirty="0">
            <a:latin typeface="Myriad Pro" pitchFamily="34" charset="0"/>
          </a:endParaRPr>
        </a:p>
      </dgm:t>
    </dgm:pt>
    <dgm:pt modelId="{784ADE02-88D7-4070-ABC1-DF8714C4FDA5}" type="parTrans" cxnId="{72CD8722-F2DF-4D75-A1D6-B03237D71625}">
      <dgm:prSet/>
      <dgm:spPr/>
      <dgm:t>
        <a:bodyPr/>
        <a:lstStyle/>
        <a:p>
          <a:endParaRPr lang="el-GR"/>
        </a:p>
      </dgm:t>
    </dgm:pt>
    <dgm:pt modelId="{6B15B92C-4B7B-4F6A-A024-E24898B1E752}" type="sibTrans" cxnId="{72CD8722-F2DF-4D75-A1D6-B03237D71625}">
      <dgm:prSet/>
      <dgm:spPr/>
      <dgm:t>
        <a:bodyPr/>
        <a:lstStyle/>
        <a:p>
          <a:endParaRPr lang="el-GR"/>
        </a:p>
      </dgm:t>
    </dgm:pt>
    <dgm:pt modelId="{9EBC3941-DDC9-457D-ABA8-C7222986F7FF}">
      <dgm:prSet custT="1"/>
      <dgm:spPr/>
      <dgm:t>
        <a:bodyPr/>
        <a:lstStyle/>
        <a:p>
          <a:pPr rtl="0"/>
          <a:r>
            <a:rPr lang="el-GR" sz="1600" dirty="0" smtClean="0">
              <a:latin typeface="Myriad Pro" pitchFamily="34" charset="0"/>
            </a:rPr>
            <a:t>Παροχή συμβουλών και πληροφοριών προς τους φορείς της ΤΑ – Συνεχή ενημέρωσή τους</a:t>
          </a:r>
          <a:endParaRPr lang="el-GR" sz="1600" dirty="0">
            <a:latin typeface="Myriad Pro" pitchFamily="34" charset="0"/>
          </a:endParaRPr>
        </a:p>
      </dgm:t>
    </dgm:pt>
    <dgm:pt modelId="{2C4178B4-7B6B-47AF-B029-C7B3519B3EE3}" type="parTrans" cxnId="{408732DF-2325-4CBC-B6C8-4E65583C7857}">
      <dgm:prSet/>
      <dgm:spPr/>
      <dgm:t>
        <a:bodyPr/>
        <a:lstStyle/>
        <a:p>
          <a:endParaRPr lang="el-GR"/>
        </a:p>
      </dgm:t>
    </dgm:pt>
    <dgm:pt modelId="{5713E5FA-96D0-4580-A879-B54C3462AC58}" type="sibTrans" cxnId="{408732DF-2325-4CBC-B6C8-4E65583C7857}">
      <dgm:prSet/>
      <dgm:spPr/>
      <dgm:t>
        <a:bodyPr/>
        <a:lstStyle/>
        <a:p>
          <a:endParaRPr lang="el-GR"/>
        </a:p>
      </dgm:t>
    </dgm:pt>
    <dgm:pt modelId="{104C5F7C-3D98-4447-BC0D-4936C393B3F5}">
      <dgm:prSet custT="1"/>
      <dgm:spPr/>
      <dgm:t>
        <a:bodyPr/>
        <a:lstStyle/>
        <a:p>
          <a:pPr rtl="0"/>
          <a:r>
            <a:rPr lang="el-GR" sz="1600" smtClean="0">
              <a:latin typeface="Myriad Pro" pitchFamily="34" charset="0"/>
            </a:rPr>
            <a:t>Υποστήριξη σε θέματα </a:t>
          </a:r>
          <a:r>
            <a:rPr lang="el-GR" sz="1600" dirty="0" smtClean="0">
              <a:latin typeface="Myriad Pro" pitchFamily="34" charset="0"/>
            </a:rPr>
            <a:t>αξιοποίησης της πληροφορικής και των τηλεπικοινωνιών και αξιοποίηση ηλεκτρονικών δικτύων</a:t>
          </a:r>
          <a:endParaRPr lang="el-GR" sz="1600" dirty="0">
            <a:latin typeface="Myriad Pro" pitchFamily="34" charset="0"/>
          </a:endParaRPr>
        </a:p>
      </dgm:t>
    </dgm:pt>
    <dgm:pt modelId="{518FA6F5-77B1-430A-853B-F0BB43B47E3A}" type="parTrans" cxnId="{AD1BF80D-E269-4FFF-8096-26FC88E48EE7}">
      <dgm:prSet/>
      <dgm:spPr/>
      <dgm:t>
        <a:bodyPr/>
        <a:lstStyle/>
        <a:p>
          <a:endParaRPr lang="el-GR"/>
        </a:p>
      </dgm:t>
    </dgm:pt>
    <dgm:pt modelId="{7E827CFD-F5B4-4C23-AE79-B66053B51A97}" type="sibTrans" cxnId="{AD1BF80D-E269-4FFF-8096-26FC88E48EE7}">
      <dgm:prSet/>
      <dgm:spPr/>
      <dgm:t>
        <a:bodyPr/>
        <a:lstStyle/>
        <a:p>
          <a:endParaRPr lang="el-GR"/>
        </a:p>
      </dgm:t>
    </dgm:pt>
    <dgm:pt modelId="{3330D1EE-5B56-4E23-BBF8-A0776C3194BF}">
      <dgm:prSet custT="1"/>
      <dgm:spPr/>
      <dgm:t>
        <a:bodyPr/>
        <a:lstStyle/>
        <a:p>
          <a:pPr rtl="0"/>
          <a:r>
            <a:rPr lang="el-GR" sz="1600" dirty="0" smtClean="0">
              <a:latin typeface="Myriad Pro" pitchFamily="34" charset="0"/>
            </a:rPr>
            <a:t>Διοργάνωση εκδηλώσεων και υποστήριξη των δημοσίων σχέσεων της ΚΕΔΕ</a:t>
          </a:r>
          <a:endParaRPr lang="el-GR" sz="1600" dirty="0">
            <a:latin typeface="Myriad Pro" pitchFamily="34" charset="0"/>
          </a:endParaRPr>
        </a:p>
      </dgm:t>
    </dgm:pt>
    <dgm:pt modelId="{DE9F1A92-3378-4B83-89EA-DE18B5BFE2EA}" type="parTrans" cxnId="{341EAE61-B014-4203-AC8A-4E4DEF61E7F3}">
      <dgm:prSet/>
      <dgm:spPr/>
      <dgm:t>
        <a:bodyPr/>
        <a:lstStyle/>
        <a:p>
          <a:endParaRPr lang="el-GR"/>
        </a:p>
      </dgm:t>
    </dgm:pt>
    <dgm:pt modelId="{19DB5561-3863-4F98-8702-DB9FFE71EE1C}" type="sibTrans" cxnId="{341EAE61-B014-4203-AC8A-4E4DEF61E7F3}">
      <dgm:prSet/>
      <dgm:spPr/>
      <dgm:t>
        <a:bodyPr/>
        <a:lstStyle/>
        <a:p>
          <a:endParaRPr lang="el-GR"/>
        </a:p>
      </dgm:t>
    </dgm:pt>
    <dgm:pt modelId="{2C068393-F5A5-4A63-95BE-65F5174A06AD}">
      <dgm:prSet custT="1"/>
      <dgm:spPr/>
      <dgm:t>
        <a:bodyPr/>
        <a:lstStyle/>
        <a:p>
          <a:pPr rtl="0"/>
          <a:r>
            <a:rPr lang="el-GR" sz="1600" dirty="0" smtClean="0">
              <a:latin typeface="Myriad Pro" pitchFamily="34" charset="0"/>
            </a:rPr>
            <a:t>Ενημέρωση – Επιμόρφωση Αιρετών της ΤΑ και των εργαζομένων της ΚΕΔΕ</a:t>
          </a:r>
          <a:endParaRPr lang="el-GR" sz="1600" dirty="0">
            <a:latin typeface="Myriad Pro" pitchFamily="34" charset="0"/>
          </a:endParaRPr>
        </a:p>
      </dgm:t>
    </dgm:pt>
    <dgm:pt modelId="{A1ADC977-25F5-4FBA-9861-557B75C3C576}" type="parTrans" cxnId="{C5A042A6-7F20-4A31-8BBD-E21B0B89E017}">
      <dgm:prSet/>
      <dgm:spPr/>
      <dgm:t>
        <a:bodyPr/>
        <a:lstStyle/>
        <a:p>
          <a:endParaRPr lang="el-GR"/>
        </a:p>
      </dgm:t>
    </dgm:pt>
    <dgm:pt modelId="{21FB7F71-B306-4CDD-8C1C-2733C83C4C86}" type="sibTrans" cxnId="{C5A042A6-7F20-4A31-8BBD-E21B0B89E017}">
      <dgm:prSet/>
      <dgm:spPr/>
      <dgm:t>
        <a:bodyPr/>
        <a:lstStyle/>
        <a:p>
          <a:endParaRPr lang="el-GR"/>
        </a:p>
      </dgm:t>
    </dgm:pt>
    <dgm:pt modelId="{5E9AA35D-54C8-41AE-BA50-56E372AB0C45}">
      <dgm:prSet custT="1"/>
      <dgm:spPr/>
      <dgm:t>
        <a:bodyPr/>
        <a:lstStyle/>
        <a:p>
          <a:pPr rtl="0"/>
          <a:r>
            <a:rPr lang="el-GR" sz="1600" dirty="0" smtClean="0">
              <a:latin typeface="Myriad Pro" pitchFamily="34" charset="0"/>
            </a:rPr>
            <a:t>Συμβουλευτική υποστήριξη σε ευρωπαϊκά και διεθνή θέματα και υποστήριξη της συμμετοχής της ΚΕΔΕ σε ευρωπαϊκά και διεθνή δίκτυα κα</a:t>
          </a:r>
          <a:endParaRPr lang="el-GR" sz="1600" dirty="0">
            <a:latin typeface="Myriad Pro" pitchFamily="34" charset="0"/>
          </a:endParaRPr>
        </a:p>
      </dgm:t>
    </dgm:pt>
    <dgm:pt modelId="{FE06E0CB-260F-4250-B678-D8232123F33D}" type="parTrans" cxnId="{830EDE17-C418-4A17-95EA-B51BCC0BC516}">
      <dgm:prSet/>
      <dgm:spPr/>
      <dgm:t>
        <a:bodyPr/>
        <a:lstStyle/>
        <a:p>
          <a:endParaRPr lang="el-GR"/>
        </a:p>
      </dgm:t>
    </dgm:pt>
    <dgm:pt modelId="{BD88B04F-69D5-48E5-B0C2-9EDEF6E1FE9A}" type="sibTrans" cxnId="{830EDE17-C418-4A17-95EA-B51BCC0BC516}">
      <dgm:prSet/>
      <dgm:spPr/>
      <dgm:t>
        <a:bodyPr/>
        <a:lstStyle/>
        <a:p>
          <a:endParaRPr lang="el-GR"/>
        </a:p>
      </dgm:t>
    </dgm:pt>
    <dgm:pt modelId="{504011B6-E6FA-44CF-9962-EDB0EB673B0F}" type="pres">
      <dgm:prSet presAssocID="{EDA0A037-2B74-483A-BFE9-FCDFCE4594BC}" presName="diagram" presStyleCnt="0">
        <dgm:presLayoutVars>
          <dgm:dir/>
          <dgm:resizeHandles val="exact"/>
        </dgm:presLayoutVars>
      </dgm:prSet>
      <dgm:spPr/>
      <dgm:t>
        <a:bodyPr/>
        <a:lstStyle/>
        <a:p>
          <a:endParaRPr lang="el-GR"/>
        </a:p>
      </dgm:t>
    </dgm:pt>
    <dgm:pt modelId="{E6B6D793-F7E0-48FB-BD73-78D7447D2F08}" type="pres">
      <dgm:prSet presAssocID="{B50519B7-D49F-4E93-B549-1DB11F4697E8}" presName="node" presStyleLbl="node1" presStyleIdx="0" presStyleCnt="9">
        <dgm:presLayoutVars>
          <dgm:bulletEnabled val="1"/>
        </dgm:presLayoutVars>
      </dgm:prSet>
      <dgm:spPr/>
      <dgm:t>
        <a:bodyPr/>
        <a:lstStyle/>
        <a:p>
          <a:endParaRPr lang="el-GR"/>
        </a:p>
      </dgm:t>
    </dgm:pt>
    <dgm:pt modelId="{63FA90B5-4D8A-46C2-8859-3817A7C2B2E0}" type="pres">
      <dgm:prSet presAssocID="{7E8378BA-C449-4EE2-85DC-385E37E9140D}" presName="sibTrans" presStyleCnt="0"/>
      <dgm:spPr/>
    </dgm:pt>
    <dgm:pt modelId="{1A845A82-9BFD-42EA-BB13-8A0D2229ABE1}" type="pres">
      <dgm:prSet presAssocID="{ECB7869B-EE36-4A84-B4A4-979397617B74}" presName="node" presStyleLbl="node1" presStyleIdx="1" presStyleCnt="9">
        <dgm:presLayoutVars>
          <dgm:bulletEnabled val="1"/>
        </dgm:presLayoutVars>
      </dgm:prSet>
      <dgm:spPr/>
      <dgm:t>
        <a:bodyPr/>
        <a:lstStyle/>
        <a:p>
          <a:endParaRPr lang="el-GR"/>
        </a:p>
      </dgm:t>
    </dgm:pt>
    <dgm:pt modelId="{0632D60A-0231-49EA-977A-85F03CEAA835}" type="pres">
      <dgm:prSet presAssocID="{AF21CC73-D691-4C6A-8392-5623CECAB635}" presName="sibTrans" presStyleCnt="0"/>
      <dgm:spPr/>
    </dgm:pt>
    <dgm:pt modelId="{86DDC0B4-349D-4BFE-88FD-EBC040871F39}" type="pres">
      <dgm:prSet presAssocID="{D1334831-F304-44E8-AE7D-B4FE06C3FB90}" presName="node" presStyleLbl="node1" presStyleIdx="2" presStyleCnt="9">
        <dgm:presLayoutVars>
          <dgm:bulletEnabled val="1"/>
        </dgm:presLayoutVars>
      </dgm:prSet>
      <dgm:spPr/>
      <dgm:t>
        <a:bodyPr/>
        <a:lstStyle/>
        <a:p>
          <a:endParaRPr lang="el-GR"/>
        </a:p>
      </dgm:t>
    </dgm:pt>
    <dgm:pt modelId="{3EA04763-729A-41EF-ACA8-24DCAD971AAB}" type="pres">
      <dgm:prSet presAssocID="{CDAA0F4D-FC38-4EB2-99CA-47594A7708C6}" presName="sibTrans" presStyleCnt="0"/>
      <dgm:spPr/>
    </dgm:pt>
    <dgm:pt modelId="{ACEE0F44-906A-4222-9A10-B50328507A76}" type="pres">
      <dgm:prSet presAssocID="{0FBC2883-E745-4A62-82ED-EF3819078BD0}" presName="node" presStyleLbl="node1" presStyleIdx="3" presStyleCnt="9">
        <dgm:presLayoutVars>
          <dgm:bulletEnabled val="1"/>
        </dgm:presLayoutVars>
      </dgm:prSet>
      <dgm:spPr/>
      <dgm:t>
        <a:bodyPr/>
        <a:lstStyle/>
        <a:p>
          <a:endParaRPr lang="el-GR"/>
        </a:p>
      </dgm:t>
    </dgm:pt>
    <dgm:pt modelId="{D1BFE546-2CB2-480F-97AD-DC112960A68C}" type="pres">
      <dgm:prSet presAssocID="{6B15B92C-4B7B-4F6A-A024-E24898B1E752}" presName="sibTrans" presStyleCnt="0"/>
      <dgm:spPr/>
    </dgm:pt>
    <dgm:pt modelId="{3100C9A4-2614-493A-A1ED-8123E23831EB}" type="pres">
      <dgm:prSet presAssocID="{9EBC3941-DDC9-457D-ABA8-C7222986F7FF}" presName="node" presStyleLbl="node1" presStyleIdx="4" presStyleCnt="9">
        <dgm:presLayoutVars>
          <dgm:bulletEnabled val="1"/>
        </dgm:presLayoutVars>
      </dgm:prSet>
      <dgm:spPr/>
      <dgm:t>
        <a:bodyPr/>
        <a:lstStyle/>
        <a:p>
          <a:endParaRPr lang="el-GR"/>
        </a:p>
      </dgm:t>
    </dgm:pt>
    <dgm:pt modelId="{3FC2B4EC-3BA7-4CB6-BC21-609E176D9C5C}" type="pres">
      <dgm:prSet presAssocID="{5713E5FA-96D0-4580-A879-B54C3462AC58}" presName="sibTrans" presStyleCnt="0"/>
      <dgm:spPr/>
    </dgm:pt>
    <dgm:pt modelId="{03ED0497-42C7-4EC4-9DC6-68AB47DD53CD}" type="pres">
      <dgm:prSet presAssocID="{104C5F7C-3D98-4447-BC0D-4936C393B3F5}" presName="node" presStyleLbl="node1" presStyleIdx="5" presStyleCnt="9">
        <dgm:presLayoutVars>
          <dgm:bulletEnabled val="1"/>
        </dgm:presLayoutVars>
      </dgm:prSet>
      <dgm:spPr/>
      <dgm:t>
        <a:bodyPr/>
        <a:lstStyle/>
        <a:p>
          <a:endParaRPr lang="el-GR"/>
        </a:p>
      </dgm:t>
    </dgm:pt>
    <dgm:pt modelId="{4E854233-715F-4CA1-9385-22FA3F997913}" type="pres">
      <dgm:prSet presAssocID="{7E827CFD-F5B4-4C23-AE79-B66053B51A97}" presName="sibTrans" presStyleCnt="0"/>
      <dgm:spPr/>
    </dgm:pt>
    <dgm:pt modelId="{6C13520F-2952-46A5-A7AD-BFF5F53C0041}" type="pres">
      <dgm:prSet presAssocID="{3330D1EE-5B56-4E23-BBF8-A0776C3194BF}" presName="node" presStyleLbl="node1" presStyleIdx="6" presStyleCnt="9">
        <dgm:presLayoutVars>
          <dgm:bulletEnabled val="1"/>
        </dgm:presLayoutVars>
      </dgm:prSet>
      <dgm:spPr/>
      <dgm:t>
        <a:bodyPr/>
        <a:lstStyle/>
        <a:p>
          <a:endParaRPr lang="el-GR"/>
        </a:p>
      </dgm:t>
    </dgm:pt>
    <dgm:pt modelId="{861ADA68-CBF2-4491-A9D3-9B4710C1EA3C}" type="pres">
      <dgm:prSet presAssocID="{19DB5561-3863-4F98-8702-DB9FFE71EE1C}" presName="sibTrans" presStyleCnt="0"/>
      <dgm:spPr/>
    </dgm:pt>
    <dgm:pt modelId="{2C59FF99-4DAD-44D7-893D-D25FBCEBE5F5}" type="pres">
      <dgm:prSet presAssocID="{2C068393-F5A5-4A63-95BE-65F5174A06AD}" presName="node" presStyleLbl="node1" presStyleIdx="7" presStyleCnt="9">
        <dgm:presLayoutVars>
          <dgm:bulletEnabled val="1"/>
        </dgm:presLayoutVars>
      </dgm:prSet>
      <dgm:spPr/>
      <dgm:t>
        <a:bodyPr/>
        <a:lstStyle/>
        <a:p>
          <a:endParaRPr lang="el-GR"/>
        </a:p>
      </dgm:t>
    </dgm:pt>
    <dgm:pt modelId="{7CDD0A65-C9F6-4FE2-BF50-BE45BE243C03}" type="pres">
      <dgm:prSet presAssocID="{21FB7F71-B306-4CDD-8C1C-2733C83C4C86}" presName="sibTrans" presStyleCnt="0"/>
      <dgm:spPr/>
    </dgm:pt>
    <dgm:pt modelId="{1D47D592-F811-45CD-9A95-B9591A06FE35}" type="pres">
      <dgm:prSet presAssocID="{5E9AA35D-54C8-41AE-BA50-56E372AB0C45}" presName="node" presStyleLbl="node1" presStyleIdx="8" presStyleCnt="9">
        <dgm:presLayoutVars>
          <dgm:bulletEnabled val="1"/>
        </dgm:presLayoutVars>
      </dgm:prSet>
      <dgm:spPr/>
      <dgm:t>
        <a:bodyPr/>
        <a:lstStyle/>
        <a:p>
          <a:endParaRPr lang="el-GR"/>
        </a:p>
      </dgm:t>
    </dgm:pt>
  </dgm:ptLst>
  <dgm:cxnLst>
    <dgm:cxn modelId="{C5A042A6-7F20-4A31-8BBD-E21B0B89E017}" srcId="{EDA0A037-2B74-483A-BFE9-FCDFCE4594BC}" destId="{2C068393-F5A5-4A63-95BE-65F5174A06AD}" srcOrd="7" destOrd="0" parTransId="{A1ADC977-25F5-4FBA-9861-557B75C3C576}" sibTransId="{21FB7F71-B306-4CDD-8C1C-2733C83C4C86}"/>
    <dgm:cxn modelId="{DDD86BD8-0E58-40AD-AB9A-8D5B8575F7FD}" type="presOf" srcId="{B50519B7-D49F-4E93-B549-1DB11F4697E8}" destId="{E6B6D793-F7E0-48FB-BD73-78D7447D2F08}" srcOrd="0" destOrd="0" presId="urn:microsoft.com/office/officeart/2005/8/layout/default#8"/>
    <dgm:cxn modelId="{7FFCDC69-5CC8-44F7-90CB-ACBB3800BF8E}" type="presOf" srcId="{0FBC2883-E745-4A62-82ED-EF3819078BD0}" destId="{ACEE0F44-906A-4222-9A10-B50328507A76}" srcOrd="0" destOrd="0" presId="urn:microsoft.com/office/officeart/2005/8/layout/default#8"/>
    <dgm:cxn modelId="{AD1BF80D-E269-4FFF-8096-26FC88E48EE7}" srcId="{EDA0A037-2B74-483A-BFE9-FCDFCE4594BC}" destId="{104C5F7C-3D98-4447-BC0D-4936C393B3F5}" srcOrd="5" destOrd="0" parTransId="{518FA6F5-77B1-430A-853B-F0BB43B47E3A}" sibTransId="{7E827CFD-F5B4-4C23-AE79-B66053B51A97}"/>
    <dgm:cxn modelId="{830EDE17-C418-4A17-95EA-B51BCC0BC516}" srcId="{EDA0A037-2B74-483A-BFE9-FCDFCE4594BC}" destId="{5E9AA35D-54C8-41AE-BA50-56E372AB0C45}" srcOrd="8" destOrd="0" parTransId="{FE06E0CB-260F-4250-B678-D8232123F33D}" sibTransId="{BD88B04F-69D5-48E5-B0C2-9EDEF6E1FE9A}"/>
    <dgm:cxn modelId="{341EAE61-B014-4203-AC8A-4E4DEF61E7F3}" srcId="{EDA0A037-2B74-483A-BFE9-FCDFCE4594BC}" destId="{3330D1EE-5B56-4E23-BBF8-A0776C3194BF}" srcOrd="6" destOrd="0" parTransId="{DE9F1A92-3378-4B83-89EA-DE18B5BFE2EA}" sibTransId="{19DB5561-3863-4F98-8702-DB9FFE71EE1C}"/>
    <dgm:cxn modelId="{72CD8722-F2DF-4D75-A1D6-B03237D71625}" srcId="{EDA0A037-2B74-483A-BFE9-FCDFCE4594BC}" destId="{0FBC2883-E745-4A62-82ED-EF3819078BD0}" srcOrd="3" destOrd="0" parTransId="{784ADE02-88D7-4070-ABC1-DF8714C4FDA5}" sibTransId="{6B15B92C-4B7B-4F6A-A024-E24898B1E752}"/>
    <dgm:cxn modelId="{4999E006-CE0A-43FB-A865-3E741598094A}" type="presOf" srcId="{9EBC3941-DDC9-457D-ABA8-C7222986F7FF}" destId="{3100C9A4-2614-493A-A1ED-8123E23831EB}" srcOrd="0" destOrd="0" presId="urn:microsoft.com/office/officeart/2005/8/layout/default#8"/>
    <dgm:cxn modelId="{A3E4CF89-526A-40A9-9EB6-2FB28C2330FC}" type="presOf" srcId="{EDA0A037-2B74-483A-BFE9-FCDFCE4594BC}" destId="{504011B6-E6FA-44CF-9962-EDB0EB673B0F}" srcOrd="0" destOrd="0" presId="urn:microsoft.com/office/officeart/2005/8/layout/default#8"/>
    <dgm:cxn modelId="{408732DF-2325-4CBC-B6C8-4E65583C7857}" srcId="{EDA0A037-2B74-483A-BFE9-FCDFCE4594BC}" destId="{9EBC3941-DDC9-457D-ABA8-C7222986F7FF}" srcOrd="4" destOrd="0" parTransId="{2C4178B4-7B6B-47AF-B029-C7B3519B3EE3}" sibTransId="{5713E5FA-96D0-4580-A879-B54C3462AC58}"/>
    <dgm:cxn modelId="{4C83928E-8861-4365-A11B-72C8734EF8FC}" type="presOf" srcId="{5E9AA35D-54C8-41AE-BA50-56E372AB0C45}" destId="{1D47D592-F811-45CD-9A95-B9591A06FE35}" srcOrd="0" destOrd="0" presId="urn:microsoft.com/office/officeart/2005/8/layout/default#8"/>
    <dgm:cxn modelId="{2BE901D8-039F-4143-8B1D-180BC16743FE}" srcId="{EDA0A037-2B74-483A-BFE9-FCDFCE4594BC}" destId="{D1334831-F304-44E8-AE7D-B4FE06C3FB90}" srcOrd="2" destOrd="0" parTransId="{9A5BDA43-2045-41A7-BB4A-B722CB248580}" sibTransId="{CDAA0F4D-FC38-4EB2-99CA-47594A7708C6}"/>
    <dgm:cxn modelId="{889813F8-9C6D-4FB0-A97A-8BB2BA4C51F0}" type="presOf" srcId="{ECB7869B-EE36-4A84-B4A4-979397617B74}" destId="{1A845A82-9BFD-42EA-BB13-8A0D2229ABE1}" srcOrd="0" destOrd="0" presId="urn:microsoft.com/office/officeart/2005/8/layout/default#8"/>
    <dgm:cxn modelId="{7B7D060D-A848-4A31-8A6F-804C8F7C2C89}" type="presOf" srcId="{104C5F7C-3D98-4447-BC0D-4936C393B3F5}" destId="{03ED0497-42C7-4EC4-9DC6-68AB47DD53CD}" srcOrd="0" destOrd="0" presId="urn:microsoft.com/office/officeart/2005/8/layout/default#8"/>
    <dgm:cxn modelId="{D06607BA-8FF7-482E-B558-8F6ECE8C7404}" type="presOf" srcId="{D1334831-F304-44E8-AE7D-B4FE06C3FB90}" destId="{86DDC0B4-349D-4BFE-88FD-EBC040871F39}" srcOrd="0" destOrd="0" presId="urn:microsoft.com/office/officeart/2005/8/layout/default#8"/>
    <dgm:cxn modelId="{8FEAB1D5-B674-4CDA-88C5-E5D27431501E}" srcId="{EDA0A037-2B74-483A-BFE9-FCDFCE4594BC}" destId="{ECB7869B-EE36-4A84-B4A4-979397617B74}" srcOrd="1" destOrd="0" parTransId="{06ED6BC0-C1E6-466C-9217-503FCEC47097}" sibTransId="{AF21CC73-D691-4C6A-8392-5623CECAB635}"/>
    <dgm:cxn modelId="{65E01959-A78A-4B9B-A531-07668DF1337B}" type="presOf" srcId="{3330D1EE-5B56-4E23-BBF8-A0776C3194BF}" destId="{6C13520F-2952-46A5-A7AD-BFF5F53C0041}" srcOrd="0" destOrd="0" presId="urn:microsoft.com/office/officeart/2005/8/layout/default#8"/>
    <dgm:cxn modelId="{80F3D961-5EC2-45FB-8D4F-6AC3D9179530}" srcId="{EDA0A037-2B74-483A-BFE9-FCDFCE4594BC}" destId="{B50519B7-D49F-4E93-B549-1DB11F4697E8}" srcOrd="0" destOrd="0" parTransId="{A527F579-EF64-4188-BEAB-A3AC14637DD5}" sibTransId="{7E8378BA-C449-4EE2-85DC-385E37E9140D}"/>
    <dgm:cxn modelId="{8F143EF1-226B-4F5B-87C9-141E873A80C7}" type="presOf" srcId="{2C068393-F5A5-4A63-95BE-65F5174A06AD}" destId="{2C59FF99-4DAD-44D7-893D-D25FBCEBE5F5}" srcOrd="0" destOrd="0" presId="urn:microsoft.com/office/officeart/2005/8/layout/default#8"/>
    <dgm:cxn modelId="{FF98C7E8-DC47-4702-AEFC-1D2DCADA0511}" type="presParOf" srcId="{504011B6-E6FA-44CF-9962-EDB0EB673B0F}" destId="{E6B6D793-F7E0-48FB-BD73-78D7447D2F08}" srcOrd="0" destOrd="0" presId="urn:microsoft.com/office/officeart/2005/8/layout/default#8"/>
    <dgm:cxn modelId="{D205BD80-EA31-4D12-A7EA-8420075059F6}" type="presParOf" srcId="{504011B6-E6FA-44CF-9962-EDB0EB673B0F}" destId="{63FA90B5-4D8A-46C2-8859-3817A7C2B2E0}" srcOrd="1" destOrd="0" presId="urn:microsoft.com/office/officeart/2005/8/layout/default#8"/>
    <dgm:cxn modelId="{7D83DAEC-9376-44E9-AB89-B6CD52942D55}" type="presParOf" srcId="{504011B6-E6FA-44CF-9962-EDB0EB673B0F}" destId="{1A845A82-9BFD-42EA-BB13-8A0D2229ABE1}" srcOrd="2" destOrd="0" presId="urn:microsoft.com/office/officeart/2005/8/layout/default#8"/>
    <dgm:cxn modelId="{59DFA931-592F-4B3D-9CA3-C8254EBAC2B3}" type="presParOf" srcId="{504011B6-E6FA-44CF-9962-EDB0EB673B0F}" destId="{0632D60A-0231-49EA-977A-85F03CEAA835}" srcOrd="3" destOrd="0" presId="urn:microsoft.com/office/officeart/2005/8/layout/default#8"/>
    <dgm:cxn modelId="{862D92A1-C760-49B3-B908-9A8CDA81F089}" type="presParOf" srcId="{504011B6-E6FA-44CF-9962-EDB0EB673B0F}" destId="{86DDC0B4-349D-4BFE-88FD-EBC040871F39}" srcOrd="4" destOrd="0" presId="urn:microsoft.com/office/officeart/2005/8/layout/default#8"/>
    <dgm:cxn modelId="{239EDBB9-1B9B-4D12-94CE-9A57F4D63DE2}" type="presParOf" srcId="{504011B6-E6FA-44CF-9962-EDB0EB673B0F}" destId="{3EA04763-729A-41EF-ACA8-24DCAD971AAB}" srcOrd="5" destOrd="0" presId="urn:microsoft.com/office/officeart/2005/8/layout/default#8"/>
    <dgm:cxn modelId="{0535BF54-45F8-4FA1-B18A-33664B677136}" type="presParOf" srcId="{504011B6-E6FA-44CF-9962-EDB0EB673B0F}" destId="{ACEE0F44-906A-4222-9A10-B50328507A76}" srcOrd="6" destOrd="0" presId="urn:microsoft.com/office/officeart/2005/8/layout/default#8"/>
    <dgm:cxn modelId="{F14A38A5-F2A2-4048-A8BF-3757DCC9B19A}" type="presParOf" srcId="{504011B6-E6FA-44CF-9962-EDB0EB673B0F}" destId="{D1BFE546-2CB2-480F-97AD-DC112960A68C}" srcOrd="7" destOrd="0" presId="urn:microsoft.com/office/officeart/2005/8/layout/default#8"/>
    <dgm:cxn modelId="{68504615-A1C8-44DF-91B8-AD13864064E6}" type="presParOf" srcId="{504011B6-E6FA-44CF-9962-EDB0EB673B0F}" destId="{3100C9A4-2614-493A-A1ED-8123E23831EB}" srcOrd="8" destOrd="0" presId="urn:microsoft.com/office/officeart/2005/8/layout/default#8"/>
    <dgm:cxn modelId="{D0A5B29C-F69D-47AF-81D4-02A5CDF5A51B}" type="presParOf" srcId="{504011B6-E6FA-44CF-9962-EDB0EB673B0F}" destId="{3FC2B4EC-3BA7-4CB6-BC21-609E176D9C5C}" srcOrd="9" destOrd="0" presId="urn:microsoft.com/office/officeart/2005/8/layout/default#8"/>
    <dgm:cxn modelId="{0D616090-8AA1-4975-8334-FD37BDA03AAD}" type="presParOf" srcId="{504011B6-E6FA-44CF-9962-EDB0EB673B0F}" destId="{03ED0497-42C7-4EC4-9DC6-68AB47DD53CD}" srcOrd="10" destOrd="0" presId="urn:microsoft.com/office/officeart/2005/8/layout/default#8"/>
    <dgm:cxn modelId="{9E030CB1-CF43-4518-9A73-E0F3CCF4A7AF}" type="presParOf" srcId="{504011B6-E6FA-44CF-9962-EDB0EB673B0F}" destId="{4E854233-715F-4CA1-9385-22FA3F997913}" srcOrd="11" destOrd="0" presId="urn:microsoft.com/office/officeart/2005/8/layout/default#8"/>
    <dgm:cxn modelId="{2E86751F-712A-4967-8B99-39909FE0E2D5}" type="presParOf" srcId="{504011B6-E6FA-44CF-9962-EDB0EB673B0F}" destId="{6C13520F-2952-46A5-A7AD-BFF5F53C0041}" srcOrd="12" destOrd="0" presId="urn:microsoft.com/office/officeart/2005/8/layout/default#8"/>
    <dgm:cxn modelId="{513A689F-67EE-4CA9-9E81-F81376BDD531}" type="presParOf" srcId="{504011B6-E6FA-44CF-9962-EDB0EB673B0F}" destId="{861ADA68-CBF2-4491-A9D3-9B4710C1EA3C}" srcOrd="13" destOrd="0" presId="urn:microsoft.com/office/officeart/2005/8/layout/default#8"/>
    <dgm:cxn modelId="{B7A4E37D-C3D9-470E-B53A-37A8F7886137}" type="presParOf" srcId="{504011B6-E6FA-44CF-9962-EDB0EB673B0F}" destId="{2C59FF99-4DAD-44D7-893D-D25FBCEBE5F5}" srcOrd="14" destOrd="0" presId="urn:microsoft.com/office/officeart/2005/8/layout/default#8"/>
    <dgm:cxn modelId="{B5EE9458-C0A9-494C-BC37-50FA0CBFDBCF}" type="presParOf" srcId="{504011B6-E6FA-44CF-9962-EDB0EB673B0F}" destId="{7CDD0A65-C9F6-4FE2-BF50-BE45BE243C03}" srcOrd="15" destOrd="0" presId="urn:microsoft.com/office/officeart/2005/8/layout/default#8"/>
    <dgm:cxn modelId="{36E1E8EC-E0D7-45DA-AD28-ADD6E78906FD}" type="presParOf" srcId="{504011B6-E6FA-44CF-9962-EDB0EB673B0F}" destId="{1D47D592-F811-45CD-9A95-B9591A06FE35}" srcOrd="16"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B333F-9869-4E68-A31A-BEA85C1424DF}" type="doc">
      <dgm:prSet loTypeId="urn:microsoft.com/office/officeart/2005/8/layout/pList2#2" loCatId="list" qsTypeId="urn:microsoft.com/office/officeart/2005/8/quickstyle/3d1" qsCatId="3D" csTypeId="urn:microsoft.com/office/officeart/2005/8/colors/colorful3" csCatId="colorful" phldr="1"/>
      <dgm:spPr/>
      <dgm:t>
        <a:bodyPr/>
        <a:lstStyle/>
        <a:p>
          <a:endParaRPr lang="el-GR"/>
        </a:p>
      </dgm:t>
    </dgm:pt>
    <dgm:pt modelId="{4386FC95-6070-4606-9DC0-B9CA8CD7C75B}">
      <dgm:prSet phldrT="[Κείμενο]" custT="1"/>
      <dgm:spPr/>
      <dgm:t>
        <a:bodyPr/>
        <a:lstStyle/>
        <a:p>
          <a:endParaRPr lang="el-GR" sz="2000" dirty="0" smtClean="0">
            <a:solidFill>
              <a:schemeClr val="accent2">
                <a:lumMod val="60000"/>
                <a:lumOff val="40000"/>
              </a:schemeClr>
            </a:solidFill>
            <a:latin typeface="Myriad Pro" pitchFamily="34" charset="0"/>
          </a:endParaRPr>
        </a:p>
        <a:p>
          <a:r>
            <a:rPr lang="el-GR" sz="2000" dirty="0" smtClean="0">
              <a:solidFill>
                <a:schemeClr val="accent2">
                  <a:lumMod val="60000"/>
                  <a:lumOff val="40000"/>
                </a:schemeClr>
              </a:solidFill>
              <a:latin typeface="Myriad Pro" pitchFamily="34" charset="0"/>
            </a:rPr>
            <a:t>Ερευνών και τεχνικών μελετών	</a:t>
          </a:r>
          <a:endParaRPr lang="el-GR" sz="2000" dirty="0">
            <a:solidFill>
              <a:schemeClr val="accent2">
                <a:lumMod val="60000"/>
                <a:lumOff val="40000"/>
              </a:schemeClr>
            </a:solidFill>
            <a:latin typeface="Myriad Pro" pitchFamily="34" charset="0"/>
          </a:endParaRPr>
        </a:p>
      </dgm:t>
    </dgm:pt>
    <dgm:pt modelId="{5BC18577-94C4-4902-8BA5-ADEA424F122A}" type="parTrans" cxnId="{CE0791C4-40DA-4A44-A84F-066D5D93739E}">
      <dgm:prSet/>
      <dgm:spPr/>
      <dgm:t>
        <a:bodyPr/>
        <a:lstStyle/>
        <a:p>
          <a:endParaRPr lang="el-GR"/>
        </a:p>
      </dgm:t>
    </dgm:pt>
    <dgm:pt modelId="{AF0C3C78-DC6F-42C9-B29B-6BA3AD8970DA}" type="sibTrans" cxnId="{CE0791C4-40DA-4A44-A84F-066D5D93739E}">
      <dgm:prSet/>
      <dgm:spPr/>
      <dgm:t>
        <a:bodyPr/>
        <a:lstStyle/>
        <a:p>
          <a:endParaRPr lang="el-GR"/>
        </a:p>
      </dgm:t>
    </dgm:pt>
    <dgm:pt modelId="{72B7FC97-2B38-407D-B70F-1A4624F4E2C9}">
      <dgm:prSet phldrT="[Κείμενο]" custT="1"/>
      <dgm:spPr/>
      <dgm:t>
        <a:bodyPr/>
        <a:lstStyle/>
        <a:p>
          <a:endParaRPr lang="el-GR" sz="2000" dirty="0" smtClean="0">
            <a:solidFill>
              <a:schemeClr val="accent2">
                <a:lumMod val="60000"/>
                <a:lumOff val="40000"/>
              </a:schemeClr>
            </a:solidFill>
            <a:latin typeface="Myriad Pro" pitchFamily="34" charset="0"/>
          </a:endParaRPr>
        </a:p>
        <a:p>
          <a:r>
            <a:rPr lang="el-GR" sz="2000" dirty="0" smtClean="0">
              <a:solidFill>
                <a:schemeClr val="accent2">
                  <a:lumMod val="60000"/>
                  <a:lumOff val="40000"/>
                </a:schemeClr>
              </a:solidFill>
              <a:latin typeface="Myriad Pro" pitchFamily="34" charset="0"/>
            </a:rPr>
            <a:t>Διοικητικών και δικαστικών μελετών </a:t>
          </a:r>
          <a:endParaRPr lang="el-GR" sz="2000" dirty="0">
            <a:solidFill>
              <a:schemeClr val="accent2">
                <a:lumMod val="60000"/>
                <a:lumOff val="40000"/>
              </a:schemeClr>
            </a:solidFill>
            <a:latin typeface="Myriad Pro" pitchFamily="34" charset="0"/>
          </a:endParaRPr>
        </a:p>
      </dgm:t>
    </dgm:pt>
    <dgm:pt modelId="{5835DB7E-EA0F-49A2-9F0A-5944CABBE42D}" type="parTrans" cxnId="{788EB29C-37D5-46C2-B36E-DF57C21C5B53}">
      <dgm:prSet/>
      <dgm:spPr/>
      <dgm:t>
        <a:bodyPr/>
        <a:lstStyle/>
        <a:p>
          <a:endParaRPr lang="el-GR"/>
        </a:p>
      </dgm:t>
    </dgm:pt>
    <dgm:pt modelId="{9342223F-CB5E-494B-8CE1-B087FC2D11F1}" type="sibTrans" cxnId="{788EB29C-37D5-46C2-B36E-DF57C21C5B53}">
      <dgm:prSet/>
      <dgm:spPr/>
      <dgm:t>
        <a:bodyPr/>
        <a:lstStyle/>
        <a:p>
          <a:endParaRPr lang="el-GR"/>
        </a:p>
      </dgm:t>
    </dgm:pt>
    <dgm:pt modelId="{09355C9F-7AF3-4101-BD9E-385A3A8C46ED}">
      <dgm:prSet phldrT="[Κείμενο]"/>
      <dgm:spPr/>
      <dgm:t>
        <a:bodyPr/>
        <a:lstStyle/>
        <a:p>
          <a:endParaRPr lang="el-GR" dirty="0" smtClean="0">
            <a:solidFill>
              <a:schemeClr val="accent2">
                <a:lumMod val="60000"/>
                <a:lumOff val="40000"/>
              </a:schemeClr>
            </a:solidFill>
            <a:latin typeface="Myriad Pro" pitchFamily="34" charset="0"/>
          </a:endParaRPr>
        </a:p>
        <a:p>
          <a:r>
            <a:rPr lang="el-GR" dirty="0" smtClean="0">
              <a:solidFill>
                <a:schemeClr val="accent2">
                  <a:lumMod val="60000"/>
                  <a:lumOff val="40000"/>
                </a:schemeClr>
              </a:solidFill>
              <a:latin typeface="Myriad Pro" pitchFamily="34" charset="0"/>
            </a:rPr>
            <a:t>Οικονομικών, βιομηχανικών και εμπορικών μελετών </a:t>
          </a:r>
          <a:endParaRPr lang="el-GR" dirty="0">
            <a:solidFill>
              <a:schemeClr val="accent2">
                <a:lumMod val="60000"/>
                <a:lumOff val="40000"/>
              </a:schemeClr>
            </a:solidFill>
            <a:latin typeface="Myriad Pro" pitchFamily="34" charset="0"/>
          </a:endParaRPr>
        </a:p>
      </dgm:t>
    </dgm:pt>
    <dgm:pt modelId="{9575FE3C-A6A5-4DDE-BEC7-287D2ACA6A20}" type="parTrans" cxnId="{70D03AE1-59E7-4E9B-94F8-D0660B480219}">
      <dgm:prSet/>
      <dgm:spPr/>
      <dgm:t>
        <a:bodyPr/>
        <a:lstStyle/>
        <a:p>
          <a:endParaRPr lang="el-GR"/>
        </a:p>
      </dgm:t>
    </dgm:pt>
    <dgm:pt modelId="{B09C997F-14D9-4C0E-A3B7-D4A123CA45AD}" type="sibTrans" cxnId="{70D03AE1-59E7-4E9B-94F8-D0660B480219}">
      <dgm:prSet/>
      <dgm:spPr/>
      <dgm:t>
        <a:bodyPr/>
        <a:lstStyle/>
        <a:p>
          <a:endParaRPr lang="el-GR"/>
        </a:p>
      </dgm:t>
    </dgm:pt>
    <dgm:pt modelId="{F5DDF381-FDA7-4544-975B-5AA8C701D13E}">
      <dgm:prSet phldrT="[Κείμενο]" custT="1"/>
      <dgm:spPr/>
      <dgm:t>
        <a:bodyPr/>
        <a:lstStyle/>
        <a:p>
          <a:endParaRPr lang="el-GR" sz="2000" dirty="0" smtClean="0">
            <a:solidFill>
              <a:schemeClr val="accent2">
                <a:lumMod val="60000"/>
                <a:lumOff val="40000"/>
              </a:schemeClr>
            </a:solidFill>
            <a:latin typeface="Myriad Pro" pitchFamily="34" charset="0"/>
          </a:endParaRPr>
        </a:p>
        <a:p>
          <a:r>
            <a:rPr lang="el-GR" sz="2000" dirty="0" smtClean="0">
              <a:solidFill>
                <a:schemeClr val="accent2">
                  <a:lumMod val="60000"/>
                  <a:lumOff val="40000"/>
                </a:schemeClr>
              </a:solidFill>
              <a:latin typeface="Myriad Pro" pitchFamily="34" charset="0"/>
            </a:rPr>
            <a:t>Εκδόσεων</a:t>
          </a:r>
        </a:p>
        <a:p>
          <a:endParaRPr lang="el-GR" sz="2000" dirty="0">
            <a:solidFill>
              <a:schemeClr val="accent2">
                <a:lumMod val="60000"/>
                <a:lumOff val="40000"/>
              </a:schemeClr>
            </a:solidFill>
            <a:latin typeface="Myriad Pro" pitchFamily="34" charset="0"/>
          </a:endParaRPr>
        </a:p>
      </dgm:t>
    </dgm:pt>
    <dgm:pt modelId="{0C1CA7D9-7AB7-4EA1-A35D-868DA37E387B}" type="parTrans" cxnId="{6AB0A386-F250-47F5-B5C6-8FB729949222}">
      <dgm:prSet/>
      <dgm:spPr/>
      <dgm:t>
        <a:bodyPr/>
        <a:lstStyle/>
        <a:p>
          <a:endParaRPr lang="el-GR"/>
        </a:p>
      </dgm:t>
    </dgm:pt>
    <dgm:pt modelId="{A1F54F7F-FC37-4767-B4C4-2AB3FF37C667}" type="sibTrans" cxnId="{6AB0A386-F250-47F5-B5C6-8FB729949222}">
      <dgm:prSet/>
      <dgm:spPr/>
      <dgm:t>
        <a:bodyPr/>
        <a:lstStyle/>
        <a:p>
          <a:endParaRPr lang="el-GR"/>
        </a:p>
      </dgm:t>
    </dgm:pt>
    <dgm:pt modelId="{CFEE8FF8-384D-48AB-9916-E211A46DE02A}" type="pres">
      <dgm:prSet presAssocID="{D12B333F-9869-4E68-A31A-BEA85C1424DF}" presName="Name0" presStyleCnt="0">
        <dgm:presLayoutVars>
          <dgm:dir/>
          <dgm:resizeHandles val="exact"/>
        </dgm:presLayoutVars>
      </dgm:prSet>
      <dgm:spPr/>
      <dgm:t>
        <a:bodyPr/>
        <a:lstStyle/>
        <a:p>
          <a:endParaRPr lang="el-GR"/>
        </a:p>
      </dgm:t>
    </dgm:pt>
    <dgm:pt modelId="{0674A6A0-9F92-44DA-A06B-6CB46CD29FF3}" type="pres">
      <dgm:prSet presAssocID="{D12B333F-9869-4E68-A31A-BEA85C1424DF}" presName="bkgdShp" presStyleLbl="alignAccFollowNode1" presStyleIdx="0" presStyleCnt="1"/>
      <dgm:spPr/>
      <dgm:t>
        <a:bodyPr/>
        <a:lstStyle/>
        <a:p>
          <a:endParaRPr lang="el-GR"/>
        </a:p>
      </dgm:t>
    </dgm:pt>
    <dgm:pt modelId="{B684F2F0-B656-4981-B82F-CF7B70394C2E}" type="pres">
      <dgm:prSet presAssocID="{D12B333F-9869-4E68-A31A-BEA85C1424DF}" presName="linComp" presStyleCnt="0"/>
      <dgm:spPr/>
      <dgm:t>
        <a:bodyPr/>
        <a:lstStyle/>
        <a:p>
          <a:endParaRPr lang="el-GR"/>
        </a:p>
      </dgm:t>
    </dgm:pt>
    <dgm:pt modelId="{AA9DA53A-494C-4B83-B1AD-58380ACF767B}" type="pres">
      <dgm:prSet presAssocID="{4386FC95-6070-4606-9DC0-B9CA8CD7C75B}" presName="compNode" presStyleCnt="0"/>
      <dgm:spPr/>
      <dgm:t>
        <a:bodyPr/>
        <a:lstStyle/>
        <a:p>
          <a:endParaRPr lang="el-GR"/>
        </a:p>
      </dgm:t>
    </dgm:pt>
    <dgm:pt modelId="{E9E3D4EC-0143-4E41-9FAC-99200068A4DD}" type="pres">
      <dgm:prSet presAssocID="{4386FC95-6070-4606-9DC0-B9CA8CD7C75B}" presName="node" presStyleLbl="node1" presStyleIdx="0" presStyleCnt="4">
        <dgm:presLayoutVars>
          <dgm:bulletEnabled val="1"/>
        </dgm:presLayoutVars>
      </dgm:prSet>
      <dgm:spPr/>
      <dgm:t>
        <a:bodyPr/>
        <a:lstStyle/>
        <a:p>
          <a:endParaRPr lang="el-GR"/>
        </a:p>
      </dgm:t>
    </dgm:pt>
    <dgm:pt modelId="{67E5F704-7603-4B43-9418-014DFB492B66}" type="pres">
      <dgm:prSet presAssocID="{4386FC95-6070-4606-9DC0-B9CA8CD7C75B}" presName="invisiNode" presStyleLbl="node1" presStyleIdx="0" presStyleCnt="4"/>
      <dgm:spPr/>
      <dgm:t>
        <a:bodyPr/>
        <a:lstStyle/>
        <a:p>
          <a:endParaRPr lang="el-GR"/>
        </a:p>
      </dgm:t>
    </dgm:pt>
    <dgm:pt modelId="{9066741F-3227-4075-A3B6-97C314AEA91A}" type="pres">
      <dgm:prSet presAssocID="{4386FC95-6070-4606-9DC0-B9CA8CD7C75B}" presName="imagNode" presStyleLbl="fgImgPlace1" presStyleIdx="0" presStyleCnt="4"/>
      <dgm:spPr>
        <a:blipFill rotWithShape="0">
          <a:blip xmlns:r="http://schemas.openxmlformats.org/officeDocument/2006/relationships" r:embed="rId1"/>
          <a:stretch>
            <a:fillRect/>
          </a:stretch>
        </a:blipFill>
      </dgm:spPr>
      <dgm:t>
        <a:bodyPr/>
        <a:lstStyle/>
        <a:p>
          <a:endParaRPr lang="el-GR"/>
        </a:p>
      </dgm:t>
    </dgm:pt>
    <dgm:pt modelId="{BA40B9A0-B9B1-4448-A0B3-D52742A0205C}" type="pres">
      <dgm:prSet presAssocID="{AF0C3C78-DC6F-42C9-B29B-6BA3AD8970DA}" presName="sibTrans" presStyleLbl="sibTrans2D1" presStyleIdx="0" presStyleCnt="0"/>
      <dgm:spPr/>
      <dgm:t>
        <a:bodyPr/>
        <a:lstStyle/>
        <a:p>
          <a:endParaRPr lang="el-GR"/>
        </a:p>
      </dgm:t>
    </dgm:pt>
    <dgm:pt modelId="{5878CD0A-8AD3-42BF-AA48-C975C7A11FFA}" type="pres">
      <dgm:prSet presAssocID="{72B7FC97-2B38-407D-B70F-1A4624F4E2C9}" presName="compNode" presStyleCnt="0"/>
      <dgm:spPr/>
      <dgm:t>
        <a:bodyPr/>
        <a:lstStyle/>
        <a:p>
          <a:endParaRPr lang="el-GR"/>
        </a:p>
      </dgm:t>
    </dgm:pt>
    <dgm:pt modelId="{491221E7-AC70-46AC-8389-43E54DD22789}" type="pres">
      <dgm:prSet presAssocID="{72B7FC97-2B38-407D-B70F-1A4624F4E2C9}" presName="node" presStyleLbl="node1" presStyleIdx="1" presStyleCnt="4">
        <dgm:presLayoutVars>
          <dgm:bulletEnabled val="1"/>
        </dgm:presLayoutVars>
      </dgm:prSet>
      <dgm:spPr/>
      <dgm:t>
        <a:bodyPr/>
        <a:lstStyle/>
        <a:p>
          <a:endParaRPr lang="el-GR"/>
        </a:p>
      </dgm:t>
    </dgm:pt>
    <dgm:pt modelId="{4F24EC9B-6CAD-42C5-9FD2-FC00648302B7}" type="pres">
      <dgm:prSet presAssocID="{72B7FC97-2B38-407D-B70F-1A4624F4E2C9}" presName="invisiNode" presStyleLbl="node1" presStyleIdx="1" presStyleCnt="4"/>
      <dgm:spPr/>
      <dgm:t>
        <a:bodyPr/>
        <a:lstStyle/>
        <a:p>
          <a:endParaRPr lang="el-GR"/>
        </a:p>
      </dgm:t>
    </dgm:pt>
    <dgm:pt modelId="{56966A89-5642-44F8-81B8-176BD6832C0E}" type="pres">
      <dgm:prSet presAssocID="{72B7FC97-2B38-407D-B70F-1A4624F4E2C9}" presName="imagNode" presStyleLbl="fgImgPlace1" presStyleIdx="1" presStyleCnt="4"/>
      <dgm:spPr>
        <a:blipFill rotWithShape="0">
          <a:blip xmlns:r="http://schemas.openxmlformats.org/officeDocument/2006/relationships" r:embed="rId2"/>
          <a:stretch>
            <a:fillRect/>
          </a:stretch>
        </a:blipFill>
      </dgm:spPr>
      <dgm:t>
        <a:bodyPr/>
        <a:lstStyle/>
        <a:p>
          <a:endParaRPr lang="el-GR"/>
        </a:p>
      </dgm:t>
    </dgm:pt>
    <dgm:pt modelId="{B3A826DF-FB0D-4A2C-AA98-25E9A3FAF816}" type="pres">
      <dgm:prSet presAssocID="{9342223F-CB5E-494B-8CE1-B087FC2D11F1}" presName="sibTrans" presStyleLbl="sibTrans2D1" presStyleIdx="0" presStyleCnt="0"/>
      <dgm:spPr/>
      <dgm:t>
        <a:bodyPr/>
        <a:lstStyle/>
        <a:p>
          <a:endParaRPr lang="el-GR"/>
        </a:p>
      </dgm:t>
    </dgm:pt>
    <dgm:pt modelId="{AA157E66-E1DC-49FD-8994-BE998A6E4AB8}" type="pres">
      <dgm:prSet presAssocID="{09355C9F-7AF3-4101-BD9E-385A3A8C46ED}" presName="compNode" presStyleCnt="0"/>
      <dgm:spPr/>
      <dgm:t>
        <a:bodyPr/>
        <a:lstStyle/>
        <a:p>
          <a:endParaRPr lang="el-GR"/>
        </a:p>
      </dgm:t>
    </dgm:pt>
    <dgm:pt modelId="{60D8C949-ABF4-4F46-9518-F32E47A45E2D}" type="pres">
      <dgm:prSet presAssocID="{09355C9F-7AF3-4101-BD9E-385A3A8C46ED}" presName="node" presStyleLbl="node1" presStyleIdx="2" presStyleCnt="4">
        <dgm:presLayoutVars>
          <dgm:bulletEnabled val="1"/>
        </dgm:presLayoutVars>
      </dgm:prSet>
      <dgm:spPr/>
      <dgm:t>
        <a:bodyPr/>
        <a:lstStyle/>
        <a:p>
          <a:endParaRPr lang="el-GR"/>
        </a:p>
      </dgm:t>
    </dgm:pt>
    <dgm:pt modelId="{A1659D36-0943-41A7-A757-782D27D06F92}" type="pres">
      <dgm:prSet presAssocID="{09355C9F-7AF3-4101-BD9E-385A3A8C46ED}" presName="invisiNode" presStyleLbl="node1" presStyleIdx="2" presStyleCnt="4"/>
      <dgm:spPr/>
      <dgm:t>
        <a:bodyPr/>
        <a:lstStyle/>
        <a:p>
          <a:endParaRPr lang="el-GR"/>
        </a:p>
      </dgm:t>
    </dgm:pt>
    <dgm:pt modelId="{10DA6976-E7AF-4E26-978C-A1AA04957823}" type="pres">
      <dgm:prSet presAssocID="{09355C9F-7AF3-4101-BD9E-385A3A8C46ED}" presName="imagNode" presStyleLbl="fgImgPlace1" presStyleIdx="2" presStyleCnt="4"/>
      <dgm:spPr>
        <a:blipFill rotWithShape="0">
          <a:blip xmlns:r="http://schemas.openxmlformats.org/officeDocument/2006/relationships" r:embed="rId3"/>
          <a:stretch>
            <a:fillRect/>
          </a:stretch>
        </a:blipFill>
      </dgm:spPr>
      <dgm:t>
        <a:bodyPr/>
        <a:lstStyle/>
        <a:p>
          <a:endParaRPr lang="el-GR"/>
        </a:p>
      </dgm:t>
    </dgm:pt>
    <dgm:pt modelId="{4B950449-D957-49FC-BC4E-0CDD22621C42}" type="pres">
      <dgm:prSet presAssocID="{B09C997F-14D9-4C0E-A3B7-D4A123CA45AD}" presName="sibTrans" presStyleLbl="sibTrans2D1" presStyleIdx="0" presStyleCnt="0"/>
      <dgm:spPr/>
      <dgm:t>
        <a:bodyPr/>
        <a:lstStyle/>
        <a:p>
          <a:endParaRPr lang="el-GR"/>
        </a:p>
      </dgm:t>
    </dgm:pt>
    <dgm:pt modelId="{1B646947-F692-4335-BD30-5D62E06ABB8F}" type="pres">
      <dgm:prSet presAssocID="{F5DDF381-FDA7-4544-975B-5AA8C701D13E}" presName="compNode" presStyleCnt="0"/>
      <dgm:spPr/>
      <dgm:t>
        <a:bodyPr/>
        <a:lstStyle/>
        <a:p>
          <a:endParaRPr lang="el-GR"/>
        </a:p>
      </dgm:t>
    </dgm:pt>
    <dgm:pt modelId="{29C3763A-B684-4D61-87B0-5BF75CBBB222}" type="pres">
      <dgm:prSet presAssocID="{F5DDF381-FDA7-4544-975B-5AA8C701D13E}" presName="node" presStyleLbl="node1" presStyleIdx="3" presStyleCnt="4">
        <dgm:presLayoutVars>
          <dgm:bulletEnabled val="1"/>
        </dgm:presLayoutVars>
      </dgm:prSet>
      <dgm:spPr/>
      <dgm:t>
        <a:bodyPr/>
        <a:lstStyle/>
        <a:p>
          <a:endParaRPr lang="el-GR"/>
        </a:p>
      </dgm:t>
    </dgm:pt>
    <dgm:pt modelId="{BF536F66-BAD1-427A-BE0C-C9EEBA33F8F2}" type="pres">
      <dgm:prSet presAssocID="{F5DDF381-FDA7-4544-975B-5AA8C701D13E}" presName="invisiNode" presStyleLbl="node1" presStyleIdx="3" presStyleCnt="4"/>
      <dgm:spPr/>
      <dgm:t>
        <a:bodyPr/>
        <a:lstStyle/>
        <a:p>
          <a:endParaRPr lang="el-GR"/>
        </a:p>
      </dgm:t>
    </dgm:pt>
    <dgm:pt modelId="{4C659E13-6A50-4AA6-AF09-BBD0E1A9F4F8}" type="pres">
      <dgm:prSet presAssocID="{F5DDF381-FDA7-4544-975B-5AA8C701D13E}" presName="imagNode" presStyleLbl="fgImgPlace1" presStyleIdx="3" presStyleCnt="4"/>
      <dgm:spPr>
        <a:blipFill rotWithShape="0">
          <a:blip xmlns:r="http://schemas.openxmlformats.org/officeDocument/2006/relationships" r:embed="rId4"/>
          <a:stretch>
            <a:fillRect/>
          </a:stretch>
        </a:blipFill>
        <a:scene3d>
          <a:camera prst="orthographicFront"/>
          <a:lightRig rig="flat" dir="t"/>
        </a:scene3d>
        <a:sp3d z="127000" prstMaterial="plastic">
          <a:bevelT w="88900" h="88900"/>
          <a:bevelB w="88900" h="31750"/>
        </a:sp3d>
      </dgm:spPr>
      <dgm:t>
        <a:bodyPr/>
        <a:lstStyle/>
        <a:p>
          <a:endParaRPr lang="el-GR"/>
        </a:p>
      </dgm:t>
    </dgm:pt>
  </dgm:ptLst>
  <dgm:cxnLst>
    <dgm:cxn modelId="{70D03AE1-59E7-4E9B-94F8-D0660B480219}" srcId="{D12B333F-9869-4E68-A31A-BEA85C1424DF}" destId="{09355C9F-7AF3-4101-BD9E-385A3A8C46ED}" srcOrd="2" destOrd="0" parTransId="{9575FE3C-A6A5-4DDE-BEC7-287D2ACA6A20}" sibTransId="{B09C997F-14D9-4C0E-A3B7-D4A123CA45AD}"/>
    <dgm:cxn modelId="{CE0791C4-40DA-4A44-A84F-066D5D93739E}" srcId="{D12B333F-9869-4E68-A31A-BEA85C1424DF}" destId="{4386FC95-6070-4606-9DC0-B9CA8CD7C75B}" srcOrd="0" destOrd="0" parTransId="{5BC18577-94C4-4902-8BA5-ADEA424F122A}" sibTransId="{AF0C3C78-DC6F-42C9-B29B-6BA3AD8970DA}"/>
    <dgm:cxn modelId="{2B9EC342-A30C-4F9B-8399-764C1362A1F1}" type="presOf" srcId="{09355C9F-7AF3-4101-BD9E-385A3A8C46ED}" destId="{60D8C949-ABF4-4F46-9518-F32E47A45E2D}" srcOrd="0" destOrd="0" presId="urn:microsoft.com/office/officeart/2005/8/layout/pList2#2"/>
    <dgm:cxn modelId="{6AB0A386-F250-47F5-B5C6-8FB729949222}" srcId="{D12B333F-9869-4E68-A31A-BEA85C1424DF}" destId="{F5DDF381-FDA7-4544-975B-5AA8C701D13E}" srcOrd="3" destOrd="0" parTransId="{0C1CA7D9-7AB7-4EA1-A35D-868DA37E387B}" sibTransId="{A1F54F7F-FC37-4767-B4C4-2AB3FF37C667}"/>
    <dgm:cxn modelId="{9D994235-3086-4DBF-BB48-D9A1CDC58E49}" type="presOf" srcId="{4386FC95-6070-4606-9DC0-B9CA8CD7C75B}" destId="{E9E3D4EC-0143-4E41-9FAC-99200068A4DD}" srcOrd="0" destOrd="0" presId="urn:microsoft.com/office/officeart/2005/8/layout/pList2#2"/>
    <dgm:cxn modelId="{788EB29C-37D5-46C2-B36E-DF57C21C5B53}" srcId="{D12B333F-9869-4E68-A31A-BEA85C1424DF}" destId="{72B7FC97-2B38-407D-B70F-1A4624F4E2C9}" srcOrd="1" destOrd="0" parTransId="{5835DB7E-EA0F-49A2-9F0A-5944CABBE42D}" sibTransId="{9342223F-CB5E-494B-8CE1-B087FC2D11F1}"/>
    <dgm:cxn modelId="{82AEC1BF-2F73-4566-AB7C-EE69895CD8CD}" type="presOf" srcId="{AF0C3C78-DC6F-42C9-B29B-6BA3AD8970DA}" destId="{BA40B9A0-B9B1-4448-A0B3-D52742A0205C}" srcOrd="0" destOrd="0" presId="urn:microsoft.com/office/officeart/2005/8/layout/pList2#2"/>
    <dgm:cxn modelId="{C5CC90D8-A04F-475D-9E8F-5E81FE09F75C}" type="presOf" srcId="{F5DDF381-FDA7-4544-975B-5AA8C701D13E}" destId="{29C3763A-B684-4D61-87B0-5BF75CBBB222}" srcOrd="0" destOrd="0" presId="urn:microsoft.com/office/officeart/2005/8/layout/pList2#2"/>
    <dgm:cxn modelId="{79C1316C-6F7E-4BC2-8975-D4FF4948AE68}" type="presOf" srcId="{72B7FC97-2B38-407D-B70F-1A4624F4E2C9}" destId="{491221E7-AC70-46AC-8389-43E54DD22789}" srcOrd="0" destOrd="0" presId="urn:microsoft.com/office/officeart/2005/8/layout/pList2#2"/>
    <dgm:cxn modelId="{72F771DE-D180-4689-9F27-E495B5F741DC}" type="presOf" srcId="{B09C997F-14D9-4C0E-A3B7-D4A123CA45AD}" destId="{4B950449-D957-49FC-BC4E-0CDD22621C42}" srcOrd="0" destOrd="0" presId="urn:microsoft.com/office/officeart/2005/8/layout/pList2#2"/>
    <dgm:cxn modelId="{2B032F9D-A717-4269-A29D-5332A4ABE359}" type="presOf" srcId="{D12B333F-9869-4E68-A31A-BEA85C1424DF}" destId="{CFEE8FF8-384D-48AB-9916-E211A46DE02A}" srcOrd="0" destOrd="0" presId="urn:microsoft.com/office/officeart/2005/8/layout/pList2#2"/>
    <dgm:cxn modelId="{A3737ADB-F29E-4B2D-9B23-08F468C3BE8F}" type="presOf" srcId="{9342223F-CB5E-494B-8CE1-B087FC2D11F1}" destId="{B3A826DF-FB0D-4A2C-AA98-25E9A3FAF816}" srcOrd="0" destOrd="0" presId="urn:microsoft.com/office/officeart/2005/8/layout/pList2#2"/>
    <dgm:cxn modelId="{E193C3FD-6CF0-4F9A-A796-B2E29070C1AD}" type="presParOf" srcId="{CFEE8FF8-384D-48AB-9916-E211A46DE02A}" destId="{0674A6A0-9F92-44DA-A06B-6CB46CD29FF3}" srcOrd="0" destOrd="0" presId="urn:microsoft.com/office/officeart/2005/8/layout/pList2#2"/>
    <dgm:cxn modelId="{421E4DB6-C5D0-48F2-8D9B-009252E72A2F}" type="presParOf" srcId="{CFEE8FF8-384D-48AB-9916-E211A46DE02A}" destId="{B684F2F0-B656-4981-B82F-CF7B70394C2E}" srcOrd="1" destOrd="0" presId="urn:microsoft.com/office/officeart/2005/8/layout/pList2#2"/>
    <dgm:cxn modelId="{29402A73-0D90-4345-A92B-2448D65091CA}" type="presParOf" srcId="{B684F2F0-B656-4981-B82F-CF7B70394C2E}" destId="{AA9DA53A-494C-4B83-B1AD-58380ACF767B}" srcOrd="0" destOrd="0" presId="urn:microsoft.com/office/officeart/2005/8/layout/pList2#2"/>
    <dgm:cxn modelId="{BD57D259-AAC5-4D73-ADC8-17C99CD44BBD}" type="presParOf" srcId="{AA9DA53A-494C-4B83-B1AD-58380ACF767B}" destId="{E9E3D4EC-0143-4E41-9FAC-99200068A4DD}" srcOrd="0" destOrd="0" presId="urn:microsoft.com/office/officeart/2005/8/layout/pList2#2"/>
    <dgm:cxn modelId="{ABC06385-160A-485A-9537-9A71D39CA83A}" type="presParOf" srcId="{AA9DA53A-494C-4B83-B1AD-58380ACF767B}" destId="{67E5F704-7603-4B43-9418-014DFB492B66}" srcOrd="1" destOrd="0" presId="urn:microsoft.com/office/officeart/2005/8/layout/pList2#2"/>
    <dgm:cxn modelId="{4DBE3860-8EB9-4B7A-B2B5-8FE7EB6DE835}" type="presParOf" srcId="{AA9DA53A-494C-4B83-B1AD-58380ACF767B}" destId="{9066741F-3227-4075-A3B6-97C314AEA91A}" srcOrd="2" destOrd="0" presId="urn:microsoft.com/office/officeart/2005/8/layout/pList2#2"/>
    <dgm:cxn modelId="{4769ED1B-5266-48B9-840E-4F7C85AB77E6}" type="presParOf" srcId="{B684F2F0-B656-4981-B82F-CF7B70394C2E}" destId="{BA40B9A0-B9B1-4448-A0B3-D52742A0205C}" srcOrd="1" destOrd="0" presId="urn:microsoft.com/office/officeart/2005/8/layout/pList2#2"/>
    <dgm:cxn modelId="{0BA4A374-347A-4E4D-8929-6B26260960D3}" type="presParOf" srcId="{B684F2F0-B656-4981-B82F-CF7B70394C2E}" destId="{5878CD0A-8AD3-42BF-AA48-C975C7A11FFA}" srcOrd="2" destOrd="0" presId="urn:microsoft.com/office/officeart/2005/8/layout/pList2#2"/>
    <dgm:cxn modelId="{9325024E-56AB-440C-A0FC-FC0EB439BDA7}" type="presParOf" srcId="{5878CD0A-8AD3-42BF-AA48-C975C7A11FFA}" destId="{491221E7-AC70-46AC-8389-43E54DD22789}" srcOrd="0" destOrd="0" presId="urn:microsoft.com/office/officeart/2005/8/layout/pList2#2"/>
    <dgm:cxn modelId="{91B97A38-E77A-410D-B9F8-7210CD9C8B23}" type="presParOf" srcId="{5878CD0A-8AD3-42BF-AA48-C975C7A11FFA}" destId="{4F24EC9B-6CAD-42C5-9FD2-FC00648302B7}" srcOrd="1" destOrd="0" presId="urn:microsoft.com/office/officeart/2005/8/layout/pList2#2"/>
    <dgm:cxn modelId="{B253B5F7-E32D-4711-A1B9-1019E7E671E3}" type="presParOf" srcId="{5878CD0A-8AD3-42BF-AA48-C975C7A11FFA}" destId="{56966A89-5642-44F8-81B8-176BD6832C0E}" srcOrd="2" destOrd="0" presId="urn:microsoft.com/office/officeart/2005/8/layout/pList2#2"/>
    <dgm:cxn modelId="{27319F14-42A9-44B4-A600-F8A20303E9F1}" type="presParOf" srcId="{B684F2F0-B656-4981-B82F-CF7B70394C2E}" destId="{B3A826DF-FB0D-4A2C-AA98-25E9A3FAF816}" srcOrd="3" destOrd="0" presId="urn:microsoft.com/office/officeart/2005/8/layout/pList2#2"/>
    <dgm:cxn modelId="{AF31B35C-4BBF-4DED-A648-3C661951E80D}" type="presParOf" srcId="{B684F2F0-B656-4981-B82F-CF7B70394C2E}" destId="{AA157E66-E1DC-49FD-8994-BE998A6E4AB8}" srcOrd="4" destOrd="0" presId="urn:microsoft.com/office/officeart/2005/8/layout/pList2#2"/>
    <dgm:cxn modelId="{A30729E7-A035-4765-803B-683BFA98DE76}" type="presParOf" srcId="{AA157E66-E1DC-49FD-8994-BE998A6E4AB8}" destId="{60D8C949-ABF4-4F46-9518-F32E47A45E2D}" srcOrd="0" destOrd="0" presId="urn:microsoft.com/office/officeart/2005/8/layout/pList2#2"/>
    <dgm:cxn modelId="{74A6E24F-162D-483C-B913-84D5CA407E36}" type="presParOf" srcId="{AA157E66-E1DC-49FD-8994-BE998A6E4AB8}" destId="{A1659D36-0943-41A7-A757-782D27D06F92}" srcOrd="1" destOrd="0" presId="urn:microsoft.com/office/officeart/2005/8/layout/pList2#2"/>
    <dgm:cxn modelId="{2D4992E0-F3C7-40CD-AC75-9D59FC1696B9}" type="presParOf" srcId="{AA157E66-E1DC-49FD-8994-BE998A6E4AB8}" destId="{10DA6976-E7AF-4E26-978C-A1AA04957823}" srcOrd="2" destOrd="0" presId="urn:microsoft.com/office/officeart/2005/8/layout/pList2#2"/>
    <dgm:cxn modelId="{825CE1F0-3AFA-4D45-B220-A4BB6B8A75E2}" type="presParOf" srcId="{B684F2F0-B656-4981-B82F-CF7B70394C2E}" destId="{4B950449-D957-49FC-BC4E-0CDD22621C42}" srcOrd="5" destOrd="0" presId="urn:microsoft.com/office/officeart/2005/8/layout/pList2#2"/>
    <dgm:cxn modelId="{4D27CFF3-1E32-411B-8E54-16F384FA08B7}" type="presParOf" srcId="{B684F2F0-B656-4981-B82F-CF7B70394C2E}" destId="{1B646947-F692-4335-BD30-5D62E06ABB8F}" srcOrd="6" destOrd="0" presId="urn:microsoft.com/office/officeart/2005/8/layout/pList2#2"/>
    <dgm:cxn modelId="{DE5FF236-FA01-40F0-A2AE-1855256E4D98}" type="presParOf" srcId="{1B646947-F692-4335-BD30-5D62E06ABB8F}" destId="{29C3763A-B684-4D61-87B0-5BF75CBBB222}" srcOrd="0" destOrd="0" presId="urn:microsoft.com/office/officeart/2005/8/layout/pList2#2"/>
    <dgm:cxn modelId="{4CBEFEE2-E4DC-49B1-B37E-36E6D7AC4597}" type="presParOf" srcId="{1B646947-F692-4335-BD30-5D62E06ABB8F}" destId="{BF536F66-BAD1-427A-BE0C-C9EEBA33F8F2}" srcOrd="1" destOrd="0" presId="urn:microsoft.com/office/officeart/2005/8/layout/pList2#2"/>
    <dgm:cxn modelId="{F7F872D4-EF47-43C8-82FD-739C9D26AB54}" type="presParOf" srcId="{1B646947-F692-4335-BD30-5D62E06ABB8F}" destId="{4C659E13-6A50-4AA6-AF09-BBD0E1A9F4F8}"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36D10F-888F-46BF-8F1D-FCD91563F387}" type="doc">
      <dgm:prSet loTypeId="urn:microsoft.com/office/officeart/2005/8/layout/hProcess9" loCatId="process" qsTypeId="urn:microsoft.com/office/officeart/2005/8/quickstyle/3d2" qsCatId="3D" csTypeId="urn:microsoft.com/office/officeart/2005/8/colors/colorful3" csCatId="colorful" phldr="1"/>
      <dgm:spPr/>
    </dgm:pt>
    <dgm:pt modelId="{80650D66-B01F-41F1-9A62-BC487BF1E835}">
      <dgm:prSet phldrT="[Κείμενο]" custT="1"/>
      <dgm:spPr/>
      <dgm:t>
        <a:bodyPr/>
        <a:lstStyle/>
        <a:p>
          <a:r>
            <a:rPr lang="el-GR" sz="1600" dirty="0" smtClean="0">
              <a:latin typeface="Myriad Pro" pitchFamily="34" charset="0"/>
            </a:rPr>
            <a:t>1. Τοπικές, κατά περιφέρεια νομού, ενώσεις δήμων και κοινοτήτων, με μέλη το σύνολο των δήμων και των κοινοτήτων του οικείου νομού</a:t>
          </a:r>
          <a:endParaRPr lang="el-GR" sz="1600" dirty="0">
            <a:latin typeface="Myriad Pro" pitchFamily="34" charset="0"/>
          </a:endParaRPr>
        </a:p>
      </dgm:t>
    </dgm:pt>
    <dgm:pt modelId="{8BF65C48-465C-48A6-8804-D39EA7AE940A}" type="parTrans" cxnId="{C1F5B80F-48C1-4996-9B45-E2A866D54F60}">
      <dgm:prSet/>
      <dgm:spPr/>
      <dgm:t>
        <a:bodyPr/>
        <a:lstStyle/>
        <a:p>
          <a:endParaRPr lang="el-GR"/>
        </a:p>
      </dgm:t>
    </dgm:pt>
    <dgm:pt modelId="{FA3845D4-B6DB-4F29-96FB-963500FB8552}" type="sibTrans" cxnId="{C1F5B80F-48C1-4996-9B45-E2A866D54F60}">
      <dgm:prSet/>
      <dgm:spPr/>
      <dgm:t>
        <a:bodyPr/>
        <a:lstStyle/>
        <a:p>
          <a:endParaRPr lang="el-GR"/>
        </a:p>
      </dgm:t>
    </dgm:pt>
    <dgm:pt modelId="{E55CCF93-F5EF-4C02-99F2-B07F38BFABE6}">
      <dgm:prSet phldrT="[Κείμενο]" custT="1"/>
      <dgm:spPr/>
      <dgm:t>
        <a:bodyPr/>
        <a:lstStyle/>
        <a:p>
          <a:r>
            <a:rPr lang="el-GR" sz="1600" dirty="0" smtClean="0">
              <a:latin typeface="Myriad Pro" pitchFamily="34" charset="0"/>
            </a:rPr>
            <a:t>2. Κεντρική Ένωση Δήμων και Κοινοτήτων Ελλάδας, με μέλη το σύνολο των τοπικών ενώσεων της χώρας </a:t>
          </a:r>
          <a:endParaRPr lang="el-GR" sz="1600" dirty="0">
            <a:latin typeface="Myriad Pro" pitchFamily="34" charset="0"/>
          </a:endParaRPr>
        </a:p>
      </dgm:t>
    </dgm:pt>
    <dgm:pt modelId="{392C58B5-EDF8-4306-A416-64E5648791D4}" type="parTrans" cxnId="{8434D035-7C5F-48FA-B86A-1B36AAAAA695}">
      <dgm:prSet/>
      <dgm:spPr/>
      <dgm:t>
        <a:bodyPr/>
        <a:lstStyle/>
        <a:p>
          <a:endParaRPr lang="el-GR"/>
        </a:p>
      </dgm:t>
    </dgm:pt>
    <dgm:pt modelId="{8380E836-84AE-47F3-B0A1-DAF689CDBCDA}" type="sibTrans" cxnId="{8434D035-7C5F-48FA-B86A-1B36AAAAA695}">
      <dgm:prSet/>
      <dgm:spPr/>
      <dgm:t>
        <a:bodyPr/>
        <a:lstStyle/>
        <a:p>
          <a:endParaRPr lang="el-GR"/>
        </a:p>
      </dgm:t>
    </dgm:pt>
    <dgm:pt modelId="{F3D5B60C-4CC0-48E2-8708-C6FC4BE24B21}">
      <dgm:prSet custT="1"/>
      <dgm:spPr/>
      <dgm:t>
        <a:bodyPr/>
        <a:lstStyle/>
        <a:p>
          <a:r>
            <a:rPr lang="el-GR" sz="1600" i="1" dirty="0" smtClean="0">
              <a:solidFill>
                <a:schemeClr val="accent2">
                  <a:lumMod val="40000"/>
                  <a:lumOff val="60000"/>
                </a:schemeClr>
              </a:solidFill>
              <a:latin typeface="Myriad Pro" pitchFamily="34" charset="0"/>
            </a:rPr>
            <a:t>Οι ενώσεις φέρουν την ονομασία «Τοπική Ένωση Δήμων και Κοινοτήτων» (ΤΕΔΚ) συμπληρωμένη από το όνομα του οικείου νομού</a:t>
          </a:r>
          <a:endParaRPr lang="el-GR" sz="1600" i="1" dirty="0">
            <a:solidFill>
              <a:schemeClr val="accent2">
                <a:lumMod val="40000"/>
                <a:lumOff val="60000"/>
              </a:schemeClr>
            </a:solidFill>
            <a:latin typeface="Myriad Pro" pitchFamily="34" charset="0"/>
          </a:endParaRPr>
        </a:p>
      </dgm:t>
    </dgm:pt>
    <dgm:pt modelId="{E7EC0EC7-AC87-4DD8-BF0F-B5624303F500}" type="parTrans" cxnId="{42A4F5D3-F0D2-4FB6-977C-49BF840FB59A}">
      <dgm:prSet/>
      <dgm:spPr/>
      <dgm:t>
        <a:bodyPr/>
        <a:lstStyle/>
        <a:p>
          <a:endParaRPr lang="el-GR"/>
        </a:p>
      </dgm:t>
    </dgm:pt>
    <dgm:pt modelId="{6FE78A3A-0784-4426-80C6-6871BB8C35F6}" type="sibTrans" cxnId="{42A4F5D3-F0D2-4FB6-977C-49BF840FB59A}">
      <dgm:prSet/>
      <dgm:spPr/>
      <dgm:t>
        <a:bodyPr/>
        <a:lstStyle/>
        <a:p>
          <a:endParaRPr lang="el-GR"/>
        </a:p>
      </dgm:t>
    </dgm:pt>
    <dgm:pt modelId="{AAD97C36-1F49-4F0F-A6E6-98633E1D1EF6}">
      <dgm:prSet custT="1"/>
      <dgm:spPr/>
      <dgm:t>
        <a:bodyPr/>
        <a:lstStyle/>
        <a:p>
          <a:r>
            <a:rPr lang="el-GR" sz="1600" i="1" dirty="0" smtClean="0">
              <a:solidFill>
                <a:schemeClr val="accent2">
                  <a:lumMod val="40000"/>
                  <a:lumOff val="60000"/>
                </a:schemeClr>
              </a:solidFill>
              <a:latin typeface="Myriad Pro" pitchFamily="34" charset="0"/>
            </a:rPr>
            <a:t>Η ένωση φέρει το όνομα «Κεντρική Ένωση Δήμων και Κοινοτήτων Ελλάδος</a:t>
          </a:r>
          <a:r>
            <a:rPr lang="el-GR" sz="1600" dirty="0" smtClean="0">
              <a:solidFill>
                <a:schemeClr val="accent2">
                  <a:lumMod val="40000"/>
                  <a:lumOff val="60000"/>
                </a:schemeClr>
              </a:solidFill>
              <a:latin typeface="Myriad Pro" pitchFamily="34" charset="0"/>
            </a:rPr>
            <a:t>» (ΚΕΔΚΕ)</a:t>
          </a:r>
          <a:endParaRPr lang="el-GR" sz="1600" dirty="0">
            <a:solidFill>
              <a:schemeClr val="accent2">
                <a:lumMod val="40000"/>
                <a:lumOff val="60000"/>
              </a:schemeClr>
            </a:solidFill>
            <a:latin typeface="Myriad Pro" pitchFamily="34" charset="0"/>
          </a:endParaRPr>
        </a:p>
      </dgm:t>
    </dgm:pt>
    <dgm:pt modelId="{EC697B15-F517-4C75-BDC9-460CAC558A00}" type="parTrans" cxnId="{283EFBC4-E278-47ED-9DD1-1FDEC031C6ED}">
      <dgm:prSet/>
      <dgm:spPr/>
      <dgm:t>
        <a:bodyPr/>
        <a:lstStyle/>
        <a:p>
          <a:endParaRPr lang="el-GR"/>
        </a:p>
      </dgm:t>
    </dgm:pt>
    <dgm:pt modelId="{873A4024-12E4-44CD-A134-F1A71F8201A1}" type="sibTrans" cxnId="{283EFBC4-E278-47ED-9DD1-1FDEC031C6ED}">
      <dgm:prSet/>
      <dgm:spPr/>
      <dgm:t>
        <a:bodyPr/>
        <a:lstStyle/>
        <a:p>
          <a:endParaRPr lang="el-GR"/>
        </a:p>
      </dgm:t>
    </dgm:pt>
    <dgm:pt modelId="{4E1044E8-1A02-4C36-A16F-D27DE4A97A19}" type="pres">
      <dgm:prSet presAssocID="{8636D10F-888F-46BF-8F1D-FCD91563F387}" presName="CompostProcess" presStyleCnt="0">
        <dgm:presLayoutVars>
          <dgm:dir/>
          <dgm:resizeHandles val="exact"/>
        </dgm:presLayoutVars>
      </dgm:prSet>
      <dgm:spPr/>
    </dgm:pt>
    <dgm:pt modelId="{E449749C-BD7B-4234-8E2F-D4F33C5192F8}" type="pres">
      <dgm:prSet presAssocID="{8636D10F-888F-46BF-8F1D-FCD91563F387}" presName="arrow" presStyleLbl="bgShp" presStyleIdx="0" presStyleCnt="1"/>
      <dgm:spPr/>
    </dgm:pt>
    <dgm:pt modelId="{F5C18EC8-A17E-4258-B752-F1449D5DCD1C}" type="pres">
      <dgm:prSet presAssocID="{8636D10F-888F-46BF-8F1D-FCD91563F387}" presName="linearProcess" presStyleCnt="0"/>
      <dgm:spPr/>
    </dgm:pt>
    <dgm:pt modelId="{5567536B-267A-4683-BA99-116CDC1236A7}" type="pres">
      <dgm:prSet presAssocID="{80650D66-B01F-41F1-9A62-BC487BF1E835}" presName="textNode" presStyleLbl="node1" presStyleIdx="0" presStyleCnt="4">
        <dgm:presLayoutVars>
          <dgm:bulletEnabled val="1"/>
        </dgm:presLayoutVars>
      </dgm:prSet>
      <dgm:spPr/>
      <dgm:t>
        <a:bodyPr/>
        <a:lstStyle/>
        <a:p>
          <a:endParaRPr lang="el-GR"/>
        </a:p>
      </dgm:t>
    </dgm:pt>
    <dgm:pt modelId="{837FFEAC-D087-4ECA-B11E-8663D1F13E76}" type="pres">
      <dgm:prSet presAssocID="{FA3845D4-B6DB-4F29-96FB-963500FB8552}" presName="sibTrans" presStyleCnt="0"/>
      <dgm:spPr/>
    </dgm:pt>
    <dgm:pt modelId="{2AE00499-4946-4391-80F3-1D971174BFE7}" type="pres">
      <dgm:prSet presAssocID="{F3D5B60C-4CC0-48E2-8708-C6FC4BE24B21}" presName="textNode" presStyleLbl="node1" presStyleIdx="1" presStyleCnt="4">
        <dgm:presLayoutVars>
          <dgm:bulletEnabled val="1"/>
        </dgm:presLayoutVars>
      </dgm:prSet>
      <dgm:spPr/>
      <dgm:t>
        <a:bodyPr/>
        <a:lstStyle/>
        <a:p>
          <a:endParaRPr lang="el-GR"/>
        </a:p>
      </dgm:t>
    </dgm:pt>
    <dgm:pt modelId="{7146CD3F-E159-49B7-A03D-43F7719F94A4}" type="pres">
      <dgm:prSet presAssocID="{6FE78A3A-0784-4426-80C6-6871BB8C35F6}" presName="sibTrans" presStyleCnt="0"/>
      <dgm:spPr/>
    </dgm:pt>
    <dgm:pt modelId="{EA789BDE-17EC-4AAF-9ABF-419A8FBDB761}" type="pres">
      <dgm:prSet presAssocID="{E55CCF93-F5EF-4C02-99F2-B07F38BFABE6}" presName="textNode" presStyleLbl="node1" presStyleIdx="2" presStyleCnt="4">
        <dgm:presLayoutVars>
          <dgm:bulletEnabled val="1"/>
        </dgm:presLayoutVars>
      </dgm:prSet>
      <dgm:spPr/>
      <dgm:t>
        <a:bodyPr/>
        <a:lstStyle/>
        <a:p>
          <a:endParaRPr lang="el-GR"/>
        </a:p>
      </dgm:t>
    </dgm:pt>
    <dgm:pt modelId="{31F836C3-8C00-4805-9565-B44EBC81A2F7}" type="pres">
      <dgm:prSet presAssocID="{8380E836-84AE-47F3-B0A1-DAF689CDBCDA}" presName="sibTrans" presStyleCnt="0"/>
      <dgm:spPr/>
    </dgm:pt>
    <dgm:pt modelId="{EFFCD596-4B9C-4DB4-B6AF-D9EA7815748E}" type="pres">
      <dgm:prSet presAssocID="{AAD97C36-1F49-4F0F-A6E6-98633E1D1EF6}" presName="textNode" presStyleLbl="node1" presStyleIdx="3" presStyleCnt="4">
        <dgm:presLayoutVars>
          <dgm:bulletEnabled val="1"/>
        </dgm:presLayoutVars>
      </dgm:prSet>
      <dgm:spPr/>
      <dgm:t>
        <a:bodyPr/>
        <a:lstStyle/>
        <a:p>
          <a:endParaRPr lang="el-GR"/>
        </a:p>
      </dgm:t>
    </dgm:pt>
  </dgm:ptLst>
  <dgm:cxnLst>
    <dgm:cxn modelId="{C1F5B80F-48C1-4996-9B45-E2A866D54F60}" srcId="{8636D10F-888F-46BF-8F1D-FCD91563F387}" destId="{80650D66-B01F-41F1-9A62-BC487BF1E835}" srcOrd="0" destOrd="0" parTransId="{8BF65C48-465C-48A6-8804-D39EA7AE940A}" sibTransId="{FA3845D4-B6DB-4F29-96FB-963500FB8552}"/>
    <dgm:cxn modelId="{20947223-B471-405E-B2F1-D065A33C8514}" type="presOf" srcId="{8636D10F-888F-46BF-8F1D-FCD91563F387}" destId="{4E1044E8-1A02-4C36-A16F-D27DE4A97A19}" srcOrd="0" destOrd="0" presId="urn:microsoft.com/office/officeart/2005/8/layout/hProcess9"/>
    <dgm:cxn modelId="{70F1DE2C-C1A2-43D8-A09C-94BB2ECFFDFF}" type="presOf" srcId="{AAD97C36-1F49-4F0F-A6E6-98633E1D1EF6}" destId="{EFFCD596-4B9C-4DB4-B6AF-D9EA7815748E}" srcOrd="0" destOrd="0" presId="urn:microsoft.com/office/officeart/2005/8/layout/hProcess9"/>
    <dgm:cxn modelId="{2955A5B8-8261-43E2-9CDD-73C4EF84895B}" type="presOf" srcId="{E55CCF93-F5EF-4C02-99F2-B07F38BFABE6}" destId="{EA789BDE-17EC-4AAF-9ABF-419A8FBDB761}" srcOrd="0" destOrd="0" presId="urn:microsoft.com/office/officeart/2005/8/layout/hProcess9"/>
    <dgm:cxn modelId="{283EFBC4-E278-47ED-9DD1-1FDEC031C6ED}" srcId="{8636D10F-888F-46BF-8F1D-FCD91563F387}" destId="{AAD97C36-1F49-4F0F-A6E6-98633E1D1EF6}" srcOrd="3" destOrd="0" parTransId="{EC697B15-F517-4C75-BDC9-460CAC558A00}" sibTransId="{873A4024-12E4-44CD-A134-F1A71F8201A1}"/>
    <dgm:cxn modelId="{26629CAA-E7BB-4EB2-B9F4-7CAD98801DDE}" type="presOf" srcId="{80650D66-B01F-41F1-9A62-BC487BF1E835}" destId="{5567536B-267A-4683-BA99-116CDC1236A7}" srcOrd="0" destOrd="0" presId="urn:microsoft.com/office/officeart/2005/8/layout/hProcess9"/>
    <dgm:cxn modelId="{8434D035-7C5F-48FA-B86A-1B36AAAAA695}" srcId="{8636D10F-888F-46BF-8F1D-FCD91563F387}" destId="{E55CCF93-F5EF-4C02-99F2-B07F38BFABE6}" srcOrd="2" destOrd="0" parTransId="{392C58B5-EDF8-4306-A416-64E5648791D4}" sibTransId="{8380E836-84AE-47F3-B0A1-DAF689CDBCDA}"/>
    <dgm:cxn modelId="{DA735A8F-2B3B-4A09-A28B-C4973E107162}" type="presOf" srcId="{F3D5B60C-4CC0-48E2-8708-C6FC4BE24B21}" destId="{2AE00499-4946-4391-80F3-1D971174BFE7}" srcOrd="0" destOrd="0" presId="urn:microsoft.com/office/officeart/2005/8/layout/hProcess9"/>
    <dgm:cxn modelId="{42A4F5D3-F0D2-4FB6-977C-49BF840FB59A}" srcId="{8636D10F-888F-46BF-8F1D-FCD91563F387}" destId="{F3D5B60C-4CC0-48E2-8708-C6FC4BE24B21}" srcOrd="1" destOrd="0" parTransId="{E7EC0EC7-AC87-4DD8-BF0F-B5624303F500}" sibTransId="{6FE78A3A-0784-4426-80C6-6871BB8C35F6}"/>
    <dgm:cxn modelId="{C5725020-5C4C-45F0-9901-32EFD7B96200}" type="presParOf" srcId="{4E1044E8-1A02-4C36-A16F-D27DE4A97A19}" destId="{E449749C-BD7B-4234-8E2F-D4F33C5192F8}" srcOrd="0" destOrd="0" presId="urn:microsoft.com/office/officeart/2005/8/layout/hProcess9"/>
    <dgm:cxn modelId="{2498416B-C0C2-4EB8-8C20-B1A988F2D07D}" type="presParOf" srcId="{4E1044E8-1A02-4C36-A16F-D27DE4A97A19}" destId="{F5C18EC8-A17E-4258-B752-F1449D5DCD1C}" srcOrd="1" destOrd="0" presId="urn:microsoft.com/office/officeart/2005/8/layout/hProcess9"/>
    <dgm:cxn modelId="{01A468AC-A9CD-4249-96B8-50CDA3EE3B39}" type="presParOf" srcId="{F5C18EC8-A17E-4258-B752-F1449D5DCD1C}" destId="{5567536B-267A-4683-BA99-116CDC1236A7}" srcOrd="0" destOrd="0" presId="urn:microsoft.com/office/officeart/2005/8/layout/hProcess9"/>
    <dgm:cxn modelId="{7E2CC34E-ABB0-4D4E-8AE6-2D0687E30D64}" type="presParOf" srcId="{F5C18EC8-A17E-4258-B752-F1449D5DCD1C}" destId="{837FFEAC-D087-4ECA-B11E-8663D1F13E76}" srcOrd="1" destOrd="0" presId="urn:microsoft.com/office/officeart/2005/8/layout/hProcess9"/>
    <dgm:cxn modelId="{1EDF3001-5910-4355-A4D6-4357EA755154}" type="presParOf" srcId="{F5C18EC8-A17E-4258-B752-F1449D5DCD1C}" destId="{2AE00499-4946-4391-80F3-1D971174BFE7}" srcOrd="2" destOrd="0" presId="urn:microsoft.com/office/officeart/2005/8/layout/hProcess9"/>
    <dgm:cxn modelId="{9ECF56AF-0CBF-4177-9DA8-70D69F648D2B}" type="presParOf" srcId="{F5C18EC8-A17E-4258-B752-F1449D5DCD1C}" destId="{7146CD3F-E159-49B7-A03D-43F7719F94A4}" srcOrd="3" destOrd="0" presId="urn:microsoft.com/office/officeart/2005/8/layout/hProcess9"/>
    <dgm:cxn modelId="{01778BB7-63AC-4230-9CA8-00AD60C8FCE5}" type="presParOf" srcId="{F5C18EC8-A17E-4258-B752-F1449D5DCD1C}" destId="{EA789BDE-17EC-4AAF-9ABF-419A8FBDB761}" srcOrd="4" destOrd="0" presId="urn:microsoft.com/office/officeart/2005/8/layout/hProcess9"/>
    <dgm:cxn modelId="{ACBB00F1-AD51-47C8-8349-986334CDAC39}" type="presParOf" srcId="{F5C18EC8-A17E-4258-B752-F1449D5DCD1C}" destId="{31F836C3-8C00-4805-9565-B44EBC81A2F7}" srcOrd="5" destOrd="0" presId="urn:microsoft.com/office/officeart/2005/8/layout/hProcess9"/>
    <dgm:cxn modelId="{0FEF69C8-CBFB-4BE2-9C88-16C9286B43F6}" type="presParOf" srcId="{F5C18EC8-A17E-4258-B752-F1449D5DCD1C}" destId="{EFFCD596-4B9C-4DB4-B6AF-D9EA7815748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36093-1363-4B75-B7DA-66B79DB9F820}"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el-GR"/>
        </a:p>
      </dgm:t>
    </dgm:pt>
    <dgm:pt modelId="{80537180-E4B1-46BA-B87F-C6356FACDA21}">
      <dgm:prSet phldrT="[Κείμενο]"/>
      <dgm:spPr/>
      <dgm:t>
        <a:bodyPr/>
        <a:lstStyle/>
        <a:p>
          <a:r>
            <a:rPr lang="el-GR" smtClean="0">
              <a:solidFill>
                <a:schemeClr val="accent2">
                  <a:lumMod val="60000"/>
                  <a:lumOff val="40000"/>
                </a:schemeClr>
              </a:solidFill>
              <a:latin typeface="Myriad Pro" pitchFamily="34" charset="0"/>
            </a:rPr>
            <a:t>Η προαγωγή της δημοτικής και κοινοτικής Αυτοδιοίκησης</a:t>
          </a:r>
          <a:endParaRPr lang="el-GR" dirty="0">
            <a:solidFill>
              <a:schemeClr val="accent2">
                <a:lumMod val="60000"/>
                <a:lumOff val="40000"/>
              </a:schemeClr>
            </a:solidFill>
            <a:latin typeface="Myriad Pro" pitchFamily="34" charset="0"/>
          </a:endParaRPr>
        </a:p>
      </dgm:t>
    </dgm:pt>
    <dgm:pt modelId="{9426AA47-0F19-435E-9916-276783C31CB6}" type="parTrans" cxnId="{65DFDCDF-5923-4C13-99BC-755952D0EB14}">
      <dgm:prSet/>
      <dgm:spPr/>
      <dgm:t>
        <a:bodyPr/>
        <a:lstStyle/>
        <a:p>
          <a:endParaRPr lang="el-GR"/>
        </a:p>
      </dgm:t>
    </dgm:pt>
    <dgm:pt modelId="{AE77EE2C-BBD3-4A5E-AE96-4D2B7201CE97}" type="sibTrans" cxnId="{65DFDCDF-5923-4C13-99BC-755952D0EB14}">
      <dgm:prSet/>
      <dgm:spPr/>
      <dgm:t>
        <a:bodyPr/>
        <a:lstStyle/>
        <a:p>
          <a:endParaRPr lang="el-GR"/>
        </a:p>
      </dgm:t>
    </dgm:pt>
    <dgm:pt modelId="{7F6AC943-AD8A-4517-A974-597BF0ACDC65}">
      <dgm:prSet phldrT="[Κείμενο]"/>
      <dgm:spPr/>
      <dgm:t>
        <a:bodyPr/>
        <a:lstStyle/>
        <a:p>
          <a:r>
            <a:rPr lang="el-GR" dirty="0" smtClean="0">
              <a:solidFill>
                <a:schemeClr val="accent2">
                  <a:lumMod val="60000"/>
                  <a:lumOff val="40000"/>
                </a:schemeClr>
              </a:solidFill>
              <a:latin typeface="Myriad Pro" pitchFamily="34" charset="0"/>
            </a:rPr>
            <a:t>Η έρευνα και η μελέτη ζητημάτων που αφορούν στο χώρο της ΤΑ</a:t>
          </a:r>
          <a:endParaRPr lang="el-GR" dirty="0">
            <a:solidFill>
              <a:schemeClr val="accent2">
                <a:lumMod val="60000"/>
                <a:lumOff val="40000"/>
              </a:schemeClr>
            </a:solidFill>
            <a:latin typeface="Myriad Pro" pitchFamily="34" charset="0"/>
          </a:endParaRPr>
        </a:p>
      </dgm:t>
    </dgm:pt>
    <dgm:pt modelId="{95C5DE74-096E-4B1B-98AD-4AA7B2E67A77}" type="parTrans" cxnId="{212A938D-3E90-4B5B-A2B0-A359774F9F5F}">
      <dgm:prSet/>
      <dgm:spPr/>
      <dgm:t>
        <a:bodyPr/>
        <a:lstStyle/>
        <a:p>
          <a:endParaRPr lang="el-GR"/>
        </a:p>
      </dgm:t>
    </dgm:pt>
    <dgm:pt modelId="{16080D17-E1DA-4B02-B510-9045A51762F6}" type="sibTrans" cxnId="{212A938D-3E90-4B5B-A2B0-A359774F9F5F}">
      <dgm:prSet/>
      <dgm:spPr/>
      <dgm:t>
        <a:bodyPr/>
        <a:lstStyle/>
        <a:p>
          <a:endParaRPr lang="el-GR"/>
        </a:p>
      </dgm:t>
    </dgm:pt>
    <dgm:pt modelId="{36825B62-EDD7-4CD5-A451-10D43BCE6A12}">
      <dgm:prSet phldrT="[Κείμενο]"/>
      <dgm:spPr/>
      <dgm:t>
        <a:bodyPr/>
        <a:lstStyle/>
        <a:p>
          <a:r>
            <a:rPr lang="el-GR" smtClean="0">
              <a:solidFill>
                <a:schemeClr val="accent2">
                  <a:lumMod val="60000"/>
                  <a:lumOff val="40000"/>
                </a:schemeClr>
              </a:solidFill>
              <a:latin typeface="Myriad Pro" pitchFamily="34" charset="0"/>
            </a:rPr>
            <a:t>Η συγκέντρωση και η παροχή στοιχείων και πληροφοριών σχετικών με τα ζητήματα αυτά</a:t>
          </a:r>
          <a:endParaRPr lang="el-GR" dirty="0">
            <a:solidFill>
              <a:schemeClr val="accent2">
                <a:lumMod val="60000"/>
                <a:lumOff val="40000"/>
              </a:schemeClr>
            </a:solidFill>
            <a:latin typeface="Myriad Pro" pitchFamily="34" charset="0"/>
          </a:endParaRPr>
        </a:p>
      </dgm:t>
    </dgm:pt>
    <dgm:pt modelId="{FC73ED70-9022-45F3-8150-86FE095A279C}" type="parTrans" cxnId="{EDB29A9D-0B9A-498B-BB5F-EE60FBA0B75C}">
      <dgm:prSet/>
      <dgm:spPr/>
      <dgm:t>
        <a:bodyPr/>
        <a:lstStyle/>
        <a:p>
          <a:endParaRPr lang="el-GR"/>
        </a:p>
      </dgm:t>
    </dgm:pt>
    <dgm:pt modelId="{4E8DFD98-63AD-43A9-B3FA-CECD4E457C0B}" type="sibTrans" cxnId="{EDB29A9D-0B9A-498B-BB5F-EE60FBA0B75C}">
      <dgm:prSet/>
      <dgm:spPr/>
      <dgm:t>
        <a:bodyPr/>
        <a:lstStyle/>
        <a:p>
          <a:endParaRPr lang="el-GR"/>
        </a:p>
      </dgm:t>
    </dgm:pt>
    <dgm:pt modelId="{97F6F757-21DE-482F-BB6B-29FF5CBB052A}">
      <dgm:prSet phldrT="[Κείμενο]"/>
      <dgm:spPr/>
      <dgm:t>
        <a:bodyPr/>
        <a:lstStyle/>
        <a:p>
          <a:r>
            <a:rPr lang="el-GR" smtClean="0">
              <a:solidFill>
                <a:schemeClr val="accent2">
                  <a:lumMod val="60000"/>
                  <a:lumOff val="40000"/>
                </a:schemeClr>
              </a:solidFill>
              <a:latin typeface="Myriad Pro" pitchFamily="34" charset="0"/>
            </a:rPr>
            <a:t>Η υποβοήθηση της συνεργασίας των Οργανισμών Τοπικής Αυτοδιοίκησης</a:t>
          </a:r>
          <a:endParaRPr lang="el-GR" dirty="0">
            <a:solidFill>
              <a:schemeClr val="accent2">
                <a:lumMod val="60000"/>
                <a:lumOff val="40000"/>
              </a:schemeClr>
            </a:solidFill>
            <a:latin typeface="Myriad Pro" pitchFamily="34" charset="0"/>
          </a:endParaRPr>
        </a:p>
      </dgm:t>
    </dgm:pt>
    <dgm:pt modelId="{A28CD199-2602-4629-9F62-60A815BD291F}" type="parTrans" cxnId="{4B1F475C-C4D1-43BA-BA85-4BDF61CF0811}">
      <dgm:prSet/>
      <dgm:spPr/>
      <dgm:t>
        <a:bodyPr/>
        <a:lstStyle/>
        <a:p>
          <a:endParaRPr lang="el-GR"/>
        </a:p>
      </dgm:t>
    </dgm:pt>
    <dgm:pt modelId="{F25F80E5-42E0-4655-88E7-2C557B6FF339}" type="sibTrans" cxnId="{4B1F475C-C4D1-43BA-BA85-4BDF61CF0811}">
      <dgm:prSet/>
      <dgm:spPr/>
      <dgm:t>
        <a:bodyPr/>
        <a:lstStyle/>
        <a:p>
          <a:endParaRPr lang="el-GR"/>
        </a:p>
      </dgm:t>
    </dgm:pt>
    <dgm:pt modelId="{3B7B11A9-9203-4D1E-A007-96156878F1F1}" type="pres">
      <dgm:prSet presAssocID="{25736093-1363-4B75-B7DA-66B79DB9F820}" presName="Name0" presStyleCnt="0">
        <dgm:presLayoutVars>
          <dgm:dir/>
          <dgm:resizeHandles val="exact"/>
        </dgm:presLayoutVars>
      </dgm:prSet>
      <dgm:spPr/>
      <dgm:t>
        <a:bodyPr/>
        <a:lstStyle/>
        <a:p>
          <a:endParaRPr lang="el-GR"/>
        </a:p>
      </dgm:t>
    </dgm:pt>
    <dgm:pt modelId="{21887027-A0BD-4107-8A44-20C3D5C269A7}" type="pres">
      <dgm:prSet presAssocID="{80537180-E4B1-46BA-B87F-C6356FACDA21}" presName="node" presStyleLbl="node1" presStyleIdx="0" presStyleCnt="4">
        <dgm:presLayoutVars>
          <dgm:bulletEnabled val="1"/>
        </dgm:presLayoutVars>
      </dgm:prSet>
      <dgm:spPr/>
      <dgm:t>
        <a:bodyPr/>
        <a:lstStyle/>
        <a:p>
          <a:endParaRPr lang="el-GR"/>
        </a:p>
      </dgm:t>
    </dgm:pt>
    <dgm:pt modelId="{B61B52D5-4C2F-46F2-8616-9B17230E085B}" type="pres">
      <dgm:prSet presAssocID="{AE77EE2C-BBD3-4A5E-AE96-4D2B7201CE97}" presName="sibTrans" presStyleCnt="0"/>
      <dgm:spPr/>
      <dgm:t>
        <a:bodyPr/>
        <a:lstStyle/>
        <a:p>
          <a:endParaRPr lang="el-GR"/>
        </a:p>
      </dgm:t>
    </dgm:pt>
    <dgm:pt modelId="{0100EB3A-9FE8-4C8D-A27F-60DA6526873B}" type="pres">
      <dgm:prSet presAssocID="{7F6AC943-AD8A-4517-A974-597BF0ACDC65}" presName="node" presStyleLbl="node1" presStyleIdx="1" presStyleCnt="4">
        <dgm:presLayoutVars>
          <dgm:bulletEnabled val="1"/>
        </dgm:presLayoutVars>
      </dgm:prSet>
      <dgm:spPr/>
      <dgm:t>
        <a:bodyPr/>
        <a:lstStyle/>
        <a:p>
          <a:endParaRPr lang="el-GR"/>
        </a:p>
      </dgm:t>
    </dgm:pt>
    <dgm:pt modelId="{CAFF409F-C635-4618-9AAC-E2B7F35502A9}" type="pres">
      <dgm:prSet presAssocID="{16080D17-E1DA-4B02-B510-9045A51762F6}" presName="sibTrans" presStyleCnt="0"/>
      <dgm:spPr/>
      <dgm:t>
        <a:bodyPr/>
        <a:lstStyle/>
        <a:p>
          <a:endParaRPr lang="el-GR"/>
        </a:p>
      </dgm:t>
    </dgm:pt>
    <dgm:pt modelId="{048D8B86-0A55-4FD4-856B-3C6EA3EE1127}" type="pres">
      <dgm:prSet presAssocID="{36825B62-EDD7-4CD5-A451-10D43BCE6A12}" presName="node" presStyleLbl="node1" presStyleIdx="2" presStyleCnt="4">
        <dgm:presLayoutVars>
          <dgm:bulletEnabled val="1"/>
        </dgm:presLayoutVars>
      </dgm:prSet>
      <dgm:spPr/>
      <dgm:t>
        <a:bodyPr/>
        <a:lstStyle/>
        <a:p>
          <a:endParaRPr lang="el-GR"/>
        </a:p>
      </dgm:t>
    </dgm:pt>
    <dgm:pt modelId="{41F7E9DC-D7D4-4E60-8C0F-184B24545AB7}" type="pres">
      <dgm:prSet presAssocID="{4E8DFD98-63AD-43A9-B3FA-CECD4E457C0B}" presName="sibTrans" presStyleCnt="0"/>
      <dgm:spPr/>
      <dgm:t>
        <a:bodyPr/>
        <a:lstStyle/>
        <a:p>
          <a:endParaRPr lang="el-GR"/>
        </a:p>
      </dgm:t>
    </dgm:pt>
    <dgm:pt modelId="{2A32A544-A51A-4F3C-AD7E-ED8F4659FA02}" type="pres">
      <dgm:prSet presAssocID="{97F6F757-21DE-482F-BB6B-29FF5CBB052A}" presName="node" presStyleLbl="node1" presStyleIdx="3" presStyleCnt="4">
        <dgm:presLayoutVars>
          <dgm:bulletEnabled val="1"/>
        </dgm:presLayoutVars>
      </dgm:prSet>
      <dgm:spPr/>
      <dgm:t>
        <a:bodyPr/>
        <a:lstStyle/>
        <a:p>
          <a:endParaRPr lang="el-GR"/>
        </a:p>
      </dgm:t>
    </dgm:pt>
  </dgm:ptLst>
  <dgm:cxnLst>
    <dgm:cxn modelId="{4B1F475C-C4D1-43BA-BA85-4BDF61CF0811}" srcId="{25736093-1363-4B75-B7DA-66B79DB9F820}" destId="{97F6F757-21DE-482F-BB6B-29FF5CBB052A}" srcOrd="3" destOrd="0" parTransId="{A28CD199-2602-4629-9F62-60A815BD291F}" sibTransId="{F25F80E5-42E0-4655-88E7-2C557B6FF339}"/>
    <dgm:cxn modelId="{212A938D-3E90-4B5B-A2B0-A359774F9F5F}" srcId="{25736093-1363-4B75-B7DA-66B79DB9F820}" destId="{7F6AC943-AD8A-4517-A974-597BF0ACDC65}" srcOrd="1" destOrd="0" parTransId="{95C5DE74-096E-4B1B-98AD-4AA7B2E67A77}" sibTransId="{16080D17-E1DA-4B02-B510-9045A51762F6}"/>
    <dgm:cxn modelId="{12E09CAC-7B0B-467D-875F-BB144AEE3961}" type="presOf" srcId="{97F6F757-21DE-482F-BB6B-29FF5CBB052A}" destId="{2A32A544-A51A-4F3C-AD7E-ED8F4659FA02}" srcOrd="0" destOrd="0" presId="urn:microsoft.com/office/officeart/2005/8/layout/hList6"/>
    <dgm:cxn modelId="{52EEC2F3-2FF8-4E1D-942F-326C21C16A4F}" type="presOf" srcId="{7F6AC943-AD8A-4517-A974-597BF0ACDC65}" destId="{0100EB3A-9FE8-4C8D-A27F-60DA6526873B}" srcOrd="0" destOrd="0" presId="urn:microsoft.com/office/officeart/2005/8/layout/hList6"/>
    <dgm:cxn modelId="{65DFDCDF-5923-4C13-99BC-755952D0EB14}" srcId="{25736093-1363-4B75-B7DA-66B79DB9F820}" destId="{80537180-E4B1-46BA-B87F-C6356FACDA21}" srcOrd="0" destOrd="0" parTransId="{9426AA47-0F19-435E-9916-276783C31CB6}" sibTransId="{AE77EE2C-BBD3-4A5E-AE96-4D2B7201CE97}"/>
    <dgm:cxn modelId="{EDB29A9D-0B9A-498B-BB5F-EE60FBA0B75C}" srcId="{25736093-1363-4B75-B7DA-66B79DB9F820}" destId="{36825B62-EDD7-4CD5-A451-10D43BCE6A12}" srcOrd="2" destOrd="0" parTransId="{FC73ED70-9022-45F3-8150-86FE095A279C}" sibTransId="{4E8DFD98-63AD-43A9-B3FA-CECD4E457C0B}"/>
    <dgm:cxn modelId="{F57AB58F-C946-4E99-B913-5E44739A664E}" type="presOf" srcId="{25736093-1363-4B75-B7DA-66B79DB9F820}" destId="{3B7B11A9-9203-4D1E-A007-96156878F1F1}" srcOrd="0" destOrd="0" presId="urn:microsoft.com/office/officeart/2005/8/layout/hList6"/>
    <dgm:cxn modelId="{279925DA-1E3C-4615-99A5-B689BA34B236}" type="presOf" srcId="{36825B62-EDD7-4CD5-A451-10D43BCE6A12}" destId="{048D8B86-0A55-4FD4-856B-3C6EA3EE1127}" srcOrd="0" destOrd="0" presId="urn:microsoft.com/office/officeart/2005/8/layout/hList6"/>
    <dgm:cxn modelId="{22D689C0-BC38-4B46-8FA0-8CE6CBEE57C5}" type="presOf" srcId="{80537180-E4B1-46BA-B87F-C6356FACDA21}" destId="{21887027-A0BD-4107-8A44-20C3D5C269A7}" srcOrd="0" destOrd="0" presId="urn:microsoft.com/office/officeart/2005/8/layout/hList6"/>
    <dgm:cxn modelId="{8DE49AC0-8EC2-498B-931B-4434CA4D1532}" type="presParOf" srcId="{3B7B11A9-9203-4D1E-A007-96156878F1F1}" destId="{21887027-A0BD-4107-8A44-20C3D5C269A7}" srcOrd="0" destOrd="0" presId="urn:microsoft.com/office/officeart/2005/8/layout/hList6"/>
    <dgm:cxn modelId="{4D2DD33C-6B0F-499C-8732-81DDEDA3819A}" type="presParOf" srcId="{3B7B11A9-9203-4D1E-A007-96156878F1F1}" destId="{B61B52D5-4C2F-46F2-8616-9B17230E085B}" srcOrd="1" destOrd="0" presId="urn:microsoft.com/office/officeart/2005/8/layout/hList6"/>
    <dgm:cxn modelId="{25CF6F8E-43B2-428C-8810-3E4A071A5517}" type="presParOf" srcId="{3B7B11A9-9203-4D1E-A007-96156878F1F1}" destId="{0100EB3A-9FE8-4C8D-A27F-60DA6526873B}" srcOrd="2" destOrd="0" presId="urn:microsoft.com/office/officeart/2005/8/layout/hList6"/>
    <dgm:cxn modelId="{D7D7A61C-7CBB-4338-95DF-6A1AB3598F39}" type="presParOf" srcId="{3B7B11A9-9203-4D1E-A007-96156878F1F1}" destId="{CAFF409F-C635-4618-9AAC-E2B7F35502A9}" srcOrd="3" destOrd="0" presId="urn:microsoft.com/office/officeart/2005/8/layout/hList6"/>
    <dgm:cxn modelId="{ED032D70-983A-487E-88A9-34A616E8AF32}" type="presParOf" srcId="{3B7B11A9-9203-4D1E-A007-96156878F1F1}" destId="{048D8B86-0A55-4FD4-856B-3C6EA3EE1127}" srcOrd="4" destOrd="0" presId="urn:microsoft.com/office/officeart/2005/8/layout/hList6"/>
    <dgm:cxn modelId="{D75F31B0-F81C-40BD-8245-DEAADBC3C060}" type="presParOf" srcId="{3B7B11A9-9203-4D1E-A007-96156878F1F1}" destId="{41F7E9DC-D7D4-4E60-8C0F-184B24545AB7}" srcOrd="5" destOrd="0" presId="urn:microsoft.com/office/officeart/2005/8/layout/hList6"/>
    <dgm:cxn modelId="{8C52425B-A964-4CC9-8309-4EC25BA7BF28}" type="presParOf" srcId="{3B7B11A9-9203-4D1E-A007-96156878F1F1}" destId="{2A32A544-A51A-4F3C-AD7E-ED8F4659FA0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E66FD3-7152-48B4-8D3A-FD6E9D067A52}" type="doc">
      <dgm:prSet loTypeId="urn:microsoft.com/office/officeart/2005/8/layout/hList7#3" loCatId="list" qsTypeId="urn:microsoft.com/office/officeart/2005/8/quickstyle/3d2" qsCatId="3D" csTypeId="urn:microsoft.com/office/officeart/2005/8/colors/colorful3" csCatId="colorful" phldr="1"/>
      <dgm:spPr/>
    </dgm:pt>
    <dgm:pt modelId="{8A05157C-603F-4F6D-8C78-D4655621B2CA}">
      <dgm:prSet phldrT="[Κείμενο]" custT="1"/>
      <dgm:spPr/>
      <dgm:t>
        <a:bodyPr/>
        <a:lstStyle/>
        <a:p>
          <a:r>
            <a:rPr lang="el-GR" sz="1700" b="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Οι εισφορές των μελών τους </a:t>
          </a:r>
          <a:r>
            <a:rPr lang="el-GR" sz="1700" dirty="0" smtClean="0">
              <a:latin typeface="Myriad Pro" pitchFamily="34" charset="0"/>
            </a:rPr>
            <a:t>(% επί των τακτικών τους εσόδων του προηγούμενου οικονομικού έτους, ύστερα από απόφαση του Υπουργού Εσωτερικών )</a:t>
          </a:r>
          <a:endParaRPr lang="el-GR" sz="1700" dirty="0">
            <a:latin typeface="Myriad Pro" pitchFamily="34" charset="0"/>
          </a:endParaRPr>
        </a:p>
      </dgm:t>
    </dgm:pt>
    <dgm:pt modelId="{0FE6560D-7754-432A-BFF0-6FC3FF35E48F}" type="parTrans" cxnId="{5E33AD60-6949-4496-8961-E9B21E152EC1}">
      <dgm:prSet/>
      <dgm:spPr/>
      <dgm:t>
        <a:bodyPr/>
        <a:lstStyle/>
        <a:p>
          <a:endParaRPr lang="el-GR"/>
        </a:p>
      </dgm:t>
    </dgm:pt>
    <dgm:pt modelId="{B129213C-8FDF-40A2-A39E-BA0CD4A0EB78}" type="sibTrans" cxnId="{5E33AD60-6949-4496-8961-E9B21E152EC1}">
      <dgm:prSet/>
      <dgm:spPr/>
      <dgm:t>
        <a:bodyPr/>
        <a:lstStyle/>
        <a:p>
          <a:endParaRPr lang="el-GR"/>
        </a:p>
      </dgm:t>
    </dgm:pt>
    <dgm:pt modelId="{D9FCFC71-8755-40CF-A1D5-4F3042DBADCC}">
      <dgm:prSet phldrT="[Κείμενο]" custT="1"/>
      <dgm:spPr/>
      <dgm:t>
        <a:bodyPr/>
        <a:lstStyle/>
        <a:p>
          <a:r>
            <a:rPr lang="el-GR" sz="1700" b="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Έσοδα από βιβλία και άλλα έντυπα που εκδίδουν </a:t>
          </a:r>
          <a:endParaRPr lang="el-GR" sz="1700" b="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49B8BDF-B9A7-425C-A562-C84B7312AE66}" type="parTrans" cxnId="{10D59548-5D33-4F69-BE6A-1142A3FD230A}">
      <dgm:prSet/>
      <dgm:spPr/>
      <dgm:t>
        <a:bodyPr/>
        <a:lstStyle/>
        <a:p>
          <a:endParaRPr lang="el-GR"/>
        </a:p>
      </dgm:t>
    </dgm:pt>
    <dgm:pt modelId="{BE240307-E8C5-4546-96CF-9D1DB1A8968A}" type="sibTrans" cxnId="{10D59548-5D33-4F69-BE6A-1142A3FD230A}">
      <dgm:prSet/>
      <dgm:spPr/>
      <dgm:t>
        <a:bodyPr/>
        <a:lstStyle/>
        <a:p>
          <a:endParaRPr lang="el-GR"/>
        </a:p>
      </dgm:t>
    </dgm:pt>
    <dgm:pt modelId="{C86C66E2-7611-44C0-929B-A57572FA5980}">
      <dgm:prSet custT="1"/>
      <dgm:spPr/>
      <dgm:t>
        <a:bodyPr/>
        <a:lstStyle/>
        <a:p>
          <a:r>
            <a:rPr lang="el-GR"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Έσοδα από πάσης φύσεως δωρεές και εισφορές</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63D33459-EEC7-47BE-8423-4F25DE0E835D}" type="parTrans" cxnId="{21254033-A310-46DB-8C44-95D8CD1969F7}">
      <dgm:prSet/>
      <dgm:spPr/>
      <dgm:t>
        <a:bodyPr/>
        <a:lstStyle/>
        <a:p>
          <a:endParaRPr lang="el-GR"/>
        </a:p>
      </dgm:t>
    </dgm:pt>
    <dgm:pt modelId="{B0239AC9-3127-434F-BD4D-F64C6D3A4065}" type="sibTrans" cxnId="{21254033-A310-46DB-8C44-95D8CD1969F7}">
      <dgm:prSet/>
      <dgm:spPr/>
      <dgm:t>
        <a:bodyPr/>
        <a:lstStyle/>
        <a:p>
          <a:endParaRPr lang="el-GR"/>
        </a:p>
      </dgm:t>
    </dgm:pt>
    <dgm:pt modelId="{DDCAE180-F2CE-435C-8DC4-ABC983CCDA2E}" type="pres">
      <dgm:prSet presAssocID="{4EE66FD3-7152-48B4-8D3A-FD6E9D067A52}" presName="Name0" presStyleCnt="0">
        <dgm:presLayoutVars>
          <dgm:dir/>
          <dgm:resizeHandles val="exact"/>
        </dgm:presLayoutVars>
      </dgm:prSet>
      <dgm:spPr/>
    </dgm:pt>
    <dgm:pt modelId="{61A9AB8F-58C2-4F52-8439-71BBED919C10}" type="pres">
      <dgm:prSet presAssocID="{4EE66FD3-7152-48B4-8D3A-FD6E9D067A52}" presName="fgShape" presStyleLbl="fgShp" presStyleIdx="0" presStyleCnt="1" custLinFactNeighborY="24074"/>
      <dgm:spPr/>
    </dgm:pt>
    <dgm:pt modelId="{46BE013D-9E62-4F07-A430-5C10D0A2174C}" type="pres">
      <dgm:prSet presAssocID="{4EE66FD3-7152-48B4-8D3A-FD6E9D067A52}" presName="linComp" presStyleCnt="0"/>
      <dgm:spPr/>
    </dgm:pt>
    <dgm:pt modelId="{45DC8D24-9F13-47EA-B791-49031E8D202C}" type="pres">
      <dgm:prSet presAssocID="{8A05157C-603F-4F6D-8C78-D4655621B2CA}" presName="compNode" presStyleCnt="0"/>
      <dgm:spPr/>
    </dgm:pt>
    <dgm:pt modelId="{77D6FAAB-5AB2-4D28-8F72-CFFBEA47456B}" type="pres">
      <dgm:prSet presAssocID="{8A05157C-603F-4F6D-8C78-D4655621B2CA}" presName="bkgdShape" presStyleLbl="node1" presStyleIdx="0" presStyleCnt="3"/>
      <dgm:spPr/>
      <dgm:t>
        <a:bodyPr/>
        <a:lstStyle/>
        <a:p>
          <a:endParaRPr lang="el-GR"/>
        </a:p>
      </dgm:t>
    </dgm:pt>
    <dgm:pt modelId="{8815286E-3E33-446F-AE45-5006127D1AA9}" type="pres">
      <dgm:prSet presAssocID="{8A05157C-603F-4F6D-8C78-D4655621B2CA}" presName="nodeTx" presStyleLbl="node1" presStyleIdx="0" presStyleCnt="3">
        <dgm:presLayoutVars>
          <dgm:bulletEnabled val="1"/>
        </dgm:presLayoutVars>
      </dgm:prSet>
      <dgm:spPr/>
      <dgm:t>
        <a:bodyPr/>
        <a:lstStyle/>
        <a:p>
          <a:endParaRPr lang="el-GR"/>
        </a:p>
      </dgm:t>
    </dgm:pt>
    <dgm:pt modelId="{3321C0E8-8680-4529-9FFD-972B34E0ABF5}" type="pres">
      <dgm:prSet presAssocID="{8A05157C-603F-4F6D-8C78-D4655621B2CA}" presName="invisiNode" presStyleLbl="node1" presStyleIdx="0" presStyleCnt="3"/>
      <dgm:spPr/>
    </dgm:pt>
    <dgm:pt modelId="{3FB23C83-07AC-470D-B335-08E37CB46A4C}" type="pres">
      <dgm:prSet presAssocID="{8A05157C-603F-4F6D-8C78-D4655621B2CA}" presName="imagNode" presStyleLbl="fgImgPlace1" presStyleIdx="0" presStyleCnt="3" custLinFactNeighborY="-9676"/>
      <dgm:spPr>
        <a:blipFill rotWithShape="0">
          <a:blip xmlns:r="http://schemas.openxmlformats.org/officeDocument/2006/relationships" r:embed="rId1"/>
          <a:stretch>
            <a:fillRect/>
          </a:stretch>
        </a:blipFill>
      </dgm:spPr>
    </dgm:pt>
    <dgm:pt modelId="{95DF30F6-0399-41DA-9196-B7D2D2582B8F}" type="pres">
      <dgm:prSet presAssocID="{B129213C-8FDF-40A2-A39E-BA0CD4A0EB78}" presName="sibTrans" presStyleLbl="sibTrans2D1" presStyleIdx="0" presStyleCnt="0"/>
      <dgm:spPr/>
      <dgm:t>
        <a:bodyPr/>
        <a:lstStyle/>
        <a:p>
          <a:endParaRPr lang="el-GR"/>
        </a:p>
      </dgm:t>
    </dgm:pt>
    <dgm:pt modelId="{1327E044-B61F-4340-ADA1-7E87934AB7CB}" type="pres">
      <dgm:prSet presAssocID="{D9FCFC71-8755-40CF-A1D5-4F3042DBADCC}" presName="compNode" presStyleCnt="0"/>
      <dgm:spPr/>
    </dgm:pt>
    <dgm:pt modelId="{42DD2871-A85E-4D4D-ADE8-5EF1E942DE89}" type="pres">
      <dgm:prSet presAssocID="{D9FCFC71-8755-40CF-A1D5-4F3042DBADCC}" presName="bkgdShape" presStyleLbl="node1" presStyleIdx="1" presStyleCnt="3"/>
      <dgm:spPr/>
      <dgm:t>
        <a:bodyPr/>
        <a:lstStyle/>
        <a:p>
          <a:endParaRPr lang="el-GR"/>
        </a:p>
      </dgm:t>
    </dgm:pt>
    <dgm:pt modelId="{932F2C94-1B75-4115-9222-9ED1CF7EDF7E}" type="pres">
      <dgm:prSet presAssocID="{D9FCFC71-8755-40CF-A1D5-4F3042DBADCC}" presName="nodeTx" presStyleLbl="node1" presStyleIdx="1" presStyleCnt="3">
        <dgm:presLayoutVars>
          <dgm:bulletEnabled val="1"/>
        </dgm:presLayoutVars>
      </dgm:prSet>
      <dgm:spPr/>
      <dgm:t>
        <a:bodyPr/>
        <a:lstStyle/>
        <a:p>
          <a:endParaRPr lang="el-GR"/>
        </a:p>
      </dgm:t>
    </dgm:pt>
    <dgm:pt modelId="{B19EE05F-3295-4142-938C-2764338C9608}" type="pres">
      <dgm:prSet presAssocID="{D9FCFC71-8755-40CF-A1D5-4F3042DBADCC}" presName="invisiNode" presStyleLbl="node1" presStyleIdx="1" presStyleCnt="3"/>
      <dgm:spPr/>
    </dgm:pt>
    <dgm:pt modelId="{EB64BC45-F623-4064-903A-3442C15F11B1}" type="pres">
      <dgm:prSet presAssocID="{D9FCFC71-8755-40CF-A1D5-4F3042DBADCC}" presName="imagNode" presStyleLbl="fgImgPlace1" presStyleIdx="1" presStyleCnt="3" custLinFactNeighborY="-9676"/>
      <dgm:spPr>
        <a:blipFill rotWithShape="0">
          <a:blip xmlns:r="http://schemas.openxmlformats.org/officeDocument/2006/relationships" r:embed="rId1"/>
          <a:stretch>
            <a:fillRect/>
          </a:stretch>
        </a:blipFill>
      </dgm:spPr>
    </dgm:pt>
    <dgm:pt modelId="{AE345A98-9BDB-4147-B9FD-B41E40042DA7}" type="pres">
      <dgm:prSet presAssocID="{BE240307-E8C5-4546-96CF-9D1DB1A8968A}" presName="sibTrans" presStyleLbl="sibTrans2D1" presStyleIdx="0" presStyleCnt="0"/>
      <dgm:spPr/>
      <dgm:t>
        <a:bodyPr/>
        <a:lstStyle/>
        <a:p>
          <a:endParaRPr lang="el-GR"/>
        </a:p>
      </dgm:t>
    </dgm:pt>
    <dgm:pt modelId="{A6D13420-5F66-4DEF-B75E-ADB7CF307118}" type="pres">
      <dgm:prSet presAssocID="{C86C66E2-7611-44C0-929B-A57572FA5980}" presName="compNode" presStyleCnt="0"/>
      <dgm:spPr/>
    </dgm:pt>
    <dgm:pt modelId="{63745FB6-96CE-45BD-94A0-3520C9AF4063}" type="pres">
      <dgm:prSet presAssocID="{C86C66E2-7611-44C0-929B-A57572FA5980}" presName="bkgdShape" presStyleLbl="node1" presStyleIdx="2" presStyleCnt="3"/>
      <dgm:spPr/>
      <dgm:t>
        <a:bodyPr/>
        <a:lstStyle/>
        <a:p>
          <a:endParaRPr lang="el-GR"/>
        </a:p>
      </dgm:t>
    </dgm:pt>
    <dgm:pt modelId="{A38EB918-3B72-471E-848A-00A2A365324B}" type="pres">
      <dgm:prSet presAssocID="{C86C66E2-7611-44C0-929B-A57572FA5980}" presName="nodeTx" presStyleLbl="node1" presStyleIdx="2" presStyleCnt="3">
        <dgm:presLayoutVars>
          <dgm:bulletEnabled val="1"/>
        </dgm:presLayoutVars>
      </dgm:prSet>
      <dgm:spPr/>
      <dgm:t>
        <a:bodyPr/>
        <a:lstStyle/>
        <a:p>
          <a:endParaRPr lang="el-GR"/>
        </a:p>
      </dgm:t>
    </dgm:pt>
    <dgm:pt modelId="{0164AD1B-E094-452A-B817-734ABB57F718}" type="pres">
      <dgm:prSet presAssocID="{C86C66E2-7611-44C0-929B-A57572FA5980}" presName="invisiNode" presStyleLbl="node1" presStyleIdx="2" presStyleCnt="3"/>
      <dgm:spPr/>
    </dgm:pt>
    <dgm:pt modelId="{8F26C0B8-ED69-48B4-BEC1-91C53D2363EB}" type="pres">
      <dgm:prSet presAssocID="{C86C66E2-7611-44C0-929B-A57572FA5980}" presName="imagNode" presStyleLbl="fgImgPlace1" presStyleIdx="2" presStyleCnt="3" custLinFactNeighborY="-9676"/>
      <dgm:spPr>
        <a:blipFill rotWithShape="0">
          <a:blip xmlns:r="http://schemas.openxmlformats.org/officeDocument/2006/relationships" r:embed="rId1"/>
          <a:stretch>
            <a:fillRect/>
          </a:stretch>
        </a:blipFill>
      </dgm:spPr>
    </dgm:pt>
  </dgm:ptLst>
  <dgm:cxnLst>
    <dgm:cxn modelId="{8AFE24A1-80A7-44BA-A2AF-A63E6EFB68FB}" type="presOf" srcId="{BE240307-E8C5-4546-96CF-9D1DB1A8968A}" destId="{AE345A98-9BDB-4147-B9FD-B41E40042DA7}" srcOrd="0" destOrd="0" presId="urn:microsoft.com/office/officeart/2005/8/layout/hList7#3"/>
    <dgm:cxn modelId="{B40B7707-E7C0-4A6D-8DDE-6B26CF44371B}" type="presOf" srcId="{8A05157C-603F-4F6D-8C78-D4655621B2CA}" destId="{8815286E-3E33-446F-AE45-5006127D1AA9}" srcOrd="1" destOrd="0" presId="urn:microsoft.com/office/officeart/2005/8/layout/hList7#3"/>
    <dgm:cxn modelId="{7EB963D7-BCF0-4254-BD66-4105208CEDF0}" type="presOf" srcId="{C86C66E2-7611-44C0-929B-A57572FA5980}" destId="{A38EB918-3B72-471E-848A-00A2A365324B}" srcOrd="1" destOrd="0" presId="urn:microsoft.com/office/officeart/2005/8/layout/hList7#3"/>
    <dgm:cxn modelId="{C5B16AB9-9C52-40BF-81EC-E0EAF2C0AEB5}" type="presOf" srcId="{C86C66E2-7611-44C0-929B-A57572FA5980}" destId="{63745FB6-96CE-45BD-94A0-3520C9AF4063}" srcOrd="0" destOrd="0" presId="urn:microsoft.com/office/officeart/2005/8/layout/hList7#3"/>
    <dgm:cxn modelId="{5B0D2015-50E1-4A67-A9A0-8AD9C66C0840}" type="presOf" srcId="{D9FCFC71-8755-40CF-A1D5-4F3042DBADCC}" destId="{932F2C94-1B75-4115-9222-9ED1CF7EDF7E}" srcOrd="1" destOrd="0" presId="urn:microsoft.com/office/officeart/2005/8/layout/hList7#3"/>
    <dgm:cxn modelId="{623DFD1B-BC84-445A-AF98-15F7E03E3DE5}" type="presOf" srcId="{D9FCFC71-8755-40CF-A1D5-4F3042DBADCC}" destId="{42DD2871-A85E-4D4D-ADE8-5EF1E942DE89}" srcOrd="0" destOrd="0" presId="urn:microsoft.com/office/officeart/2005/8/layout/hList7#3"/>
    <dgm:cxn modelId="{5E33AD60-6949-4496-8961-E9B21E152EC1}" srcId="{4EE66FD3-7152-48B4-8D3A-FD6E9D067A52}" destId="{8A05157C-603F-4F6D-8C78-D4655621B2CA}" srcOrd="0" destOrd="0" parTransId="{0FE6560D-7754-432A-BFF0-6FC3FF35E48F}" sibTransId="{B129213C-8FDF-40A2-A39E-BA0CD4A0EB78}"/>
    <dgm:cxn modelId="{02A1144E-BDFD-448B-A1C9-F318B5653A1C}" type="presOf" srcId="{B129213C-8FDF-40A2-A39E-BA0CD4A0EB78}" destId="{95DF30F6-0399-41DA-9196-B7D2D2582B8F}" srcOrd="0" destOrd="0" presId="urn:microsoft.com/office/officeart/2005/8/layout/hList7#3"/>
    <dgm:cxn modelId="{21254033-A310-46DB-8C44-95D8CD1969F7}" srcId="{4EE66FD3-7152-48B4-8D3A-FD6E9D067A52}" destId="{C86C66E2-7611-44C0-929B-A57572FA5980}" srcOrd="2" destOrd="0" parTransId="{63D33459-EEC7-47BE-8423-4F25DE0E835D}" sibTransId="{B0239AC9-3127-434F-BD4D-F64C6D3A4065}"/>
    <dgm:cxn modelId="{10D59548-5D33-4F69-BE6A-1142A3FD230A}" srcId="{4EE66FD3-7152-48B4-8D3A-FD6E9D067A52}" destId="{D9FCFC71-8755-40CF-A1D5-4F3042DBADCC}" srcOrd="1" destOrd="0" parTransId="{E49B8BDF-B9A7-425C-A562-C84B7312AE66}" sibTransId="{BE240307-E8C5-4546-96CF-9D1DB1A8968A}"/>
    <dgm:cxn modelId="{BE1C0BAD-1E0B-4F4B-A066-EAE4B5B58CB5}" type="presOf" srcId="{8A05157C-603F-4F6D-8C78-D4655621B2CA}" destId="{77D6FAAB-5AB2-4D28-8F72-CFFBEA47456B}" srcOrd="0" destOrd="0" presId="urn:microsoft.com/office/officeart/2005/8/layout/hList7#3"/>
    <dgm:cxn modelId="{139CA43F-DF34-4250-B36F-AB6253256A90}" type="presOf" srcId="{4EE66FD3-7152-48B4-8D3A-FD6E9D067A52}" destId="{DDCAE180-F2CE-435C-8DC4-ABC983CCDA2E}" srcOrd="0" destOrd="0" presId="urn:microsoft.com/office/officeart/2005/8/layout/hList7#3"/>
    <dgm:cxn modelId="{DCA7F606-42F5-4993-AB07-252B3B98337F}" type="presParOf" srcId="{DDCAE180-F2CE-435C-8DC4-ABC983CCDA2E}" destId="{61A9AB8F-58C2-4F52-8439-71BBED919C10}" srcOrd="0" destOrd="0" presId="urn:microsoft.com/office/officeart/2005/8/layout/hList7#3"/>
    <dgm:cxn modelId="{326CEE8C-2A08-4E0B-923C-63DF11E4FF38}" type="presParOf" srcId="{DDCAE180-F2CE-435C-8DC4-ABC983CCDA2E}" destId="{46BE013D-9E62-4F07-A430-5C10D0A2174C}" srcOrd="1" destOrd="0" presId="urn:microsoft.com/office/officeart/2005/8/layout/hList7#3"/>
    <dgm:cxn modelId="{27F751FE-5D1E-4B9F-8E2B-97BCACA94061}" type="presParOf" srcId="{46BE013D-9E62-4F07-A430-5C10D0A2174C}" destId="{45DC8D24-9F13-47EA-B791-49031E8D202C}" srcOrd="0" destOrd="0" presId="urn:microsoft.com/office/officeart/2005/8/layout/hList7#3"/>
    <dgm:cxn modelId="{32795EB6-C9BC-4F6E-A72E-6005C8CF1E37}" type="presParOf" srcId="{45DC8D24-9F13-47EA-B791-49031E8D202C}" destId="{77D6FAAB-5AB2-4D28-8F72-CFFBEA47456B}" srcOrd="0" destOrd="0" presId="urn:microsoft.com/office/officeart/2005/8/layout/hList7#3"/>
    <dgm:cxn modelId="{1355AA4E-3267-47F5-95F5-6CDE56C866DC}" type="presParOf" srcId="{45DC8D24-9F13-47EA-B791-49031E8D202C}" destId="{8815286E-3E33-446F-AE45-5006127D1AA9}" srcOrd="1" destOrd="0" presId="urn:microsoft.com/office/officeart/2005/8/layout/hList7#3"/>
    <dgm:cxn modelId="{C707946E-DA20-4CA9-B676-4CE195A44E91}" type="presParOf" srcId="{45DC8D24-9F13-47EA-B791-49031E8D202C}" destId="{3321C0E8-8680-4529-9FFD-972B34E0ABF5}" srcOrd="2" destOrd="0" presId="urn:microsoft.com/office/officeart/2005/8/layout/hList7#3"/>
    <dgm:cxn modelId="{E160FD55-63D2-42CB-AC5E-29F3FAFB8CC8}" type="presParOf" srcId="{45DC8D24-9F13-47EA-B791-49031E8D202C}" destId="{3FB23C83-07AC-470D-B335-08E37CB46A4C}" srcOrd="3" destOrd="0" presId="urn:microsoft.com/office/officeart/2005/8/layout/hList7#3"/>
    <dgm:cxn modelId="{FBCA12C1-6938-4585-8280-528CD2395FF1}" type="presParOf" srcId="{46BE013D-9E62-4F07-A430-5C10D0A2174C}" destId="{95DF30F6-0399-41DA-9196-B7D2D2582B8F}" srcOrd="1" destOrd="0" presId="urn:microsoft.com/office/officeart/2005/8/layout/hList7#3"/>
    <dgm:cxn modelId="{51D076B5-1BAD-4168-93EF-43C9BAC9EF1C}" type="presParOf" srcId="{46BE013D-9E62-4F07-A430-5C10D0A2174C}" destId="{1327E044-B61F-4340-ADA1-7E87934AB7CB}" srcOrd="2" destOrd="0" presId="urn:microsoft.com/office/officeart/2005/8/layout/hList7#3"/>
    <dgm:cxn modelId="{288CA883-9A4C-4839-B7FC-80DB45B16B79}" type="presParOf" srcId="{1327E044-B61F-4340-ADA1-7E87934AB7CB}" destId="{42DD2871-A85E-4D4D-ADE8-5EF1E942DE89}" srcOrd="0" destOrd="0" presId="urn:microsoft.com/office/officeart/2005/8/layout/hList7#3"/>
    <dgm:cxn modelId="{846FBC30-5E08-42D5-92E6-33D243B6F879}" type="presParOf" srcId="{1327E044-B61F-4340-ADA1-7E87934AB7CB}" destId="{932F2C94-1B75-4115-9222-9ED1CF7EDF7E}" srcOrd="1" destOrd="0" presId="urn:microsoft.com/office/officeart/2005/8/layout/hList7#3"/>
    <dgm:cxn modelId="{33F41A96-E20F-4721-AC4D-02FB43EEF879}" type="presParOf" srcId="{1327E044-B61F-4340-ADA1-7E87934AB7CB}" destId="{B19EE05F-3295-4142-938C-2764338C9608}" srcOrd="2" destOrd="0" presId="urn:microsoft.com/office/officeart/2005/8/layout/hList7#3"/>
    <dgm:cxn modelId="{AD162D22-9AF2-4E7D-9923-2DB8DF71DAF3}" type="presParOf" srcId="{1327E044-B61F-4340-ADA1-7E87934AB7CB}" destId="{EB64BC45-F623-4064-903A-3442C15F11B1}" srcOrd="3" destOrd="0" presId="urn:microsoft.com/office/officeart/2005/8/layout/hList7#3"/>
    <dgm:cxn modelId="{BC7A3CDD-2B7D-48A5-879D-78268D06A9F1}" type="presParOf" srcId="{46BE013D-9E62-4F07-A430-5C10D0A2174C}" destId="{AE345A98-9BDB-4147-B9FD-B41E40042DA7}" srcOrd="3" destOrd="0" presId="urn:microsoft.com/office/officeart/2005/8/layout/hList7#3"/>
    <dgm:cxn modelId="{208010F6-7C7C-4517-892F-BD2A2817980F}" type="presParOf" srcId="{46BE013D-9E62-4F07-A430-5C10D0A2174C}" destId="{A6D13420-5F66-4DEF-B75E-ADB7CF307118}" srcOrd="4" destOrd="0" presId="urn:microsoft.com/office/officeart/2005/8/layout/hList7#3"/>
    <dgm:cxn modelId="{19BC3210-94C4-4314-BC9F-81212044B430}" type="presParOf" srcId="{A6D13420-5F66-4DEF-B75E-ADB7CF307118}" destId="{63745FB6-96CE-45BD-94A0-3520C9AF4063}" srcOrd="0" destOrd="0" presId="urn:microsoft.com/office/officeart/2005/8/layout/hList7#3"/>
    <dgm:cxn modelId="{AC46975F-4D37-49A5-8165-5CD951FE1BA2}" type="presParOf" srcId="{A6D13420-5F66-4DEF-B75E-ADB7CF307118}" destId="{A38EB918-3B72-471E-848A-00A2A365324B}" srcOrd="1" destOrd="0" presId="urn:microsoft.com/office/officeart/2005/8/layout/hList7#3"/>
    <dgm:cxn modelId="{DFF012E5-E7AF-468F-9B8C-F89774F9113A}" type="presParOf" srcId="{A6D13420-5F66-4DEF-B75E-ADB7CF307118}" destId="{0164AD1B-E094-452A-B817-734ABB57F718}" srcOrd="2" destOrd="0" presId="urn:microsoft.com/office/officeart/2005/8/layout/hList7#3"/>
    <dgm:cxn modelId="{B2F6FB0B-D165-4E2C-BBAF-D1890C33B2FA}" type="presParOf" srcId="{A6D13420-5F66-4DEF-B75E-ADB7CF307118}" destId="{8F26C0B8-ED69-48B4-BEC1-91C53D2363EB}"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3E27AC-49C1-4B5D-9A22-D4E1A5759437}" type="doc">
      <dgm:prSet loTypeId="urn:microsoft.com/office/officeart/2005/8/layout/vList4#3" loCatId="list" qsTypeId="urn:microsoft.com/office/officeart/2005/8/quickstyle/3d1" qsCatId="3D" csTypeId="urn:microsoft.com/office/officeart/2005/8/colors/colorful3" csCatId="colorful" phldr="1"/>
      <dgm:spPr/>
      <dgm:t>
        <a:bodyPr/>
        <a:lstStyle/>
        <a:p>
          <a:endParaRPr lang="el-GR"/>
        </a:p>
      </dgm:t>
    </dgm:pt>
    <dgm:pt modelId="{AD1068DD-86E5-474F-9C06-1EADAA79AC4A}">
      <dgm:prSet custT="1"/>
      <dgm:spPr/>
      <dgm:t>
        <a:bodyPr/>
        <a:lstStyle/>
        <a:p>
          <a:pPr algn="l" rtl="0">
            <a:lnSpc>
              <a:spcPct val="90000"/>
            </a:lnSpc>
            <a:spcAft>
              <a:spcPts val="600"/>
            </a:spcAft>
          </a:pPr>
          <a:r>
            <a:rPr lang="el-GR" sz="1500" b="1" u="sng" strike="noStrike" dirty="0" smtClean="0">
              <a:solidFill>
                <a:schemeClr val="accent2">
                  <a:lumMod val="40000"/>
                  <a:lumOff val="60000"/>
                </a:schemeClr>
              </a:solidFill>
              <a:effectLst/>
              <a:latin typeface="Myriad Pro" pitchFamily="34" charset="0"/>
            </a:rPr>
            <a:t>Γενική Συνέλευση</a:t>
          </a:r>
        </a:p>
        <a:p>
          <a:pPr algn="l" rtl="0">
            <a:lnSpc>
              <a:spcPct val="90000"/>
            </a:lnSpc>
            <a:spcAft>
              <a:spcPts val="600"/>
            </a:spcAft>
            <a:tabLst>
              <a:tab pos="179388" algn="l"/>
            </a:tabLst>
          </a:pPr>
          <a:r>
            <a:rPr lang="el-GR" sz="1500" dirty="0" smtClean="0">
              <a:latin typeface="Myriad Pro" pitchFamily="34" charset="0"/>
              <a:cs typeface="Times New Roman"/>
            </a:rPr>
            <a:t>* </a:t>
          </a:r>
          <a:r>
            <a:rPr lang="el-GR" sz="1500" dirty="0" smtClean="0">
              <a:latin typeface="Myriad Pro" pitchFamily="34" charset="0"/>
            </a:rPr>
            <a:t>Αποτελείται από εκπροσώπους των μελών των δήμων (Δήμαρχοι, Πρόεδροι Κοινοτήτων και Δημοτικοί και Κοινοτικοί Σύμβουλοι) ανάλογα με τον πληθυσμό</a:t>
          </a:r>
        </a:p>
        <a:p>
          <a:pPr algn="l" rtl="0">
            <a:lnSpc>
              <a:spcPct val="90000"/>
            </a:lnSpc>
            <a:spcAft>
              <a:spcPts val="600"/>
            </a:spcAft>
          </a:pPr>
          <a:r>
            <a:rPr lang="el-GR" sz="1500" dirty="0" smtClean="0">
              <a:latin typeface="Myriad Pro" pitchFamily="34" charset="0"/>
              <a:cs typeface="Times New Roman"/>
            </a:rPr>
            <a:t>* </a:t>
          </a:r>
          <a:r>
            <a:rPr lang="el-GR" sz="1500" dirty="0" smtClean="0">
              <a:latin typeface="Myriad Pro" pitchFamily="34" charset="0"/>
            </a:rPr>
            <a:t>Η θητεία της διαρκεί όλη τη δημοτική περίοδο</a:t>
          </a:r>
          <a:endParaRPr lang="el-GR" sz="1500" dirty="0">
            <a:latin typeface="Myriad Pro" pitchFamily="34" charset="0"/>
          </a:endParaRPr>
        </a:p>
      </dgm:t>
    </dgm:pt>
    <dgm:pt modelId="{73C2E774-9056-4A2F-ABFD-50AF03D67AE7}" type="parTrans" cxnId="{C41DBFF4-74A7-4710-B55F-2030A51BE010}">
      <dgm:prSet/>
      <dgm:spPr/>
      <dgm:t>
        <a:bodyPr/>
        <a:lstStyle/>
        <a:p>
          <a:endParaRPr lang="el-GR"/>
        </a:p>
      </dgm:t>
    </dgm:pt>
    <dgm:pt modelId="{2362E348-A544-466C-943F-E1616203CE2A}" type="sibTrans" cxnId="{C41DBFF4-74A7-4710-B55F-2030A51BE010}">
      <dgm:prSet/>
      <dgm:spPr/>
      <dgm:t>
        <a:bodyPr/>
        <a:lstStyle/>
        <a:p>
          <a:endParaRPr lang="el-GR"/>
        </a:p>
      </dgm:t>
    </dgm:pt>
    <dgm:pt modelId="{31FC80EF-81C3-4151-929C-326F2AAA340C}">
      <dgm:prSet custT="1"/>
      <dgm:spPr/>
      <dgm:t>
        <a:bodyPr/>
        <a:lstStyle/>
        <a:p>
          <a:pPr rtl="0">
            <a:lnSpc>
              <a:spcPct val="80000"/>
            </a:lnSpc>
            <a:spcAft>
              <a:spcPts val="600"/>
            </a:spcAft>
          </a:pPr>
          <a:r>
            <a:rPr lang="el-GR" sz="1500" b="1" u="sng" dirty="0" smtClean="0">
              <a:solidFill>
                <a:schemeClr val="accent2">
                  <a:lumMod val="40000"/>
                  <a:lumOff val="60000"/>
                </a:schemeClr>
              </a:solidFill>
              <a:latin typeface="Myriad Pro" pitchFamily="34" charset="0"/>
            </a:rPr>
            <a:t>Διοικητικό Συμβούλιο</a:t>
          </a:r>
        </a:p>
        <a:p>
          <a:pPr rtl="0">
            <a:lnSpc>
              <a:spcPct val="80000"/>
            </a:lnSpc>
            <a:spcAft>
              <a:spcPts val="600"/>
            </a:spcAft>
          </a:pPr>
          <a:r>
            <a:rPr lang="el-GR" sz="1500" dirty="0" smtClean="0">
              <a:latin typeface="Myriad Pro" pitchFamily="34" charset="0"/>
              <a:cs typeface="Times New Roman"/>
            </a:rPr>
            <a:t>* </a:t>
          </a:r>
          <a:r>
            <a:rPr lang="el-GR" sz="1500" dirty="0" smtClean="0">
              <a:latin typeface="Myriad Pro" pitchFamily="34" charset="0"/>
            </a:rPr>
            <a:t>Αποτελείται από Δημάρχους, Προέδρους Κοινοτήτων και Δημοτικούς και Κοινοτικούς Συμβούλους ανάλογα με τον αριθμό των μελών της Γενικής Συνέλευσης των ΤΕΔΚ</a:t>
          </a:r>
        </a:p>
        <a:p>
          <a:pPr rtl="0">
            <a:lnSpc>
              <a:spcPct val="80000"/>
            </a:lnSpc>
            <a:spcAft>
              <a:spcPts val="600"/>
            </a:spcAft>
          </a:pPr>
          <a:r>
            <a:rPr lang="el-GR" sz="1500" dirty="0" smtClean="0">
              <a:latin typeface="Myriad Pro" pitchFamily="34" charset="0"/>
              <a:cs typeface="Times New Roman"/>
            </a:rPr>
            <a:t>* Η θητεία του διαρκεί όλη τη δημοτική περίοδο και λήγει με την εγκατάσταση του νέου Διοικητικού Συμβουλίου</a:t>
          </a:r>
          <a:endParaRPr lang="el-GR" sz="1500" dirty="0">
            <a:latin typeface="Myriad Pro" pitchFamily="34" charset="0"/>
          </a:endParaRPr>
        </a:p>
      </dgm:t>
    </dgm:pt>
    <dgm:pt modelId="{AB079A75-CF46-4321-BCBA-D14D1038E550}" type="parTrans" cxnId="{9B22E3B9-6649-4049-86A9-2A45870E3286}">
      <dgm:prSet/>
      <dgm:spPr/>
      <dgm:t>
        <a:bodyPr/>
        <a:lstStyle/>
        <a:p>
          <a:endParaRPr lang="el-GR"/>
        </a:p>
      </dgm:t>
    </dgm:pt>
    <dgm:pt modelId="{B0DC833E-6E69-460F-AEE2-B08615E332F6}" type="sibTrans" cxnId="{9B22E3B9-6649-4049-86A9-2A45870E3286}">
      <dgm:prSet/>
      <dgm:spPr/>
      <dgm:t>
        <a:bodyPr/>
        <a:lstStyle/>
        <a:p>
          <a:endParaRPr lang="el-GR"/>
        </a:p>
      </dgm:t>
    </dgm:pt>
    <dgm:pt modelId="{725BEBC8-0835-4375-ACBA-9BC50C9CB4C0}">
      <dgm:prSet custT="1"/>
      <dgm:spPr/>
      <dgm:t>
        <a:bodyPr/>
        <a:lstStyle/>
        <a:p>
          <a:pPr rtl="0">
            <a:lnSpc>
              <a:spcPct val="90000"/>
            </a:lnSpc>
            <a:spcAft>
              <a:spcPct val="35000"/>
            </a:spcAft>
          </a:pPr>
          <a:endParaRPr lang="el-GR" sz="1500" dirty="0" smtClean="0">
            <a:latin typeface="Myriad Pro" pitchFamily="34" charset="0"/>
          </a:endParaRPr>
        </a:p>
        <a:p>
          <a:pPr rtl="0">
            <a:lnSpc>
              <a:spcPct val="80000"/>
            </a:lnSpc>
            <a:spcAft>
              <a:spcPts val="600"/>
            </a:spcAft>
          </a:pPr>
          <a:r>
            <a:rPr lang="el-GR" sz="1500" b="1" u="sng" dirty="0" smtClean="0">
              <a:solidFill>
                <a:schemeClr val="accent2">
                  <a:lumMod val="40000"/>
                  <a:lumOff val="60000"/>
                </a:schemeClr>
              </a:solidFill>
              <a:latin typeface="Myriad Pro" pitchFamily="34" charset="0"/>
            </a:rPr>
            <a:t>Εκτελεστική Επιτροπή</a:t>
          </a:r>
        </a:p>
        <a:p>
          <a:pPr rtl="0">
            <a:lnSpc>
              <a:spcPct val="90000"/>
            </a:lnSpc>
            <a:spcAft>
              <a:spcPct val="35000"/>
            </a:spcAft>
          </a:pPr>
          <a:r>
            <a:rPr lang="el-GR" sz="1500" dirty="0" smtClean="0">
              <a:latin typeface="Myriad Pro" pitchFamily="34" charset="0"/>
              <a:cs typeface="Times New Roman"/>
            </a:rPr>
            <a:t>* </a:t>
          </a:r>
          <a:r>
            <a:rPr lang="el-GR" sz="1500" dirty="0" smtClean="0">
              <a:latin typeface="Myriad Pro" pitchFamily="34" charset="0"/>
            </a:rPr>
            <a:t>Αποτελείται από πέντε μέλη (Πρόεδρος, Αντιπρόεδρος, Γραμματέας και δύο μέλη του Διοικητικού Συμβουλίου)</a:t>
          </a:r>
        </a:p>
        <a:p>
          <a:pPr rtl="0">
            <a:lnSpc>
              <a:spcPct val="90000"/>
            </a:lnSpc>
            <a:spcAft>
              <a:spcPct val="35000"/>
            </a:spcAft>
          </a:pPr>
          <a:r>
            <a:rPr lang="el-GR" sz="1500" dirty="0" smtClean="0">
              <a:latin typeface="Myriad Pro" pitchFamily="34" charset="0"/>
              <a:cs typeface="Times New Roman"/>
            </a:rPr>
            <a:t>* </a:t>
          </a:r>
          <a:r>
            <a:rPr lang="el-GR" sz="1500" dirty="0" smtClean="0">
              <a:latin typeface="Myriad Pro" pitchFamily="34" charset="0"/>
            </a:rPr>
            <a:t>Η θητεία της διαρκεί όλη τη δημοτική περίοδο </a:t>
          </a:r>
        </a:p>
        <a:p>
          <a:pPr rtl="0">
            <a:lnSpc>
              <a:spcPct val="90000"/>
            </a:lnSpc>
            <a:spcAft>
              <a:spcPct val="35000"/>
            </a:spcAft>
          </a:pPr>
          <a:endParaRPr lang="el-GR" sz="1500" dirty="0">
            <a:latin typeface="Myriad Pro" pitchFamily="34" charset="0"/>
          </a:endParaRPr>
        </a:p>
      </dgm:t>
    </dgm:pt>
    <dgm:pt modelId="{7CF75ECC-82FA-43E4-8402-08DD6E952CF7}" type="parTrans" cxnId="{76FC34D3-EE92-4470-BD4B-B5D0ED578280}">
      <dgm:prSet/>
      <dgm:spPr/>
      <dgm:t>
        <a:bodyPr/>
        <a:lstStyle/>
        <a:p>
          <a:endParaRPr lang="el-GR"/>
        </a:p>
      </dgm:t>
    </dgm:pt>
    <dgm:pt modelId="{42794D68-F638-4CCC-A8B1-C90AC794F3F9}" type="sibTrans" cxnId="{76FC34D3-EE92-4470-BD4B-B5D0ED578280}">
      <dgm:prSet/>
      <dgm:spPr/>
      <dgm:t>
        <a:bodyPr/>
        <a:lstStyle/>
        <a:p>
          <a:endParaRPr lang="el-GR"/>
        </a:p>
      </dgm:t>
    </dgm:pt>
    <dgm:pt modelId="{C5BFDFC1-59FA-4019-A126-26FEA4A62310}">
      <dgm:prSet custT="1"/>
      <dgm:spPr/>
      <dgm:t>
        <a:bodyPr/>
        <a:lstStyle/>
        <a:p>
          <a:pPr rtl="0">
            <a:lnSpc>
              <a:spcPct val="80000"/>
            </a:lnSpc>
            <a:spcAft>
              <a:spcPts val="550"/>
            </a:spcAft>
          </a:pPr>
          <a:r>
            <a:rPr lang="el-GR" sz="1500" b="1" u="sng" dirty="0" smtClean="0">
              <a:solidFill>
                <a:schemeClr val="accent2">
                  <a:lumMod val="40000"/>
                  <a:lumOff val="60000"/>
                </a:schemeClr>
              </a:solidFill>
              <a:latin typeface="Myriad Pro" pitchFamily="34" charset="0"/>
            </a:rPr>
            <a:t>Πρόεδρος</a:t>
          </a:r>
        </a:p>
        <a:p>
          <a:pPr rtl="0">
            <a:lnSpc>
              <a:spcPct val="90000"/>
            </a:lnSpc>
            <a:spcAft>
              <a:spcPts val="550"/>
            </a:spcAft>
          </a:pPr>
          <a:r>
            <a:rPr lang="el-GR" sz="1500" dirty="0" smtClean="0">
              <a:latin typeface="Myriad Pro" pitchFamily="34" charset="0"/>
              <a:cs typeface="Times New Roman"/>
            </a:rPr>
            <a:t>* </a:t>
          </a:r>
          <a:r>
            <a:rPr lang="el-GR" sz="1500" dirty="0" smtClean="0">
              <a:latin typeface="Myriad Pro" pitchFamily="34" charset="0"/>
            </a:rPr>
            <a:t>Είναι ο Πρόεδρος του Διοικητικού Συμβουλίου και εκλέγεται για όλη τη δημοτική περίοδο, μέχρι και την εγκατάσταση του νέου Προέδρου</a:t>
          </a:r>
          <a:endParaRPr lang="el-GR" sz="1500" dirty="0">
            <a:latin typeface="Myriad Pro" pitchFamily="34" charset="0"/>
          </a:endParaRPr>
        </a:p>
      </dgm:t>
    </dgm:pt>
    <dgm:pt modelId="{6F6E4A92-7DCB-4816-8802-A51EDC3A91F9}" type="parTrans" cxnId="{AD38D098-0D08-4DB6-A403-E8BE3488F3DE}">
      <dgm:prSet/>
      <dgm:spPr/>
      <dgm:t>
        <a:bodyPr/>
        <a:lstStyle/>
        <a:p>
          <a:endParaRPr lang="el-GR"/>
        </a:p>
      </dgm:t>
    </dgm:pt>
    <dgm:pt modelId="{85C7A7C7-847B-4929-AD05-254CC32A4945}" type="sibTrans" cxnId="{AD38D098-0D08-4DB6-A403-E8BE3488F3DE}">
      <dgm:prSet/>
      <dgm:spPr/>
      <dgm:t>
        <a:bodyPr/>
        <a:lstStyle/>
        <a:p>
          <a:endParaRPr lang="el-GR"/>
        </a:p>
      </dgm:t>
    </dgm:pt>
    <dgm:pt modelId="{2337DF46-C1D1-425E-9DAC-DBB3A5B24E0D}">
      <dgm:prSet custT="1"/>
      <dgm:spPr/>
      <dgm:t>
        <a:bodyPr/>
        <a:lstStyle/>
        <a:p>
          <a:pPr rtl="0">
            <a:lnSpc>
              <a:spcPct val="80000"/>
            </a:lnSpc>
            <a:spcAft>
              <a:spcPts val="300"/>
            </a:spcAft>
          </a:pPr>
          <a:r>
            <a:rPr lang="el-GR" sz="1400" b="1" u="sng" dirty="0" smtClean="0">
              <a:solidFill>
                <a:schemeClr val="accent2">
                  <a:lumMod val="40000"/>
                  <a:lumOff val="60000"/>
                </a:schemeClr>
              </a:solidFill>
              <a:latin typeface="Myriad Pro" pitchFamily="34" charset="0"/>
            </a:rPr>
            <a:t>Εποπτικό Συμβούλιο</a:t>
          </a:r>
        </a:p>
        <a:p>
          <a:pPr rtl="0">
            <a:lnSpc>
              <a:spcPct val="80000"/>
            </a:lnSpc>
            <a:spcAft>
              <a:spcPts val="300"/>
            </a:spcAft>
          </a:pPr>
          <a:r>
            <a:rPr lang="el-GR" sz="1400" dirty="0" smtClean="0">
              <a:latin typeface="Myriad Pro" pitchFamily="34" charset="0"/>
              <a:cs typeface="Times New Roman"/>
            </a:rPr>
            <a:t>* </a:t>
          </a:r>
          <a:r>
            <a:rPr lang="el-GR" sz="1400" dirty="0" smtClean="0">
              <a:latin typeface="Myriad Pro" pitchFamily="34" charset="0"/>
            </a:rPr>
            <a:t>Αποτελείται από μέλη της Γενικής Συνέλευσης (ανάλογα με τον αριθμό των μελών της Γενικής Συνέλευσης της κάθε ΤΕΔΚ)</a:t>
          </a:r>
        </a:p>
        <a:p>
          <a:pPr rtl="0">
            <a:lnSpc>
              <a:spcPct val="80000"/>
            </a:lnSpc>
            <a:spcAft>
              <a:spcPts val="300"/>
            </a:spcAft>
          </a:pPr>
          <a:r>
            <a:rPr lang="el-GR" sz="1400" dirty="0" smtClean="0">
              <a:latin typeface="Times New Roman"/>
              <a:cs typeface="Times New Roman"/>
            </a:rPr>
            <a:t>* </a:t>
          </a:r>
          <a:r>
            <a:rPr lang="el-GR" sz="1400" dirty="0" smtClean="0">
              <a:latin typeface="Myriad Pro" pitchFamily="34" charset="0"/>
            </a:rPr>
            <a:t>Η θητεία του διαρκεί για όλη τη δημοτική περίοδο</a:t>
          </a:r>
        </a:p>
        <a:p>
          <a:pPr rtl="0">
            <a:lnSpc>
              <a:spcPct val="80000"/>
            </a:lnSpc>
            <a:spcAft>
              <a:spcPts val="300"/>
            </a:spcAft>
          </a:pPr>
          <a:r>
            <a:rPr lang="el-GR" sz="1400" dirty="0" smtClean="0">
              <a:latin typeface="Times New Roman"/>
              <a:cs typeface="Times New Roman"/>
            </a:rPr>
            <a:t>*</a:t>
          </a:r>
          <a:r>
            <a:rPr lang="el-GR" sz="1400" dirty="0" smtClean="0">
              <a:latin typeface="Myriad Pro" pitchFamily="34" charset="0"/>
            </a:rPr>
            <a:t> Η ιδιότητα μέλους Διοικητικού και Εποπτικού Συμβουλίου δεν είναι συμβατή στο ίδιο πρόσωπο</a:t>
          </a:r>
          <a:endParaRPr lang="el-GR" sz="1400" dirty="0">
            <a:latin typeface="Myriad Pro" pitchFamily="34" charset="0"/>
          </a:endParaRPr>
        </a:p>
      </dgm:t>
    </dgm:pt>
    <dgm:pt modelId="{5E24FBAA-8A2A-47B5-9AEF-31E757B4EF7B}" type="parTrans" cxnId="{3E56360C-DEBE-4760-95E0-95BD579A95F2}">
      <dgm:prSet/>
      <dgm:spPr/>
      <dgm:t>
        <a:bodyPr/>
        <a:lstStyle/>
        <a:p>
          <a:endParaRPr lang="el-GR"/>
        </a:p>
      </dgm:t>
    </dgm:pt>
    <dgm:pt modelId="{03B6A2C8-33AC-47CD-8A5F-2E1EB0FB9E6F}" type="sibTrans" cxnId="{3E56360C-DEBE-4760-95E0-95BD579A95F2}">
      <dgm:prSet/>
      <dgm:spPr/>
      <dgm:t>
        <a:bodyPr/>
        <a:lstStyle/>
        <a:p>
          <a:endParaRPr lang="el-GR"/>
        </a:p>
      </dgm:t>
    </dgm:pt>
    <dgm:pt modelId="{D82FAE32-B86D-449C-8156-852311CF0C6F}" type="pres">
      <dgm:prSet presAssocID="{7D3E27AC-49C1-4B5D-9A22-D4E1A5759437}" presName="linear" presStyleCnt="0">
        <dgm:presLayoutVars>
          <dgm:dir/>
          <dgm:resizeHandles val="exact"/>
        </dgm:presLayoutVars>
      </dgm:prSet>
      <dgm:spPr/>
      <dgm:t>
        <a:bodyPr/>
        <a:lstStyle/>
        <a:p>
          <a:endParaRPr lang="el-GR"/>
        </a:p>
      </dgm:t>
    </dgm:pt>
    <dgm:pt modelId="{A932B896-8E94-444F-BA77-C05713E11536}" type="pres">
      <dgm:prSet presAssocID="{AD1068DD-86E5-474F-9C06-1EADAA79AC4A}" presName="comp" presStyleCnt="0"/>
      <dgm:spPr/>
      <dgm:t>
        <a:bodyPr/>
        <a:lstStyle/>
        <a:p>
          <a:endParaRPr lang="el-GR"/>
        </a:p>
      </dgm:t>
    </dgm:pt>
    <dgm:pt modelId="{99C45927-EB7D-4FC2-9388-B17CFC0FC88F}" type="pres">
      <dgm:prSet presAssocID="{AD1068DD-86E5-474F-9C06-1EADAA79AC4A}" presName="box" presStyleLbl="node1" presStyleIdx="0" presStyleCnt="5"/>
      <dgm:spPr/>
      <dgm:t>
        <a:bodyPr/>
        <a:lstStyle/>
        <a:p>
          <a:endParaRPr lang="el-GR"/>
        </a:p>
      </dgm:t>
    </dgm:pt>
    <dgm:pt modelId="{D6B51457-9B56-412B-B04D-898835CCAD93}" type="pres">
      <dgm:prSet presAssocID="{AD1068DD-86E5-474F-9C06-1EADAA79AC4A}" presName="img" presStyleLbl="fgImgPlace1" presStyleIdx="0" presStyleCnt="5" custScaleX="72118" custLinFactNeighborX="-5103"/>
      <dgm:spPr>
        <a:blipFill rotWithShape="0">
          <a:blip xmlns:r="http://schemas.openxmlformats.org/officeDocument/2006/relationships" r:embed="rId1"/>
          <a:stretch>
            <a:fillRect/>
          </a:stretch>
        </a:blipFill>
      </dgm:spPr>
      <dgm:t>
        <a:bodyPr/>
        <a:lstStyle/>
        <a:p>
          <a:endParaRPr lang="el-GR"/>
        </a:p>
      </dgm:t>
    </dgm:pt>
    <dgm:pt modelId="{ABD61962-F1E8-46A2-9BEE-7D6978172B67}" type="pres">
      <dgm:prSet presAssocID="{AD1068DD-86E5-474F-9C06-1EADAA79AC4A}" presName="text" presStyleLbl="node1" presStyleIdx="0" presStyleCnt="5">
        <dgm:presLayoutVars>
          <dgm:bulletEnabled val="1"/>
        </dgm:presLayoutVars>
      </dgm:prSet>
      <dgm:spPr/>
      <dgm:t>
        <a:bodyPr/>
        <a:lstStyle/>
        <a:p>
          <a:endParaRPr lang="el-GR"/>
        </a:p>
      </dgm:t>
    </dgm:pt>
    <dgm:pt modelId="{297DA67C-DE34-42F2-8009-8BF0A0873D9B}" type="pres">
      <dgm:prSet presAssocID="{2362E348-A544-466C-943F-E1616203CE2A}" presName="spacer" presStyleCnt="0"/>
      <dgm:spPr/>
      <dgm:t>
        <a:bodyPr/>
        <a:lstStyle/>
        <a:p>
          <a:endParaRPr lang="el-GR"/>
        </a:p>
      </dgm:t>
    </dgm:pt>
    <dgm:pt modelId="{646E7139-6573-41F8-831E-EDB6C30A708C}" type="pres">
      <dgm:prSet presAssocID="{31FC80EF-81C3-4151-929C-326F2AAA340C}" presName="comp" presStyleCnt="0"/>
      <dgm:spPr/>
      <dgm:t>
        <a:bodyPr/>
        <a:lstStyle/>
        <a:p>
          <a:endParaRPr lang="el-GR"/>
        </a:p>
      </dgm:t>
    </dgm:pt>
    <dgm:pt modelId="{9FD30C25-C484-44CD-BA3C-C1D55DC1F25D}" type="pres">
      <dgm:prSet presAssocID="{31FC80EF-81C3-4151-929C-326F2AAA340C}" presName="box" presStyleLbl="node1" presStyleIdx="1" presStyleCnt="5"/>
      <dgm:spPr/>
      <dgm:t>
        <a:bodyPr/>
        <a:lstStyle/>
        <a:p>
          <a:endParaRPr lang="el-GR"/>
        </a:p>
      </dgm:t>
    </dgm:pt>
    <dgm:pt modelId="{CFE4B2D2-8CDD-443C-B375-B440EA0E09A7}" type="pres">
      <dgm:prSet presAssocID="{31FC80EF-81C3-4151-929C-326F2AAA340C}" presName="img" presStyleLbl="fgImgPlace1" presStyleIdx="1" presStyleCnt="5" custScaleX="72118" custLinFactNeighborX="-5103"/>
      <dgm:spPr>
        <a:blipFill rotWithShape="0">
          <a:blip xmlns:r="http://schemas.openxmlformats.org/officeDocument/2006/relationships" r:embed="rId1"/>
          <a:stretch>
            <a:fillRect/>
          </a:stretch>
        </a:blipFill>
      </dgm:spPr>
      <dgm:t>
        <a:bodyPr/>
        <a:lstStyle/>
        <a:p>
          <a:endParaRPr lang="el-GR"/>
        </a:p>
      </dgm:t>
    </dgm:pt>
    <dgm:pt modelId="{510C6825-43D2-4F1B-8698-993FD1556F1D}" type="pres">
      <dgm:prSet presAssocID="{31FC80EF-81C3-4151-929C-326F2AAA340C}" presName="text" presStyleLbl="node1" presStyleIdx="1" presStyleCnt="5">
        <dgm:presLayoutVars>
          <dgm:bulletEnabled val="1"/>
        </dgm:presLayoutVars>
      </dgm:prSet>
      <dgm:spPr/>
      <dgm:t>
        <a:bodyPr/>
        <a:lstStyle/>
        <a:p>
          <a:endParaRPr lang="el-GR"/>
        </a:p>
      </dgm:t>
    </dgm:pt>
    <dgm:pt modelId="{3D3ADB90-C69F-4508-9EC8-F3CFC8A7E06A}" type="pres">
      <dgm:prSet presAssocID="{B0DC833E-6E69-460F-AEE2-B08615E332F6}" presName="spacer" presStyleCnt="0"/>
      <dgm:spPr/>
      <dgm:t>
        <a:bodyPr/>
        <a:lstStyle/>
        <a:p>
          <a:endParaRPr lang="el-GR"/>
        </a:p>
      </dgm:t>
    </dgm:pt>
    <dgm:pt modelId="{48AF8BBC-E089-4C8D-BF85-26C4CCD59F8C}" type="pres">
      <dgm:prSet presAssocID="{725BEBC8-0835-4375-ACBA-9BC50C9CB4C0}" presName="comp" presStyleCnt="0"/>
      <dgm:spPr/>
      <dgm:t>
        <a:bodyPr/>
        <a:lstStyle/>
        <a:p>
          <a:endParaRPr lang="el-GR"/>
        </a:p>
      </dgm:t>
    </dgm:pt>
    <dgm:pt modelId="{5C0EA131-11FA-468B-B9F9-35F040FA6E52}" type="pres">
      <dgm:prSet presAssocID="{725BEBC8-0835-4375-ACBA-9BC50C9CB4C0}" presName="box" presStyleLbl="node1" presStyleIdx="2" presStyleCnt="5" custLinFactNeighborX="-393" custLinFactNeighborY="79"/>
      <dgm:spPr/>
      <dgm:t>
        <a:bodyPr/>
        <a:lstStyle/>
        <a:p>
          <a:endParaRPr lang="el-GR"/>
        </a:p>
      </dgm:t>
    </dgm:pt>
    <dgm:pt modelId="{061B6299-7DF3-4A92-8C10-54F9CF3A7112}" type="pres">
      <dgm:prSet presAssocID="{725BEBC8-0835-4375-ACBA-9BC50C9CB4C0}" presName="img" presStyleLbl="fgImgPlace1" presStyleIdx="2" presStyleCnt="5" custScaleX="73554" custLinFactNeighborX="-5821"/>
      <dgm:spPr>
        <a:blipFill rotWithShape="0">
          <a:blip xmlns:r="http://schemas.openxmlformats.org/officeDocument/2006/relationships" r:embed="rId1"/>
          <a:stretch>
            <a:fillRect/>
          </a:stretch>
        </a:blipFill>
      </dgm:spPr>
      <dgm:t>
        <a:bodyPr/>
        <a:lstStyle/>
        <a:p>
          <a:endParaRPr lang="el-GR"/>
        </a:p>
      </dgm:t>
    </dgm:pt>
    <dgm:pt modelId="{EAAD3E60-91F8-44DB-B9B4-990AA936604C}" type="pres">
      <dgm:prSet presAssocID="{725BEBC8-0835-4375-ACBA-9BC50C9CB4C0}" presName="text" presStyleLbl="node1" presStyleIdx="2" presStyleCnt="5">
        <dgm:presLayoutVars>
          <dgm:bulletEnabled val="1"/>
        </dgm:presLayoutVars>
      </dgm:prSet>
      <dgm:spPr/>
      <dgm:t>
        <a:bodyPr/>
        <a:lstStyle/>
        <a:p>
          <a:endParaRPr lang="el-GR"/>
        </a:p>
      </dgm:t>
    </dgm:pt>
    <dgm:pt modelId="{124CB2CB-6AB0-458A-BDD2-CA03C4FAFE84}" type="pres">
      <dgm:prSet presAssocID="{42794D68-F638-4CCC-A8B1-C90AC794F3F9}" presName="spacer" presStyleCnt="0"/>
      <dgm:spPr/>
      <dgm:t>
        <a:bodyPr/>
        <a:lstStyle/>
        <a:p>
          <a:endParaRPr lang="el-GR"/>
        </a:p>
      </dgm:t>
    </dgm:pt>
    <dgm:pt modelId="{8E91CBAC-7A7B-45B9-812B-875F802F486D}" type="pres">
      <dgm:prSet presAssocID="{C5BFDFC1-59FA-4019-A126-26FEA4A62310}" presName="comp" presStyleCnt="0"/>
      <dgm:spPr/>
      <dgm:t>
        <a:bodyPr/>
        <a:lstStyle/>
        <a:p>
          <a:endParaRPr lang="el-GR"/>
        </a:p>
      </dgm:t>
    </dgm:pt>
    <dgm:pt modelId="{AAD082B0-37B4-4D27-BD93-318B8E4522F6}" type="pres">
      <dgm:prSet presAssocID="{C5BFDFC1-59FA-4019-A126-26FEA4A62310}" presName="box" presStyleLbl="node1" presStyleIdx="3" presStyleCnt="5" custScaleY="74904"/>
      <dgm:spPr/>
      <dgm:t>
        <a:bodyPr/>
        <a:lstStyle/>
        <a:p>
          <a:endParaRPr lang="el-GR"/>
        </a:p>
      </dgm:t>
    </dgm:pt>
    <dgm:pt modelId="{539D4D7A-7FB6-4809-BC7F-934A9F482B1B}" type="pres">
      <dgm:prSet presAssocID="{C5BFDFC1-59FA-4019-A126-26FEA4A62310}" presName="img" presStyleLbl="fgImgPlace1" presStyleIdx="3" presStyleCnt="5" custScaleX="72118" custScaleY="71030" custLinFactNeighborX="-5103" custLinFactNeighborY="0"/>
      <dgm:spPr>
        <a:blipFill rotWithShape="0">
          <a:blip xmlns:r="http://schemas.openxmlformats.org/officeDocument/2006/relationships" r:embed="rId1"/>
          <a:stretch>
            <a:fillRect/>
          </a:stretch>
        </a:blipFill>
      </dgm:spPr>
      <dgm:t>
        <a:bodyPr/>
        <a:lstStyle/>
        <a:p>
          <a:endParaRPr lang="el-GR"/>
        </a:p>
      </dgm:t>
    </dgm:pt>
    <dgm:pt modelId="{25EF22A6-C8BB-45E3-BB3E-B60A2E217A13}" type="pres">
      <dgm:prSet presAssocID="{C5BFDFC1-59FA-4019-A126-26FEA4A62310}" presName="text" presStyleLbl="node1" presStyleIdx="3" presStyleCnt="5">
        <dgm:presLayoutVars>
          <dgm:bulletEnabled val="1"/>
        </dgm:presLayoutVars>
      </dgm:prSet>
      <dgm:spPr/>
      <dgm:t>
        <a:bodyPr/>
        <a:lstStyle/>
        <a:p>
          <a:endParaRPr lang="el-GR"/>
        </a:p>
      </dgm:t>
    </dgm:pt>
    <dgm:pt modelId="{4EA18ED3-4024-4618-9E4C-215434C9545A}" type="pres">
      <dgm:prSet presAssocID="{85C7A7C7-847B-4929-AD05-254CC32A4945}" presName="spacer" presStyleCnt="0"/>
      <dgm:spPr/>
      <dgm:t>
        <a:bodyPr/>
        <a:lstStyle/>
        <a:p>
          <a:endParaRPr lang="el-GR"/>
        </a:p>
      </dgm:t>
    </dgm:pt>
    <dgm:pt modelId="{BAE9EBCD-CEA8-420B-B563-11EC75286A3C}" type="pres">
      <dgm:prSet presAssocID="{2337DF46-C1D1-425E-9DAC-DBB3A5B24E0D}" presName="comp" presStyleCnt="0"/>
      <dgm:spPr/>
      <dgm:t>
        <a:bodyPr/>
        <a:lstStyle/>
        <a:p>
          <a:endParaRPr lang="el-GR"/>
        </a:p>
      </dgm:t>
    </dgm:pt>
    <dgm:pt modelId="{CFA803CE-0784-455B-A143-90B95FC58157}" type="pres">
      <dgm:prSet presAssocID="{2337DF46-C1D1-425E-9DAC-DBB3A5B24E0D}" presName="box" presStyleLbl="node1" presStyleIdx="4" presStyleCnt="5"/>
      <dgm:spPr/>
      <dgm:t>
        <a:bodyPr/>
        <a:lstStyle/>
        <a:p>
          <a:endParaRPr lang="el-GR"/>
        </a:p>
      </dgm:t>
    </dgm:pt>
    <dgm:pt modelId="{CF6A4F0F-0811-4729-AF79-31D2CAD91CF3}" type="pres">
      <dgm:prSet presAssocID="{2337DF46-C1D1-425E-9DAC-DBB3A5B24E0D}" presName="img" presStyleLbl="fgImgPlace1" presStyleIdx="4" presStyleCnt="5" custScaleX="80086" custLinFactNeighborX="-5103"/>
      <dgm:spPr>
        <a:blipFill rotWithShape="0">
          <a:blip xmlns:r="http://schemas.openxmlformats.org/officeDocument/2006/relationships" r:embed="rId1"/>
          <a:stretch>
            <a:fillRect/>
          </a:stretch>
        </a:blipFill>
      </dgm:spPr>
      <dgm:t>
        <a:bodyPr/>
        <a:lstStyle/>
        <a:p>
          <a:endParaRPr lang="el-GR"/>
        </a:p>
      </dgm:t>
    </dgm:pt>
    <dgm:pt modelId="{B2EF1144-69E2-4880-A4C0-58FB0E8317D0}" type="pres">
      <dgm:prSet presAssocID="{2337DF46-C1D1-425E-9DAC-DBB3A5B24E0D}" presName="text" presStyleLbl="node1" presStyleIdx="4" presStyleCnt="5">
        <dgm:presLayoutVars>
          <dgm:bulletEnabled val="1"/>
        </dgm:presLayoutVars>
      </dgm:prSet>
      <dgm:spPr/>
      <dgm:t>
        <a:bodyPr/>
        <a:lstStyle/>
        <a:p>
          <a:endParaRPr lang="el-GR"/>
        </a:p>
      </dgm:t>
    </dgm:pt>
  </dgm:ptLst>
  <dgm:cxnLst>
    <dgm:cxn modelId="{C41DBFF4-74A7-4710-B55F-2030A51BE010}" srcId="{7D3E27AC-49C1-4B5D-9A22-D4E1A5759437}" destId="{AD1068DD-86E5-474F-9C06-1EADAA79AC4A}" srcOrd="0" destOrd="0" parTransId="{73C2E774-9056-4A2F-ABFD-50AF03D67AE7}" sibTransId="{2362E348-A544-466C-943F-E1616203CE2A}"/>
    <dgm:cxn modelId="{9B22E3B9-6649-4049-86A9-2A45870E3286}" srcId="{7D3E27AC-49C1-4B5D-9A22-D4E1A5759437}" destId="{31FC80EF-81C3-4151-929C-326F2AAA340C}" srcOrd="1" destOrd="0" parTransId="{AB079A75-CF46-4321-BCBA-D14D1038E550}" sibTransId="{B0DC833E-6E69-460F-AEE2-B08615E332F6}"/>
    <dgm:cxn modelId="{4A38F731-401C-4884-AF86-96F5C8EE4D21}" type="presOf" srcId="{7D3E27AC-49C1-4B5D-9A22-D4E1A5759437}" destId="{D82FAE32-B86D-449C-8156-852311CF0C6F}" srcOrd="0" destOrd="0" presId="urn:microsoft.com/office/officeart/2005/8/layout/vList4#3"/>
    <dgm:cxn modelId="{88DAE653-FAEA-4EDA-97FF-6A6422E6B91C}" type="presOf" srcId="{2337DF46-C1D1-425E-9DAC-DBB3A5B24E0D}" destId="{CFA803CE-0784-455B-A143-90B95FC58157}" srcOrd="0" destOrd="0" presId="urn:microsoft.com/office/officeart/2005/8/layout/vList4#3"/>
    <dgm:cxn modelId="{3E56360C-DEBE-4760-95E0-95BD579A95F2}" srcId="{7D3E27AC-49C1-4B5D-9A22-D4E1A5759437}" destId="{2337DF46-C1D1-425E-9DAC-DBB3A5B24E0D}" srcOrd="4" destOrd="0" parTransId="{5E24FBAA-8A2A-47B5-9AEF-31E757B4EF7B}" sibTransId="{03B6A2C8-33AC-47CD-8A5F-2E1EB0FB9E6F}"/>
    <dgm:cxn modelId="{A1F347FF-67DB-44B6-A552-C22F612D408D}" type="presOf" srcId="{31FC80EF-81C3-4151-929C-326F2AAA340C}" destId="{510C6825-43D2-4F1B-8698-993FD1556F1D}" srcOrd="1" destOrd="0" presId="urn:microsoft.com/office/officeart/2005/8/layout/vList4#3"/>
    <dgm:cxn modelId="{4606F8E8-E4D3-42A2-B212-FE98F0F83258}" type="presOf" srcId="{C5BFDFC1-59FA-4019-A126-26FEA4A62310}" destId="{25EF22A6-C8BB-45E3-BB3E-B60A2E217A13}" srcOrd="1" destOrd="0" presId="urn:microsoft.com/office/officeart/2005/8/layout/vList4#3"/>
    <dgm:cxn modelId="{1BC05F82-0570-483E-B5A8-411D43E5199A}" type="presOf" srcId="{AD1068DD-86E5-474F-9C06-1EADAA79AC4A}" destId="{ABD61962-F1E8-46A2-9BEE-7D6978172B67}" srcOrd="1" destOrd="0" presId="urn:microsoft.com/office/officeart/2005/8/layout/vList4#3"/>
    <dgm:cxn modelId="{08F713A8-02CD-4837-AA43-9F4ADCC36763}" type="presOf" srcId="{AD1068DD-86E5-474F-9C06-1EADAA79AC4A}" destId="{99C45927-EB7D-4FC2-9388-B17CFC0FC88F}" srcOrd="0" destOrd="0" presId="urn:microsoft.com/office/officeart/2005/8/layout/vList4#3"/>
    <dgm:cxn modelId="{3288A24B-D54D-47CB-A6DC-BEBE66BA129D}" type="presOf" srcId="{725BEBC8-0835-4375-ACBA-9BC50C9CB4C0}" destId="{5C0EA131-11FA-468B-B9F9-35F040FA6E52}" srcOrd="0" destOrd="0" presId="urn:microsoft.com/office/officeart/2005/8/layout/vList4#3"/>
    <dgm:cxn modelId="{5FD4EE1A-D709-4499-BC29-794E329EE4B9}" type="presOf" srcId="{725BEBC8-0835-4375-ACBA-9BC50C9CB4C0}" destId="{EAAD3E60-91F8-44DB-B9B4-990AA936604C}" srcOrd="1" destOrd="0" presId="urn:microsoft.com/office/officeart/2005/8/layout/vList4#3"/>
    <dgm:cxn modelId="{D94DBB6D-2143-45C9-A7A7-3B4CEC27A57D}" type="presOf" srcId="{2337DF46-C1D1-425E-9DAC-DBB3A5B24E0D}" destId="{B2EF1144-69E2-4880-A4C0-58FB0E8317D0}" srcOrd="1" destOrd="0" presId="urn:microsoft.com/office/officeart/2005/8/layout/vList4#3"/>
    <dgm:cxn modelId="{A862BC72-8CBE-44C5-992E-262F207F3DA7}" type="presOf" srcId="{31FC80EF-81C3-4151-929C-326F2AAA340C}" destId="{9FD30C25-C484-44CD-BA3C-C1D55DC1F25D}" srcOrd="0" destOrd="0" presId="urn:microsoft.com/office/officeart/2005/8/layout/vList4#3"/>
    <dgm:cxn modelId="{AD38D098-0D08-4DB6-A403-E8BE3488F3DE}" srcId="{7D3E27AC-49C1-4B5D-9A22-D4E1A5759437}" destId="{C5BFDFC1-59FA-4019-A126-26FEA4A62310}" srcOrd="3" destOrd="0" parTransId="{6F6E4A92-7DCB-4816-8802-A51EDC3A91F9}" sibTransId="{85C7A7C7-847B-4929-AD05-254CC32A4945}"/>
    <dgm:cxn modelId="{E7501DA5-0598-44A9-B8D2-8284B7C64E54}" type="presOf" srcId="{C5BFDFC1-59FA-4019-A126-26FEA4A62310}" destId="{AAD082B0-37B4-4D27-BD93-318B8E4522F6}" srcOrd="0" destOrd="0" presId="urn:microsoft.com/office/officeart/2005/8/layout/vList4#3"/>
    <dgm:cxn modelId="{76FC34D3-EE92-4470-BD4B-B5D0ED578280}" srcId="{7D3E27AC-49C1-4B5D-9A22-D4E1A5759437}" destId="{725BEBC8-0835-4375-ACBA-9BC50C9CB4C0}" srcOrd="2" destOrd="0" parTransId="{7CF75ECC-82FA-43E4-8402-08DD6E952CF7}" sibTransId="{42794D68-F638-4CCC-A8B1-C90AC794F3F9}"/>
    <dgm:cxn modelId="{BCF1839B-1D99-4292-9E77-8ED4726FD284}" type="presParOf" srcId="{D82FAE32-B86D-449C-8156-852311CF0C6F}" destId="{A932B896-8E94-444F-BA77-C05713E11536}" srcOrd="0" destOrd="0" presId="urn:microsoft.com/office/officeart/2005/8/layout/vList4#3"/>
    <dgm:cxn modelId="{8D5BA60C-ADAF-43F0-A7C0-90856AEA09AC}" type="presParOf" srcId="{A932B896-8E94-444F-BA77-C05713E11536}" destId="{99C45927-EB7D-4FC2-9388-B17CFC0FC88F}" srcOrd="0" destOrd="0" presId="urn:microsoft.com/office/officeart/2005/8/layout/vList4#3"/>
    <dgm:cxn modelId="{AA7C65CF-4258-40AF-AFC8-CA4C50EDCA88}" type="presParOf" srcId="{A932B896-8E94-444F-BA77-C05713E11536}" destId="{D6B51457-9B56-412B-B04D-898835CCAD93}" srcOrd="1" destOrd="0" presId="urn:microsoft.com/office/officeart/2005/8/layout/vList4#3"/>
    <dgm:cxn modelId="{593EC42D-B09F-46EA-9655-8533EEADBB0E}" type="presParOf" srcId="{A932B896-8E94-444F-BA77-C05713E11536}" destId="{ABD61962-F1E8-46A2-9BEE-7D6978172B67}" srcOrd="2" destOrd="0" presId="urn:microsoft.com/office/officeart/2005/8/layout/vList4#3"/>
    <dgm:cxn modelId="{F1ECC6B3-B8E3-4FF5-9988-A535FF3F58C9}" type="presParOf" srcId="{D82FAE32-B86D-449C-8156-852311CF0C6F}" destId="{297DA67C-DE34-42F2-8009-8BF0A0873D9B}" srcOrd="1" destOrd="0" presId="urn:microsoft.com/office/officeart/2005/8/layout/vList4#3"/>
    <dgm:cxn modelId="{95CE3FF2-9083-4F47-89B7-7917FCC9FB9A}" type="presParOf" srcId="{D82FAE32-B86D-449C-8156-852311CF0C6F}" destId="{646E7139-6573-41F8-831E-EDB6C30A708C}" srcOrd="2" destOrd="0" presId="urn:microsoft.com/office/officeart/2005/8/layout/vList4#3"/>
    <dgm:cxn modelId="{5E11FC2A-9C69-4B28-85F5-2B82F28E07AE}" type="presParOf" srcId="{646E7139-6573-41F8-831E-EDB6C30A708C}" destId="{9FD30C25-C484-44CD-BA3C-C1D55DC1F25D}" srcOrd="0" destOrd="0" presId="urn:microsoft.com/office/officeart/2005/8/layout/vList4#3"/>
    <dgm:cxn modelId="{5FD79E41-4976-465C-837F-80D5AFD1FC0C}" type="presParOf" srcId="{646E7139-6573-41F8-831E-EDB6C30A708C}" destId="{CFE4B2D2-8CDD-443C-B375-B440EA0E09A7}" srcOrd="1" destOrd="0" presId="urn:microsoft.com/office/officeart/2005/8/layout/vList4#3"/>
    <dgm:cxn modelId="{1D344724-BE01-472D-8F2B-751CB8CEB39B}" type="presParOf" srcId="{646E7139-6573-41F8-831E-EDB6C30A708C}" destId="{510C6825-43D2-4F1B-8698-993FD1556F1D}" srcOrd="2" destOrd="0" presId="urn:microsoft.com/office/officeart/2005/8/layout/vList4#3"/>
    <dgm:cxn modelId="{1639EAF3-762B-442E-841F-073746279B07}" type="presParOf" srcId="{D82FAE32-B86D-449C-8156-852311CF0C6F}" destId="{3D3ADB90-C69F-4508-9EC8-F3CFC8A7E06A}" srcOrd="3" destOrd="0" presId="urn:microsoft.com/office/officeart/2005/8/layout/vList4#3"/>
    <dgm:cxn modelId="{A223AD72-3A3B-47FF-B7C3-B5D56EFA17D6}" type="presParOf" srcId="{D82FAE32-B86D-449C-8156-852311CF0C6F}" destId="{48AF8BBC-E089-4C8D-BF85-26C4CCD59F8C}" srcOrd="4" destOrd="0" presId="urn:microsoft.com/office/officeart/2005/8/layout/vList4#3"/>
    <dgm:cxn modelId="{C773591C-6BED-4C62-8ADA-4A4C9A955F6C}" type="presParOf" srcId="{48AF8BBC-E089-4C8D-BF85-26C4CCD59F8C}" destId="{5C0EA131-11FA-468B-B9F9-35F040FA6E52}" srcOrd="0" destOrd="0" presId="urn:microsoft.com/office/officeart/2005/8/layout/vList4#3"/>
    <dgm:cxn modelId="{76EA1A48-740E-4C1F-857A-2D75FA938CF1}" type="presParOf" srcId="{48AF8BBC-E089-4C8D-BF85-26C4CCD59F8C}" destId="{061B6299-7DF3-4A92-8C10-54F9CF3A7112}" srcOrd="1" destOrd="0" presId="urn:microsoft.com/office/officeart/2005/8/layout/vList4#3"/>
    <dgm:cxn modelId="{73DFF575-9C6B-47D5-A897-F8896D74C952}" type="presParOf" srcId="{48AF8BBC-E089-4C8D-BF85-26C4CCD59F8C}" destId="{EAAD3E60-91F8-44DB-B9B4-990AA936604C}" srcOrd="2" destOrd="0" presId="urn:microsoft.com/office/officeart/2005/8/layout/vList4#3"/>
    <dgm:cxn modelId="{7C75A806-3F4C-4185-ABD9-F3A72F0E1C72}" type="presParOf" srcId="{D82FAE32-B86D-449C-8156-852311CF0C6F}" destId="{124CB2CB-6AB0-458A-BDD2-CA03C4FAFE84}" srcOrd="5" destOrd="0" presId="urn:microsoft.com/office/officeart/2005/8/layout/vList4#3"/>
    <dgm:cxn modelId="{36FEEFF6-0EAC-4D59-943A-80C87F33AAFB}" type="presParOf" srcId="{D82FAE32-B86D-449C-8156-852311CF0C6F}" destId="{8E91CBAC-7A7B-45B9-812B-875F802F486D}" srcOrd="6" destOrd="0" presId="urn:microsoft.com/office/officeart/2005/8/layout/vList4#3"/>
    <dgm:cxn modelId="{584E76D6-644C-42D0-BF5D-DA413753D837}" type="presParOf" srcId="{8E91CBAC-7A7B-45B9-812B-875F802F486D}" destId="{AAD082B0-37B4-4D27-BD93-318B8E4522F6}" srcOrd="0" destOrd="0" presId="urn:microsoft.com/office/officeart/2005/8/layout/vList4#3"/>
    <dgm:cxn modelId="{FEFC6DAF-F0F0-4035-A053-3536315DD5FC}" type="presParOf" srcId="{8E91CBAC-7A7B-45B9-812B-875F802F486D}" destId="{539D4D7A-7FB6-4809-BC7F-934A9F482B1B}" srcOrd="1" destOrd="0" presId="urn:microsoft.com/office/officeart/2005/8/layout/vList4#3"/>
    <dgm:cxn modelId="{D41C3579-B6DD-4C5B-9F56-44E42EACEC9B}" type="presParOf" srcId="{8E91CBAC-7A7B-45B9-812B-875F802F486D}" destId="{25EF22A6-C8BB-45E3-BB3E-B60A2E217A13}" srcOrd="2" destOrd="0" presId="urn:microsoft.com/office/officeart/2005/8/layout/vList4#3"/>
    <dgm:cxn modelId="{234DB58D-5E75-4C74-8B8A-E9186F407A43}" type="presParOf" srcId="{D82FAE32-B86D-449C-8156-852311CF0C6F}" destId="{4EA18ED3-4024-4618-9E4C-215434C9545A}" srcOrd="7" destOrd="0" presId="urn:microsoft.com/office/officeart/2005/8/layout/vList4#3"/>
    <dgm:cxn modelId="{A57D72FA-EAAC-4927-9C38-901B5A33D87E}" type="presParOf" srcId="{D82FAE32-B86D-449C-8156-852311CF0C6F}" destId="{BAE9EBCD-CEA8-420B-B563-11EC75286A3C}" srcOrd="8" destOrd="0" presId="urn:microsoft.com/office/officeart/2005/8/layout/vList4#3"/>
    <dgm:cxn modelId="{6A34A185-3092-4A9E-B3A5-30A0787E8CE3}" type="presParOf" srcId="{BAE9EBCD-CEA8-420B-B563-11EC75286A3C}" destId="{CFA803CE-0784-455B-A143-90B95FC58157}" srcOrd="0" destOrd="0" presId="urn:microsoft.com/office/officeart/2005/8/layout/vList4#3"/>
    <dgm:cxn modelId="{37CED837-A19B-4F77-8921-665451813D9A}" type="presParOf" srcId="{BAE9EBCD-CEA8-420B-B563-11EC75286A3C}" destId="{CF6A4F0F-0811-4729-AF79-31D2CAD91CF3}" srcOrd="1" destOrd="0" presId="urn:microsoft.com/office/officeart/2005/8/layout/vList4#3"/>
    <dgm:cxn modelId="{63EB2DDF-78A2-4018-AFF3-D7CEC73EE84B}" type="presParOf" srcId="{BAE9EBCD-CEA8-420B-B563-11EC75286A3C}" destId="{B2EF1144-69E2-4880-A4C0-58FB0E8317D0}"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91EAE3-9B7D-4E5D-A120-E95F7E5C4814}" type="doc">
      <dgm:prSet loTypeId="urn:microsoft.com/office/officeart/2005/8/layout/default#5" loCatId="list" qsTypeId="urn:microsoft.com/office/officeart/2005/8/quickstyle/3d2" qsCatId="3D" csTypeId="urn:microsoft.com/office/officeart/2005/8/colors/colorful3" csCatId="colorful" phldr="1"/>
      <dgm:spPr/>
      <dgm:t>
        <a:bodyPr/>
        <a:lstStyle/>
        <a:p>
          <a:endParaRPr lang="el-GR"/>
        </a:p>
      </dgm:t>
    </dgm:pt>
    <dgm:pt modelId="{E64ABB59-F95F-4224-A7D3-01EA34D5F6FC}">
      <dgm:prSet phldrT="[Κείμενο]" custT="1"/>
      <dgm:spPr/>
      <dgm:t>
        <a:bodyPr/>
        <a:lstStyle/>
        <a:p>
          <a:pPr>
            <a:spcAft>
              <a:spcPts val="600"/>
            </a:spcAft>
          </a:pPr>
          <a:r>
            <a:rPr lang="el-GR" sz="1400" b="1" u="sng" dirty="0" smtClean="0">
              <a:solidFill>
                <a:schemeClr val="accent2">
                  <a:lumMod val="40000"/>
                  <a:lumOff val="60000"/>
                </a:schemeClr>
              </a:solidFill>
              <a:latin typeface="Myriad Pro" pitchFamily="34" charset="0"/>
            </a:rPr>
            <a:t>Γενική Συνέλευση</a:t>
          </a:r>
          <a:endParaRPr lang="el-GR" sz="1400" b="1" u="sng" dirty="0">
            <a:solidFill>
              <a:schemeClr val="accent2">
                <a:lumMod val="40000"/>
                <a:lumOff val="60000"/>
              </a:schemeClr>
            </a:solidFill>
            <a:latin typeface="Myriad Pro" pitchFamily="34" charset="0"/>
          </a:endParaRPr>
        </a:p>
      </dgm:t>
    </dgm:pt>
    <dgm:pt modelId="{8831152E-D619-4F72-80EC-D4AC3773545C}" type="parTrans" cxnId="{64EFC91F-453C-4559-8BB3-CC6D2E567955}">
      <dgm:prSet/>
      <dgm:spPr/>
      <dgm:t>
        <a:bodyPr/>
        <a:lstStyle/>
        <a:p>
          <a:endParaRPr lang="el-GR"/>
        </a:p>
      </dgm:t>
    </dgm:pt>
    <dgm:pt modelId="{5DBA7891-1D84-4151-9932-6FBC7C101091}" type="sibTrans" cxnId="{64EFC91F-453C-4559-8BB3-CC6D2E567955}">
      <dgm:prSet/>
      <dgm:spPr/>
      <dgm:t>
        <a:bodyPr/>
        <a:lstStyle/>
        <a:p>
          <a:endParaRPr lang="el-GR"/>
        </a:p>
      </dgm:t>
    </dgm:pt>
    <dgm:pt modelId="{39318307-9B37-43D5-A3BC-B1F54B2E1866}">
      <dgm:prSet phldrT="[Κείμενο]" custT="1"/>
      <dgm:spPr/>
      <dgm:t>
        <a:bodyPr/>
        <a:lstStyle/>
        <a:p>
          <a:pPr marL="0">
            <a:spcAft>
              <a:spcPts val="600"/>
            </a:spcAft>
          </a:pPr>
          <a:r>
            <a:rPr lang="el-GR" sz="1400" dirty="0" smtClean="0">
              <a:latin typeface="Myriad Pro" pitchFamily="34" charset="0"/>
            </a:rPr>
            <a:t>Αποτελείται από τους εκπροσώπους όλων των ΤΕΔΚ (Συνολικά 500 μέλη) </a:t>
          </a:r>
          <a:endParaRPr lang="el-GR" sz="1400" dirty="0">
            <a:latin typeface="Myriad Pro" pitchFamily="34" charset="0"/>
          </a:endParaRPr>
        </a:p>
      </dgm:t>
    </dgm:pt>
    <dgm:pt modelId="{8A053E03-8D22-48AC-9901-434B67EDBC4D}" type="parTrans" cxnId="{C01233BC-1316-4C5B-A6AE-052E802968C3}">
      <dgm:prSet/>
      <dgm:spPr/>
      <dgm:t>
        <a:bodyPr/>
        <a:lstStyle/>
        <a:p>
          <a:endParaRPr lang="el-GR"/>
        </a:p>
      </dgm:t>
    </dgm:pt>
    <dgm:pt modelId="{13ADB33A-C767-4679-817F-1CF849CC6651}" type="sibTrans" cxnId="{C01233BC-1316-4C5B-A6AE-052E802968C3}">
      <dgm:prSet/>
      <dgm:spPr/>
      <dgm:t>
        <a:bodyPr/>
        <a:lstStyle/>
        <a:p>
          <a:endParaRPr lang="el-GR"/>
        </a:p>
      </dgm:t>
    </dgm:pt>
    <dgm:pt modelId="{87827EBB-3F65-4333-B850-CB61DBE50546}">
      <dgm:prSet phldrT="[Κείμενο]" custT="1"/>
      <dgm:spPr/>
      <dgm:t>
        <a:bodyPr/>
        <a:lstStyle/>
        <a:p>
          <a:pPr marL="114300">
            <a:spcAft>
              <a:spcPts val="600"/>
            </a:spcAft>
          </a:pPr>
          <a:r>
            <a:rPr lang="el-GR" sz="1400" dirty="0" smtClean="0">
              <a:latin typeface="Myriad Pro" pitchFamily="34" charset="0"/>
            </a:rPr>
            <a:t>Η θητεία της διαρκεί για όλη τη δημοτική περίοδο και μέχρι την εκλογή νέων εκπροσώπων</a:t>
          </a:r>
          <a:endParaRPr lang="el-GR" sz="1400" dirty="0">
            <a:latin typeface="Myriad Pro" pitchFamily="34" charset="0"/>
          </a:endParaRPr>
        </a:p>
      </dgm:t>
    </dgm:pt>
    <dgm:pt modelId="{F6B73485-EAE3-4356-9DEA-B2C1D1D9548E}" type="parTrans" cxnId="{BAADA248-CE8C-4367-A2C2-DB8983EE1F56}">
      <dgm:prSet/>
      <dgm:spPr/>
      <dgm:t>
        <a:bodyPr/>
        <a:lstStyle/>
        <a:p>
          <a:endParaRPr lang="el-GR"/>
        </a:p>
      </dgm:t>
    </dgm:pt>
    <dgm:pt modelId="{97B27A30-AECF-4345-9B9C-65D153D9C34F}" type="sibTrans" cxnId="{BAADA248-CE8C-4367-A2C2-DB8983EE1F56}">
      <dgm:prSet/>
      <dgm:spPr/>
      <dgm:t>
        <a:bodyPr/>
        <a:lstStyle/>
        <a:p>
          <a:endParaRPr lang="el-GR"/>
        </a:p>
      </dgm:t>
    </dgm:pt>
    <dgm:pt modelId="{DE3D5CF7-7254-4DD1-A36D-C52EB7218B04}">
      <dgm:prSet phldrT="[Κείμενο]" custT="1"/>
      <dgm:spPr/>
      <dgm:t>
        <a:bodyPr/>
        <a:lstStyle/>
        <a:p>
          <a:pPr>
            <a:spcAft>
              <a:spcPts val="200"/>
            </a:spcAft>
          </a:pPr>
          <a:r>
            <a:rPr lang="el-GR" sz="1400" b="1" u="sng" dirty="0" smtClean="0">
              <a:solidFill>
                <a:schemeClr val="accent2">
                  <a:lumMod val="40000"/>
                  <a:lumOff val="60000"/>
                </a:schemeClr>
              </a:solidFill>
              <a:latin typeface="Myriad Pro" pitchFamily="34" charset="0"/>
            </a:rPr>
            <a:t>Διοικητικό Συμβούλιο</a:t>
          </a:r>
          <a:endParaRPr lang="el-GR" sz="1400" b="1" u="sng" dirty="0">
            <a:solidFill>
              <a:schemeClr val="accent2">
                <a:lumMod val="40000"/>
                <a:lumOff val="60000"/>
              </a:schemeClr>
            </a:solidFill>
            <a:latin typeface="Myriad Pro" pitchFamily="34" charset="0"/>
          </a:endParaRPr>
        </a:p>
      </dgm:t>
    </dgm:pt>
    <dgm:pt modelId="{91CE19BC-00C3-45A7-A2C5-7D3D9B45D646}" type="parTrans" cxnId="{6065400E-97B2-4623-BBD3-F4929CEE6DBA}">
      <dgm:prSet/>
      <dgm:spPr/>
      <dgm:t>
        <a:bodyPr/>
        <a:lstStyle/>
        <a:p>
          <a:endParaRPr lang="el-GR"/>
        </a:p>
      </dgm:t>
    </dgm:pt>
    <dgm:pt modelId="{3A877E8F-DECF-47B8-B957-908D1D986E52}" type="sibTrans" cxnId="{6065400E-97B2-4623-BBD3-F4929CEE6DBA}">
      <dgm:prSet/>
      <dgm:spPr/>
      <dgm:t>
        <a:bodyPr/>
        <a:lstStyle/>
        <a:p>
          <a:endParaRPr lang="el-GR"/>
        </a:p>
      </dgm:t>
    </dgm:pt>
    <dgm:pt modelId="{F47B024E-5260-49B7-AD36-95EDA71EE475}">
      <dgm:prSet phldrT="[Κείμενο]" custT="1"/>
      <dgm:spPr/>
      <dgm:t>
        <a:bodyPr/>
        <a:lstStyle/>
        <a:p>
          <a:pPr>
            <a:spcAft>
              <a:spcPts val="200"/>
            </a:spcAft>
          </a:pPr>
          <a:r>
            <a:rPr lang="el-GR" sz="1400" dirty="0" smtClean="0">
              <a:latin typeface="Myriad Pro" pitchFamily="34" charset="0"/>
            </a:rPr>
            <a:t>Αποτελείται από 31 μέλη (19 Δήμαρχοι και 12 Δημοτικοί Σύμβουλοι)</a:t>
          </a:r>
          <a:endParaRPr lang="el-GR" sz="1400" dirty="0">
            <a:latin typeface="Myriad Pro" pitchFamily="34" charset="0"/>
          </a:endParaRPr>
        </a:p>
      </dgm:t>
    </dgm:pt>
    <dgm:pt modelId="{9C90DA6F-EA50-4FBC-819E-04561D490094}" type="parTrans" cxnId="{95E85B63-34A6-4270-A76A-35815DEF913B}">
      <dgm:prSet/>
      <dgm:spPr/>
      <dgm:t>
        <a:bodyPr/>
        <a:lstStyle/>
        <a:p>
          <a:endParaRPr lang="el-GR"/>
        </a:p>
      </dgm:t>
    </dgm:pt>
    <dgm:pt modelId="{16BD3F5E-88CA-4E2B-AC73-79DC070F944B}" type="sibTrans" cxnId="{95E85B63-34A6-4270-A76A-35815DEF913B}">
      <dgm:prSet/>
      <dgm:spPr/>
      <dgm:t>
        <a:bodyPr/>
        <a:lstStyle/>
        <a:p>
          <a:endParaRPr lang="el-GR"/>
        </a:p>
      </dgm:t>
    </dgm:pt>
    <dgm:pt modelId="{D523DECC-7585-4457-A402-8E71BD83D32D}">
      <dgm:prSet phldrT="[Κείμενο]" custT="1"/>
      <dgm:spPr/>
      <dgm:t>
        <a:bodyPr/>
        <a:lstStyle/>
        <a:p>
          <a:pPr>
            <a:spcAft>
              <a:spcPts val="200"/>
            </a:spcAft>
          </a:pPr>
          <a:r>
            <a:rPr lang="el-GR" sz="1400" dirty="0" smtClean="0">
              <a:latin typeface="Myriad Pro" pitchFamily="34" charset="0"/>
            </a:rPr>
            <a:t>Ο Δήμαρχος Αθηναίων μετέχει στο ΔΣ και συνυπολογίζεται στο συνολικό αριθμό των Δημάρχων-μελών του</a:t>
          </a:r>
          <a:endParaRPr lang="el-GR" sz="1400" dirty="0">
            <a:latin typeface="Myriad Pro" pitchFamily="34" charset="0"/>
          </a:endParaRPr>
        </a:p>
      </dgm:t>
    </dgm:pt>
    <dgm:pt modelId="{290C8757-B7F0-4184-AE12-9DFDB56C2D4D}" type="parTrans" cxnId="{CB7203C7-0456-41D0-865D-37950358B48E}">
      <dgm:prSet/>
      <dgm:spPr/>
      <dgm:t>
        <a:bodyPr/>
        <a:lstStyle/>
        <a:p>
          <a:endParaRPr lang="el-GR"/>
        </a:p>
      </dgm:t>
    </dgm:pt>
    <dgm:pt modelId="{DBCAF26A-4BDD-4EEB-BB5A-FBAE28B0BBC3}" type="sibTrans" cxnId="{CB7203C7-0456-41D0-865D-37950358B48E}">
      <dgm:prSet/>
      <dgm:spPr/>
      <dgm:t>
        <a:bodyPr/>
        <a:lstStyle/>
        <a:p>
          <a:endParaRPr lang="el-GR"/>
        </a:p>
      </dgm:t>
    </dgm:pt>
    <dgm:pt modelId="{745972CA-C457-4CF2-B157-C0E96D12F910}">
      <dgm:prSet phldrT="[Κείμενο]" custT="1"/>
      <dgm:spPr/>
      <dgm:t>
        <a:bodyPr/>
        <a:lstStyle/>
        <a:p>
          <a:pPr>
            <a:spcAft>
              <a:spcPts val="600"/>
            </a:spcAft>
          </a:pPr>
          <a:r>
            <a:rPr lang="el-GR" sz="1400" b="1" u="sng" dirty="0" smtClean="0">
              <a:solidFill>
                <a:schemeClr val="accent2">
                  <a:lumMod val="40000"/>
                  <a:lumOff val="60000"/>
                </a:schemeClr>
              </a:solidFill>
              <a:latin typeface="Myriad Pro" pitchFamily="34" charset="0"/>
            </a:rPr>
            <a:t>Εκτελεστική Επιτροπή</a:t>
          </a:r>
          <a:endParaRPr lang="el-GR" sz="1400" b="1" u="sng" dirty="0">
            <a:solidFill>
              <a:schemeClr val="accent2">
                <a:lumMod val="40000"/>
                <a:lumOff val="60000"/>
              </a:schemeClr>
            </a:solidFill>
            <a:latin typeface="Myriad Pro" pitchFamily="34" charset="0"/>
          </a:endParaRPr>
        </a:p>
      </dgm:t>
    </dgm:pt>
    <dgm:pt modelId="{9D32D950-D77A-4B9F-936A-D87AC2A585AD}" type="parTrans" cxnId="{BF867270-2D67-4691-98E0-1F7EC99CE5D7}">
      <dgm:prSet/>
      <dgm:spPr/>
      <dgm:t>
        <a:bodyPr/>
        <a:lstStyle/>
        <a:p>
          <a:endParaRPr lang="el-GR"/>
        </a:p>
      </dgm:t>
    </dgm:pt>
    <dgm:pt modelId="{69F9C07A-EC92-4EBE-AE1C-09FDE9A0AF3B}" type="sibTrans" cxnId="{BF867270-2D67-4691-98E0-1F7EC99CE5D7}">
      <dgm:prSet/>
      <dgm:spPr/>
      <dgm:t>
        <a:bodyPr/>
        <a:lstStyle/>
        <a:p>
          <a:endParaRPr lang="el-GR"/>
        </a:p>
      </dgm:t>
    </dgm:pt>
    <dgm:pt modelId="{958C9299-7E47-4937-A167-A7052F3275F2}">
      <dgm:prSet phldrT="[Κείμενο]" custT="1"/>
      <dgm:spPr/>
      <dgm:t>
        <a:bodyPr/>
        <a:lstStyle/>
        <a:p>
          <a:pPr>
            <a:spcAft>
              <a:spcPts val="600"/>
            </a:spcAft>
          </a:pPr>
          <a:r>
            <a:rPr lang="el-GR" sz="1400" dirty="0" smtClean="0">
              <a:latin typeface="Myriad Pro" pitchFamily="34" charset="0"/>
            </a:rPr>
            <a:t>Αποτελείται από 11 μέλη. Μέλη της είναι ο Πρόεδρος της ΚΕΔΚΕ, οι δύο Αντιπρόεδροί της και ο Γενικός Γραμματέας, ενώ τα υπόλοιπα 7 μέλη προέρχονται και αυτά από το Διοικητικό της Συμβούλιο.</a:t>
          </a:r>
          <a:endParaRPr lang="el-GR" sz="1400" dirty="0">
            <a:latin typeface="Myriad Pro" pitchFamily="34" charset="0"/>
          </a:endParaRPr>
        </a:p>
      </dgm:t>
    </dgm:pt>
    <dgm:pt modelId="{32E14AF2-3468-44F4-8DD4-BF50C077C2B1}" type="parTrans" cxnId="{9A44678C-F5E0-46DE-A9C9-115847E16242}">
      <dgm:prSet/>
      <dgm:spPr/>
      <dgm:t>
        <a:bodyPr/>
        <a:lstStyle/>
        <a:p>
          <a:endParaRPr lang="el-GR"/>
        </a:p>
      </dgm:t>
    </dgm:pt>
    <dgm:pt modelId="{35C843FD-4FD1-4031-9341-5D20DC0D595C}" type="sibTrans" cxnId="{9A44678C-F5E0-46DE-A9C9-115847E16242}">
      <dgm:prSet/>
      <dgm:spPr/>
      <dgm:t>
        <a:bodyPr/>
        <a:lstStyle/>
        <a:p>
          <a:endParaRPr lang="el-GR"/>
        </a:p>
      </dgm:t>
    </dgm:pt>
    <dgm:pt modelId="{BCDB188A-9E48-48AD-813A-69AEEADAE991}">
      <dgm:prSet phldrT="[Κείμενο]" custT="1"/>
      <dgm:spPr/>
      <dgm:t>
        <a:bodyPr/>
        <a:lstStyle/>
        <a:p>
          <a:pPr>
            <a:spcAft>
              <a:spcPts val="600"/>
            </a:spcAft>
          </a:pPr>
          <a:r>
            <a:rPr lang="el-GR" sz="1400" dirty="0" smtClean="0">
              <a:latin typeface="Myriad Pro" pitchFamily="34" charset="0"/>
            </a:rPr>
            <a:t>Η θητεία της διαρκεί για όλη τη δημοτική περίοδο</a:t>
          </a:r>
          <a:endParaRPr lang="el-GR" sz="1400" dirty="0">
            <a:latin typeface="Myriad Pro" pitchFamily="34" charset="0"/>
          </a:endParaRPr>
        </a:p>
      </dgm:t>
    </dgm:pt>
    <dgm:pt modelId="{948683F2-78E6-4228-BD55-1A5FFE0FC57F}" type="parTrans" cxnId="{C862E659-BCD6-4B7C-9AE2-C1D816ABED06}">
      <dgm:prSet/>
      <dgm:spPr/>
      <dgm:t>
        <a:bodyPr/>
        <a:lstStyle/>
        <a:p>
          <a:endParaRPr lang="el-GR"/>
        </a:p>
      </dgm:t>
    </dgm:pt>
    <dgm:pt modelId="{410E0006-387D-42BF-91C4-FC890C435DB0}" type="sibTrans" cxnId="{C862E659-BCD6-4B7C-9AE2-C1D816ABED06}">
      <dgm:prSet/>
      <dgm:spPr/>
      <dgm:t>
        <a:bodyPr/>
        <a:lstStyle/>
        <a:p>
          <a:endParaRPr lang="el-GR"/>
        </a:p>
      </dgm:t>
    </dgm:pt>
    <dgm:pt modelId="{DC5F044D-14D0-475C-A322-DD56E6F87269}">
      <dgm:prSet phldrT="[Κείμενο]" custT="1"/>
      <dgm:spPr/>
      <dgm:t>
        <a:bodyPr/>
        <a:lstStyle/>
        <a:p>
          <a:pPr>
            <a:spcAft>
              <a:spcPts val="200"/>
            </a:spcAft>
          </a:pPr>
          <a:r>
            <a:rPr lang="el-GR" sz="1400" dirty="0" smtClean="0">
              <a:latin typeface="Myriad Pro" pitchFamily="34" charset="0"/>
            </a:rPr>
            <a:t>Η θητεία του διαρκεί για όλη τη δημοτική περίοδο και λήγει με την εγκατάσταση του νέου Διοικητικού Συμβουλίου</a:t>
          </a:r>
          <a:endParaRPr lang="el-GR" sz="1400" dirty="0">
            <a:latin typeface="Myriad Pro" pitchFamily="34" charset="0"/>
          </a:endParaRPr>
        </a:p>
      </dgm:t>
    </dgm:pt>
    <dgm:pt modelId="{EE177FBA-03D8-4F02-B9AD-5FDC3AD5AA09}" type="parTrans" cxnId="{569563CD-D1E6-46C1-B1FC-89DCEB37341D}">
      <dgm:prSet/>
      <dgm:spPr/>
      <dgm:t>
        <a:bodyPr/>
        <a:lstStyle/>
        <a:p>
          <a:endParaRPr lang="el-GR"/>
        </a:p>
      </dgm:t>
    </dgm:pt>
    <dgm:pt modelId="{F682962C-0A32-4E17-9E3C-34A068056F21}" type="sibTrans" cxnId="{569563CD-D1E6-46C1-B1FC-89DCEB37341D}">
      <dgm:prSet/>
      <dgm:spPr/>
      <dgm:t>
        <a:bodyPr/>
        <a:lstStyle/>
        <a:p>
          <a:endParaRPr lang="el-GR"/>
        </a:p>
      </dgm:t>
    </dgm:pt>
    <dgm:pt modelId="{DD3541F4-7763-43F6-B84F-B8C1D2EF77D0}">
      <dgm:prSet phldrT="[Κείμενο]" custT="1"/>
      <dgm:spPr/>
      <dgm:t>
        <a:bodyPr/>
        <a:lstStyle/>
        <a:p>
          <a:pPr>
            <a:spcAft>
              <a:spcPts val="600"/>
            </a:spcAft>
          </a:pPr>
          <a:r>
            <a:rPr lang="el-GR" sz="1400" b="1" u="sng" dirty="0" smtClean="0">
              <a:solidFill>
                <a:schemeClr val="accent2">
                  <a:lumMod val="40000"/>
                  <a:lumOff val="60000"/>
                </a:schemeClr>
              </a:solidFill>
              <a:latin typeface="Myriad Pro" pitchFamily="34" charset="0"/>
            </a:rPr>
            <a:t>Πρόεδρος</a:t>
          </a:r>
        </a:p>
        <a:p>
          <a:pPr marL="85725" indent="-85725">
            <a:spcAft>
              <a:spcPts val="600"/>
            </a:spcAft>
          </a:pPr>
          <a:r>
            <a:rPr lang="el-GR" sz="1400" dirty="0" smtClean="0">
              <a:latin typeface="Myriad Pro" pitchFamily="34" charset="0"/>
              <a:sym typeface="Wingdings"/>
            </a:rPr>
            <a:t></a:t>
          </a:r>
          <a:r>
            <a:rPr lang="en-US" sz="1400" dirty="0" smtClean="0">
              <a:latin typeface="Myriad Pro" pitchFamily="34" charset="0"/>
              <a:sym typeface="Wingdings"/>
            </a:rPr>
            <a:t> </a:t>
          </a:r>
          <a:r>
            <a:rPr lang="el-GR" sz="1400" dirty="0" smtClean="0">
              <a:latin typeface="Myriad Pro" pitchFamily="34" charset="0"/>
            </a:rPr>
            <a:t>Ο Πρόεδρος του Διοικητικού Συμβουλίου και </a:t>
          </a:r>
          <a:r>
            <a:rPr lang="en-US" sz="1400" dirty="0" smtClean="0">
              <a:latin typeface="Myriad Pro" pitchFamily="34" charset="0"/>
            </a:rPr>
            <a:t> </a:t>
          </a:r>
          <a:r>
            <a:rPr lang="el-GR" sz="1400" dirty="0" smtClean="0">
              <a:latin typeface="Myriad Pro" pitchFamily="34" charset="0"/>
            </a:rPr>
            <a:t>της Εκτελεστικής Επιτροπής είναι επιπλέον και Πρόεδρος της ΚΕΔΚΕ</a:t>
          </a:r>
          <a:endParaRPr lang="el-GR" sz="1400" b="1" u="sng" dirty="0">
            <a:latin typeface="Myriad Pro" pitchFamily="34" charset="0"/>
          </a:endParaRPr>
        </a:p>
      </dgm:t>
    </dgm:pt>
    <dgm:pt modelId="{533A68B5-F519-499D-B8CF-CB6CC6D00495}" type="parTrans" cxnId="{BEDF6D29-1350-4DFF-B37C-CC23503A448D}">
      <dgm:prSet/>
      <dgm:spPr/>
      <dgm:t>
        <a:bodyPr/>
        <a:lstStyle/>
        <a:p>
          <a:endParaRPr lang="el-GR"/>
        </a:p>
      </dgm:t>
    </dgm:pt>
    <dgm:pt modelId="{C8B1F51D-D3FB-4DB4-9ABC-AC061DAF7D1D}" type="sibTrans" cxnId="{BEDF6D29-1350-4DFF-B37C-CC23503A448D}">
      <dgm:prSet/>
      <dgm:spPr/>
      <dgm:t>
        <a:bodyPr/>
        <a:lstStyle/>
        <a:p>
          <a:endParaRPr lang="el-GR"/>
        </a:p>
      </dgm:t>
    </dgm:pt>
    <dgm:pt modelId="{F0A8628B-336E-4760-AED3-D32077D1FEA9}">
      <dgm:prSet phldrT="[Κείμενο]" custT="1"/>
      <dgm:spPr/>
      <dgm:t>
        <a:bodyPr/>
        <a:lstStyle/>
        <a:p>
          <a:pPr marL="114300" indent="-114300">
            <a:spcAft>
              <a:spcPts val="600"/>
            </a:spcAft>
          </a:pPr>
          <a:r>
            <a:rPr lang="el-GR" sz="1400" dirty="0" smtClean="0">
              <a:latin typeface="Myriad Pro" pitchFamily="34" charset="0"/>
            </a:rPr>
            <a:t>Η θητεία του λήγει με την εγκατάσταση του νέου Προέδρου</a:t>
          </a:r>
          <a:endParaRPr lang="el-GR" sz="1400" dirty="0">
            <a:latin typeface="Myriad Pro" pitchFamily="34" charset="0"/>
          </a:endParaRPr>
        </a:p>
      </dgm:t>
    </dgm:pt>
    <dgm:pt modelId="{014D5861-27AC-4879-93BA-A22FB11523B5}" type="parTrans" cxnId="{804816EC-62A7-4DE2-9303-A18D7711BC6A}">
      <dgm:prSet/>
      <dgm:spPr/>
      <dgm:t>
        <a:bodyPr/>
        <a:lstStyle/>
        <a:p>
          <a:endParaRPr lang="el-GR"/>
        </a:p>
      </dgm:t>
    </dgm:pt>
    <dgm:pt modelId="{A476984D-182E-454A-94C0-B9073066E4F8}" type="sibTrans" cxnId="{804816EC-62A7-4DE2-9303-A18D7711BC6A}">
      <dgm:prSet/>
      <dgm:spPr/>
      <dgm:t>
        <a:bodyPr/>
        <a:lstStyle/>
        <a:p>
          <a:endParaRPr lang="el-GR"/>
        </a:p>
      </dgm:t>
    </dgm:pt>
    <dgm:pt modelId="{2B0F75CC-AE28-4CA1-8397-38AAC483887E}">
      <dgm:prSet phldrT="[Κείμενο]" custT="1"/>
      <dgm:spPr/>
      <dgm:t>
        <a:bodyPr/>
        <a:lstStyle/>
        <a:p>
          <a:pPr>
            <a:spcAft>
              <a:spcPts val="500"/>
            </a:spcAft>
          </a:pPr>
          <a:r>
            <a:rPr lang="el-GR" sz="1400" b="1" u="sng" dirty="0" smtClean="0">
              <a:solidFill>
                <a:schemeClr val="accent2">
                  <a:lumMod val="40000"/>
                  <a:lumOff val="60000"/>
                </a:schemeClr>
              </a:solidFill>
              <a:latin typeface="Myriad Pro" pitchFamily="34" charset="0"/>
            </a:rPr>
            <a:t>Εποπτικό Συμβούλιο</a:t>
          </a:r>
          <a:endParaRPr lang="el-GR" sz="1400" b="1" u="sng" dirty="0">
            <a:solidFill>
              <a:schemeClr val="accent2">
                <a:lumMod val="40000"/>
                <a:lumOff val="60000"/>
              </a:schemeClr>
            </a:solidFill>
            <a:latin typeface="Myriad Pro" pitchFamily="34" charset="0"/>
          </a:endParaRPr>
        </a:p>
      </dgm:t>
    </dgm:pt>
    <dgm:pt modelId="{68FF666D-7788-420B-8B93-968769E60CFB}" type="parTrans" cxnId="{0174F7A1-7524-4A3A-A06A-9F7EA1CEACF4}">
      <dgm:prSet/>
      <dgm:spPr/>
      <dgm:t>
        <a:bodyPr/>
        <a:lstStyle/>
        <a:p>
          <a:endParaRPr lang="el-GR"/>
        </a:p>
      </dgm:t>
    </dgm:pt>
    <dgm:pt modelId="{48473D65-189D-4208-81AB-944A975B53C2}" type="sibTrans" cxnId="{0174F7A1-7524-4A3A-A06A-9F7EA1CEACF4}">
      <dgm:prSet/>
      <dgm:spPr/>
      <dgm:t>
        <a:bodyPr/>
        <a:lstStyle/>
        <a:p>
          <a:endParaRPr lang="el-GR"/>
        </a:p>
      </dgm:t>
    </dgm:pt>
    <dgm:pt modelId="{F60A53D4-BA3E-4561-869E-0DD99969B69C}">
      <dgm:prSet phldrT="[Κείμενο]" custT="1"/>
      <dgm:spPr/>
      <dgm:t>
        <a:bodyPr/>
        <a:lstStyle/>
        <a:p>
          <a:pPr>
            <a:spcAft>
              <a:spcPts val="500"/>
            </a:spcAft>
          </a:pPr>
          <a:r>
            <a:rPr lang="el-GR" sz="1400" dirty="0" smtClean="0">
              <a:latin typeface="Myriad Pro" pitchFamily="34" charset="0"/>
            </a:rPr>
            <a:t>Αποτελείται από 5 μέλη τα οποία εκλέγονται από τη Γενική Συνέλευση</a:t>
          </a:r>
          <a:endParaRPr lang="el-GR" sz="1400" dirty="0">
            <a:latin typeface="Myriad Pro" pitchFamily="34" charset="0"/>
          </a:endParaRPr>
        </a:p>
      </dgm:t>
    </dgm:pt>
    <dgm:pt modelId="{5C4BAAF6-D662-432E-9B44-A61E3572DCFD}" type="parTrans" cxnId="{201C31C9-622C-43E8-BDA3-45416109EC1F}">
      <dgm:prSet/>
      <dgm:spPr/>
      <dgm:t>
        <a:bodyPr/>
        <a:lstStyle/>
        <a:p>
          <a:endParaRPr lang="el-GR"/>
        </a:p>
      </dgm:t>
    </dgm:pt>
    <dgm:pt modelId="{98ACB3D8-3792-415C-AEF5-56865B85F2A4}" type="sibTrans" cxnId="{201C31C9-622C-43E8-BDA3-45416109EC1F}">
      <dgm:prSet/>
      <dgm:spPr/>
      <dgm:t>
        <a:bodyPr/>
        <a:lstStyle/>
        <a:p>
          <a:endParaRPr lang="el-GR"/>
        </a:p>
      </dgm:t>
    </dgm:pt>
    <dgm:pt modelId="{4DCE6296-6080-4EBE-8589-A404EBAB7220}">
      <dgm:prSet phldrT="[Κείμενο]" custT="1"/>
      <dgm:spPr/>
      <dgm:t>
        <a:bodyPr/>
        <a:lstStyle/>
        <a:p>
          <a:pPr>
            <a:spcAft>
              <a:spcPts val="500"/>
            </a:spcAft>
          </a:pPr>
          <a:r>
            <a:rPr lang="el-GR" sz="1400" dirty="0" smtClean="0">
              <a:latin typeface="Myriad Pro" pitchFamily="34" charset="0"/>
            </a:rPr>
            <a:t>Η θητεία του διαρκεί για όλη τη δημοτική περίοδο</a:t>
          </a:r>
          <a:endParaRPr lang="el-GR" sz="1400" dirty="0">
            <a:latin typeface="Myriad Pro" pitchFamily="34" charset="0"/>
          </a:endParaRPr>
        </a:p>
      </dgm:t>
    </dgm:pt>
    <dgm:pt modelId="{C536DDBE-646C-4DB9-9F05-9261440E489D}" type="parTrans" cxnId="{23138186-50A1-4C04-8601-4B7C6B78D43F}">
      <dgm:prSet/>
      <dgm:spPr/>
      <dgm:t>
        <a:bodyPr/>
        <a:lstStyle/>
        <a:p>
          <a:endParaRPr lang="el-GR"/>
        </a:p>
      </dgm:t>
    </dgm:pt>
    <dgm:pt modelId="{94088A1A-9BB4-450C-B752-FC998030DC21}" type="sibTrans" cxnId="{23138186-50A1-4C04-8601-4B7C6B78D43F}">
      <dgm:prSet/>
      <dgm:spPr/>
      <dgm:t>
        <a:bodyPr/>
        <a:lstStyle/>
        <a:p>
          <a:endParaRPr lang="el-GR"/>
        </a:p>
      </dgm:t>
    </dgm:pt>
    <dgm:pt modelId="{EACBE762-5656-4DF4-8A62-16F803C60210}">
      <dgm:prSet phldrT="[Κείμενο]" custT="1"/>
      <dgm:spPr/>
      <dgm:t>
        <a:bodyPr/>
        <a:lstStyle/>
        <a:p>
          <a:pPr>
            <a:spcAft>
              <a:spcPts val="500"/>
            </a:spcAft>
          </a:pPr>
          <a:r>
            <a:rPr lang="el-GR" sz="1400" dirty="0" smtClean="0">
              <a:latin typeface="Myriad Pro" pitchFamily="34" charset="0"/>
            </a:rPr>
            <a:t>Η ιδιότητα του μέλους του Διοικητικού και Εποπτικού Συμβουλίου αποκλείεται στον ίδιο εκπρόσωπο</a:t>
          </a:r>
          <a:endParaRPr lang="el-GR" sz="1400" dirty="0">
            <a:latin typeface="Myriad Pro" pitchFamily="34" charset="0"/>
          </a:endParaRPr>
        </a:p>
      </dgm:t>
    </dgm:pt>
    <dgm:pt modelId="{E83A3818-D5CB-4826-90BB-891203F762FE}" type="parTrans" cxnId="{4735AA7D-CB92-41D4-9AB9-05E254F432B0}">
      <dgm:prSet/>
      <dgm:spPr/>
      <dgm:t>
        <a:bodyPr/>
        <a:lstStyle/>
        <a:p>
          <a:endParaRPr lang="el-GR"/>
        </a:p>
      </dgm:t>
    </dgm:pt>
    <dgm:pt modelId="{AFD82939-267E-4705-ABFA-B0DD8292F8A5}" type="sibTrans" cxnId="{4735AA7D-CB92-41D4-9AB9-05E254F432B0}">
      <dgm:prSet/>
      <dgm:spPr/>
      <dgm:t>
        <a:bodyPr/>
        <a:lstStyle/>
        <a:p>
          <a:endParaRPr lang="el-GR"/>
        </a:p>
      </dgm:t>
    </dgm:pt>
    <dgm:pt modelId="{7970E15B-B5DE-48DA-8973-E8290CA0C4FA}" type="pres">
      <dgm:prSet presAssocID="{5691EAE3-9B7D-4E5D-A120-E95F7E5C4814}" presName="diagram" presStyleCnt="0">
        <dgm:presLayoutVars>
          <dgm:dir/>
          <dgm:resizeHandles val="exact"/>
        </dgm:presLayoutVars>
      </dgm:prSet>
      <dgm:spPr/>
      <dgm:t>
        <a:bodyPr/>
        <a:lstStyle/>
        <a:p>
          <a:endParaRPr lang="el-GR"/>
        </a:p>
      </dgm:t>
    </dgm:pt>
    <dgm:pt modelId="{87C61A0D-C8F6-4A10-AFA0-F404FF052787}" type="pres">
      <dgm:prSet presAssocID="{E64ABB59-F95F-4224-A7D3-01EA34D5F6FC}" presName="node" presStyleLbl="node1" presStyleIdx="0" presStyleCnt="5" custScaleX="110351" custLinFactNeighborX="-15860">
        <dgm:presLayoutVars>
          <dgm:bulletEnabled val="1"/>
        </dgm:presLayoutVars>
      </dgm:prSet>
      <dgm:spPr/>
      <dgm:t>
        <a:bodyPr/>
        <a:lstStyle/>
        <a:p>
          <a:endParaRPr lang="el-GR"/>
        </a:p>
      </dgm:t>
    </dgm:pt>
    <dgm:pt modelId="{2B25BCD9-3FC8-40BA-AB7F-5FC3C6CDD949}" type="pres">
      <dgm:prSet presAssocID="{5DBA7891-1D84-4151-9932-6FBC7C101091}" presName="sibTrans" presStyleCnt="0"/>
      <dgm:spPr/>
      <dgm:t>
        <a:bodyPr/>
        <a:lstStyle/>
        <a:p>
          <a:endParaRPr lang="el-GR"/>
        </a:p>
      </dgm:t>
    </dgm:pt>
    <dgm:pt modelId="{EA9685FE-FC3A-4DD8-99C6-5E98107B37E7}" type="pres">
      <dgm:prSet presAssocID="{DE3D5CF7-7254-4DD1-A36D-C52EB7218B04}" presName="node" presStyleLbl="node1" presStyleIdx="1" presStyleCnt="5" custScaleX="121694" custLinFactNeighborX="-9886">
        <dgm:presLayoutVars>
          <dgm:bulletEnabled val="1"/>
        </dgm:presLayoutVars>
      </dgm:prSet>
      <dgm:spPr/>
      <dgm:t>
        <a:bodyPr/>
        <a:lstStyle/>
        <a:p>
          <a:endParaRPr lang="el-GR"/>
        </a:p>
      </dgm:t>
    </dgm:pt>
    <dgm:pt modelId="{413C0F7D-5BF9-45AA-9A6E-E22CD6C5E352}" type="pres">
      <dgm:prSet presAssocID="{3A877E8F-DECF-47B8-B957-908D1D986E52}" presName="sibTrans" presStyleCnt="0"/>
      <dgm:spPr/>
      <dgm:t>
        <a:bodyPr/>
        <a:lstStyle/>
        <a:p>
          <a:endParaRPr lang="el-GR"/>
        </a:p>
      </dgm:t>
    </dgm:pt>
    <dgm:pt modelId="{23F0ED93-2843-4B97-8087-43510AF1034F}" type="pres">
      <dgm:prSet presAssocID="{745972CA-C457-4CF2-B157-C0E96D12F910}" presName="node" presStyleLbl="node1" presStyleIdx="2" presStyleCnt="5" custScaleX="112337" custLinFactNeighborY="-5625">
        <dgm:presLayoutVars>
          <dgm:bulletEnabled val="1"/>
        </dgm:presLayoutVars>
      </dgm:prSet>
      <dgm:spPr/>
      <dgm:t>
        <a:bodyPr/>
        <a:lstStyle/>
        <a:p>
          <a:endParaRPr lang="el-GR"/>
        </a:p>
      </dgm:t>
    </dgm:pt>
    <dgm:pt modelId="{5E12D730-9505-4918-A6F0-71CCC0C91118}" type="pres">
      <dgm:prSet presAssocID="{69F9C07A-EC92-4EBE-AE1C-09FDE9A0AF3B}" presName="sibTrans" presStyleCnt="0"/>
      <dgm:spPr/>
      <dgm:t>
        <a:bodyPr/>
        <a:lstStyle/>
        <a:p>
          <a:endParaRPr lang="el-GR"/>
        </a:p>
      </dgm:t>
    </dgm:pt>
    <dgm:pt modelId="{5CAE4680-2196-4192-B196-F49B9698C123}" type="pres">
      <dgm:prSet presAssocID="{DD3541F4-7763-43F6-B84F-B8C1D2EF77D0}" presName="node" presStyleLbl="node1" presStyleIdx="3" presStyleCnt="5" custScaleX="113724" custLinFactNeighborY="-5625">
        <dgm:presLayoutVars>
          <dgm:bulletEnabled val="1"/>
        </dgm:presLayoutVars>
      </dgm:prSet>
      <dgm:spPr/>
      <dgm:t>
        <a:bodyPr/>
        <a:lstStyle/>
        <a:p>
          <a:endParaRPr lang="el-GR"/>
        </a:p>
      </dgm:t>
    </dgm:pt>
    <dgm:pt modelId="{E90C1BBE-A67A-468C-AF7C-22CBA0CCE829}" type="pres">
      <dgm:prSet presAssocID="{C8B1F51D-D3FB-4DB4-9ABC-AC061DAF7D1D}" presName="sibTrans" presStyleCnt="0"/>
      <dgm:spPr/>
      <dgm:t>
        <a:bodyPr/>
        <a:lstStyle/>
        <a:p>
          <a:endParaRPr lang="el-GR"/>
        </a:p>
      </dgm:t>
    </dgm:pt>
    <dgm:pt modelId="{910D43E2-AF41-4CAE-9585-197234859EDF}" type="pres">
      <dgm:prSet presAssocID="{2B0F75CC-AE28-4CA1-8397-38AAC483887E}" presName="node" presStyleLbl="node1" presStyleIdx="4" presStyleCnt="5" custScaleX="123873" custScaleY="93571" custLinFactNeighborY="-11868">
        <dgm:presLayoutVars>
          <dgm:bulletEnabled val="1"/>
        </dgm:presLayoutVars>
      </dgm:prSet>
      <dgm:spPr/>
      <dgm:t>
        <a:bodyPr/>
        <a:lstStyle/>
        <a:p>
          <a:endParaRPr lang="el-GR"/>
        </a:p>
      </dgm:t>
    </dgm:pt>
  </dgm:ptLst>
  <dgm:cxnLst>
    <dgm:cxn modelId="{64EFC91F-453C-4559-8BB3-CC6D2E567955}" srcId="{5691EAE3-9B7D-4E5D-A120-E95F7E5C4814}" destId="{E64ABB59-F95F-4224-A7D3-01EA34D5F6FC}" srcOrd="0" destOrd="0" parTransId="{8831152E-D619-4F72-80EC-D4AC3773545C}" sibTransId="{5DBA7891-1D84-4151-9932-6FBC7C101091}"/>
    <dgm:cxn modelId="{569563CD-D1E6-46C1-B1FC-89DCEB37341D}" srcId="{DE3D5CF7-7254-4DD1-A36D-C52EB7218B04}" destId="{DC5F044D-14D0-475C-A322-DD56E6F87269}" srcOrd="2" destOrd="0" parTransId="{EE177FBA-03D8-4F02-B9AD-5FDC3AD5AA09}" sibTransId="{F682962C-0A32-4E17-9E3C-34A068056F21}"/>
    <dgm:cxn modelId="{EF3FC7FD-9106-4907-AA24-F21D8CC81318}" type="presOf" srcId="{4DCE6296-6080-4EBE-8589-A404EBAB7220}" destId="{910D43E2-AF41-4CAE-9585-197234859EDF}" srcOrd="0" destOrd="2" presId="urn:microsoft.com/office/officeart/2005/8/layout/default#5"/>
    <dgm:cxn modelId="{201C31C9-622C-43E8-BDA3-45416109EC1F}" srcId="{2B0F75CC-AE28-4CA1-8397-38AAC483887E}" destId="{F60A53D4-BA3E-4561-869E-0DD99969B69C}" srcOrd="0" destOrd="0" parTransId="{5C4BAAF6-D662-432E-9B44-A61E3572DCFD}" sibTransId="{98ACB3D8-3792-415C-AEF5-56865B85F2A4}"/>
    <dgm:cxn modelId="{9A44678C-F5E0-46DE-A9C9-115847E16242}" srcId="{745972CA-C457-4CF2-B157-C0E96D12F910}" destId="{958C9299-7E47-4937-A167-A7052F3275F2}" srcOrd="0" destOrd="0" parTransId="{32E14AF2-3468-44F4-8DD4-BF50C077C2B1}" sibTransId="{35C843FD-4FD1-4031-9341-5D20DC0D595C}"/>
    <dgm:cxn modelId="{BBF665A2-ED28-4D7C-B17F-C794A0A290AD}" type="presOf" srcId="{DC5F044D-14D0-475C-A322-DD56E6F87269}" destId="{EA9685FE-FC3A-4DD8-99C6-5E98107B37E7}" srcOrd="0" destOrd="3" presId="urn:microsoft.com/office/officeart/2005/8/layout/default#5"/>
    <dgm:cxn modelId="{EB50BCB6-B966-4A29-AAFE-425F121A37E5}" type="presOf" srcId="{F47B024E-5260-49B7-AD36-95EDA71EE475}" destId="{EA9685FE-FC3A-4DD8-99C6-5E98107B37E7}" srcOrd="0" destOrd="1" presId="urn:microsoft.com/office/officeart/2005/8/layout/default#5"/>
    <dgm:cxn modelId="{BF867270-2D67-4691-98E0-1F7EC99CE5D7}" srcId="{5691EAE3-9B7D-4E5D-A120-E95F7E5C4814}" destId="{745972CA-C457-4CF2-B157-C0E96D12F910}" srcOrd="2" destOrd="0" parTransId="{9D32D950-D77A-4B9F-936A-D87AC2A585AD}" sibTransId="{69F9C07A-EC92-4EBE-AE1C-09FDE9A0AF3B}"/>
    <dgm:cxn modelId="{C862E659-BCD6-4B7C-9AE2-C1D816ABED06}" srcId="{745972CA-C457-4CF2-B157-C0E96D12F910}" destId="{BCDB188A-9E48-48AD-813A-69AEEADAE991}" srcOrd="1" destOrd="0" parTransId="{948683F2-78E6-4228-BD55-1A5FFE0FC57F}" sibTransId="{410E0006-387D-42BF-91C4-FC890C435DB0}"/>
    <dgm:cxn modelId="{BEDF6D29-1350-4DFF-B37C-CC23503A448D}" srcId="{5691EAE3-9B7D-4E5D-A120-E95F7E5C4814}" destId="{DD3541F4-7763-43F6-B84F-B8C1D2EF77D0}" srcOrd="3" destOrd="0" parTransId="{533A68B5-F519-499D-B8CF-CB6CC6D00495}" sibTransId="{C8B1F51D-D3FB-4DB4-9ABC-AC061DAF7D1D}"/>
    <dgm:cxn modelId="{DC553BDA-62DD-409A-B60C-DF18354C313F}" type="presOf" srcId="{5691EAE3-9B7D-4E5D-A120-E95F7E5C4814}" destId="{7970E15B-B5DE-48DA-8973-E8290CA0C4FA}" srcOrd="0" destOrd="0" presId="urn:microsoft.com/office/officeart/2005/8/layout/default#5"/>
    <dgm:cxn modelId="{81873A3F-B3A8-40D4-9DE2-E50F835D60A0}" type="presOf" srcId="{D523DECC-7585-4457-A402-8E71BD83D32D}" destId="{EA9685FE-FC3A-4DD8-99C6-5E98107B37E7}" srcOrd="0" destOrd="2" presId="urn:microsoft.com/office/officeart/2005/8/layout/default#5"/>
    <dgm:cxn modelId="{CB7203C7-0456-41D0-865D-37950358B48E}" srcId="{DE3D5CF7-7254-4DD1-A36D-C52EB7218B04}" destId="{D523DECC-7585-4457-A402-8E71BD83D32D}" srcOrd="1" destOrd="0" parTransId="{290C8757-B7F0-4184-AE12-9DFDB56C2D4D}" sibTransId="{DBCAF26A-4BDD-4EEB-BB5A-FBAE28B0BBC3}"/>
    <dgm:cxn modelId="{804816EC-62A7-4DE2-9303-A18D7711BC6A}" srcId="{DD3541F4-7763-43F6-B84F-B8C1D2EF77D0}" destId="{F0A8628B-336E-4760-AED3-D32077D1FEA9}" srcOrd="0" destOrd="0" parTransId="{014D5861-27AC-4879-93BA-A22FB11523B5}" sibTransId="{A476984D-182E-454A-94C0-B9073066E4F8}"/>
    <dgm:cxn modelId="{23138186-50A1-4C04-8601-4B7C6B78D43F}" srcId="{2B0F75CC-AE28-4CA1-8397-38AAC483887E}" destId="{4DCE6296-6080-4EBE-8589-A404EBAB7220}" srcOrd="1" destOrd="0" parTransId="{C536DDBE-646C-4DB9-9F05-9261440E489D}" sibTransId="{94088A1A-9BB4-450C-B752-FC998030DC21}"/>
    <dgm:cxn modelId="{BDB87479-2080-408F-9069-49965E6A6B1B}" type="presOf" srcId="{2B0F75CC-AE28-4CA1-8397-38AAC483887E}" destId="{910D43E2-AF41-4CAE-9585-197234859EDF}" srcOrd="0" destOrd="0" presId="urn:microsoft.com/office/officeart/2005/8/layout/default#5"/>
    <dgm:cxn modelId="{F57715A8-5740-4AA0-811C-5EBB20D6B866}" type="presOf" srcId="{39318307-9B37-43D5-A3BC-B1F54B2E1866}" destId="{87C61A0D-C8F6-4A10-AFA0-F404FF052787}" srcOrd="0" destOrd="1" presId="urn:microsoft.com/office/officeart/2005/8/layout/default#5"/>
    <dgm:cxn modelId="{0FC8B52F-D474-4226-B704-7B40CE18C91B}" type="presOf" srcId="{EACBE762-5656-4DF4-8A62-16F803C60210}" destId="{910D43E2-AF41-4CAE-9585-197234859EDF}" srcOrd="0" destOrd="3" presId="urn:microsoft.com/office/officeart/2005/8/layout/default#5"/>
    <dgm:cxn modelId="{24B43906-8C68-4B7A-A106-ED66D3FEC43B}" type="presOf" srcId="{F0A8628B-336E-4760-AED3-D32077D1FEA9}" destId="{5CAE4680-2196-4192-B196-F49B9698C123}" srcOrd="0" destOrd="1" presId="urn:microsoft.com/office/officeart/2005/8/layout/default#5"/>
    <dgm:cxn modelId="{8F4A214E-2956-4CD9-8AF0-05E2EF2B2D5D}" type="presOf" srcId="{958C9299-7E47-4937-A167-A7052F3275F2}" destId="{23F0ED93-2843-4B97-8087-43510AF1034F}" srcOrd="0" destOrd="1" presId="urn:microsoft.com/office/officeart/2005/8/layout/default#5"/>
    <dgm:cxn modelId="{7A5E1973-161B-4B9A-A919-CD3C9BC33CEC}" type="presOf" srcId="{87827EBB-3F65-4333-B850-CB61DBE50546}" destId="{87C61A0D-C8F6-4A10-AFA0-F404FF052787}" srcOrd="0" destOrd="2" presId="urn:microsoft.com/office/officeart/2005/8/layout/default#5"/>
    <dgm:cxn modelId="{547961EA-AB1B-4191-B978-E15ED80F6ACD}" type="presOf" srcId="{BCDB188A-9E48-48AD-813A-69AEEADAE991}" destId="{23F0ED93-2843-4B97-8087-43510AF1034F}" srcOrd="0" destOrd="2" presId="urn:microsoft.com/office/officeart/2005/8/layout/default#5"/>
    <dgm:cxn modelId="{BAADA248-CE8C-4367-A2C2-DB8983EE1F56}" srcId="{E64ABB59-F95F-4224-A7D3-01EA34D5F6FC}" destId="{87827EBB-3F65-4333-B850-CB61DBE50546}" srcOrd="1" destOrd="0" parTransId="{F6B73485-EAE3-4356-9DEA-B2C1D1D9548E}" sibTransId="{97B27A30-AECF-4345-9B9C-65D153D9C34F}"/>
    <dgm:cxn modelId="{2D4983BC-EAD6-4401-956F-284E80CDDBA8}" type="presOf" srcId="{F60A53D4-BA3E-4561-869E-0DD99969B69C}" destId="{910D43E2-AF41-4CAE-9585-197234859EDF}" srcOrd="0" destOrd="1" presId="urn:microsoft.com/office/officeart/2005/8/layout/default#5"/>
    <dgm:cxn modelId="{0DBF3728-1DB3-4AFD-99B7-AAB95DC45590}" type="presOf" srcId="{E64ABB59-F95F-4224-A7D3-01EA34D5F6FC}" destId="{87C61A0D-C8F6-4A10-AFA0-F404FF052787}" srcOrd="0" destOrd="0" presId="urn:microsoft.com/office/officeart/2005/8/layout/default#5"/>
    <dgm:cxn modelId="{4735AA7D-CB92-41D4-9AB9-05E254F432B0}" srcId="{2B0F75CC-AE28-4CA1-8397-38AAC483887E}" destId="{EACBE762-5656-4DF4-8A62-16F803C60210}" srcOrd="2" destOrd="0" parTransId="{E83A3818-D5CB-4826-90BB-891203F762FE}" sibTransId="{AFD82939-267E-4705-ABFA-B0DD8292F8A5}"/>
    <dgm:cxn modelId="{24AE11AE-E219-4C10-9122-14BE5BD620C3}" type="presOf" srcId="{745972CA-C457-4CF2-B157-C0E96D12F910}" destId="{23F0ED93-2843-4B97-8087-43510AF1034F}" srcOrd="0" destOrd="0" presId="urn:microsoft.com/office/officeart/2005/8/layout/default#5"/>
    <dgm:cxn modelId="{0174F7A1-7524-4A3A-A06A-9F7EA1CEACF4}" srcId="{5691EAE3-9B7D-4E5D-A120-E95F7E5C4814}" destId="{2B0F75CC-AE28-4CA1-8397-38AAC483887E}" srcOrd="4" destOrd="0" parTransId="{68FF666D-7788-420B-8B93-968769E60CFB}" sibTransId="{48473D65-189D-4208-81AB-944A975B53C2}"/>
    <dgm:cxn modelId="{6065400E-97B2-4623-BBD3-F4929CEE6DBA}" srcId="{5691EAE3-9B7D-4E5D-A120-E95F7E5C4814}" destId="{DE3D5CF7-7254-4DD1-A36D-C52EB7218B04}" srcOrd="1" destOrd="0" parTransId="{91CE19BC-00C3-45A7-A2C5-7D3D9B45D646}" sibTransId="{3A877E8F-DECF-47B8-B957-908D1D986E52}"/>
    <dgm:cxn modelId="{F195BD9F-3EF8-4C8E-BA91-2F2C6D9D7474}" type="presOf" srcId="{DD3541F4-7763-43F6-B84F-B8C1D2EF77D0}" destId="{5CAE4680-2196-4192-B196-F49B9698C123}" srcOrd="0" destOrd="0" presId="urn:microsoft.com/office/officeart/2005/8/layout/default#5"/>
    <dgm:cxn modelId="{95E85B63-34A6-4270-A76A-35815DEF913B}" srcId="{DE3D5CF7-7254-4DD1-A36D-C52EB7218B04}" destId="{F47B024E-5260-49B7-AD36-95EDA71EE475}" srcOrd="0" destOrd="0" parTransId="{9C90DA6F-EA50-4FBC-819E-04561D490094}" sibTransId="{16BD3F5E-88CA-4E2B-AC73-79DC070F944B}"/>
    <dgm:cxn modelId="{C01233BC-1316-4C5B-A6AE-052E802968C3}" srcId="{E64ABB59-F95F-4224-A7D3-01EA34D5F6FC}" destId="{39318307-9B37-43D5-A3BC-B1F54B2E1866}" srcOrd="0" destOrd="0" parTransId="{8A053E03-8D22-48AC-9901-434B67EDBC4D}" sibTransId="{13ADB33A-C767-4679-817F-1CF849CC6651}"/>
    <dgm:cxn modelId="{017EF0C6-5FCA-4E19-9D66-FCD5FFEEEEE7}" type="presOf" srcId="{DE3D5CF7-7254-4DD1-A36D-C52EB7218B04}" destId="{EA9685FE-FC3A-4DD8-99C6-5E98107B37E7}" srcOrd="0" destOrd="0" presId="urn:microsoft.com/office/officeart/2005/8/layout/default#5"/>
    <dgm:cxn modelId="{E980CADD-0CDF-4AF2-9870-F72F71A85578}" type="presParOf" srcId="{7970E15B-B5DE-48DA-8973-E8290CA0C4FA}" destId="{87C61A0D-C8F6-4A10-AFA0-F404FF052787}" srcOrd="0" destOrd="0" presId="urn:microsoft.com/office/officeart/2005/8/layout/default#5"/>
    <dgm:cxn modelId="{07B300C2-8112-4234-AC0F-1F9CC0049147}" type="presParOf" srcId="{7970E15B-B5DE-48DA-8973-E8290CA0C4FA}" destId="{2B25BCD9-3FC8-40BA-AB7F-5FC3C6CDD949}" srcOrd="1" destOrd="0" presId="urn:microsoft.com/office/officeart/2005/8/layout/default#5"/>
    <dgm:cxn modelId="{AA8CFB04-B695-47C9-9B76-4ADAFC76F859}" type="presParOf" srcId="{7970E15B-B5DE-48DA-8973-E8290CA0C4FA}" destId="{EA9685FE-FC3A-4DD8-99C6-5E98107B37E7}" srcOrd="2" destOrd="0" presId="urn:microsoft.com/office/officeart/2005/8/layout/default#5"/>
    <dgm:cxn modelId="{771BD3C5-0860-4D84-8A3A-C3B356835D07}" type="presParOf" srcId="{7970E15B-B5DE-48DA-8973-E8290CA0C4FA}" destId="{413C0F7D-5BF9-45AA-9A6E-E22CD6C5E352}" srcOrd="3" destOrd="0" presId="urn:microsoft.com/office/officeart/2005/8/layout/default#5"/>
    <dgm:cxn modelId="{71EC494D-4BD5-408F-A2AB-DB4683276E58}" type="presParOf" srcId="{7970E15B-B5DE-48DA-8973-E8290CA0C4FA}" destId="{23F0ED93-2843-4B97-8087-43510AF1034F}" srcOrd="4" destOrd="0" presId="urn:microsoft.com/office/officeart/2005/8/layout/default#5"/>
    <dgm:cxn modelId="{FBA0BD8B-5ECD-46AC-88C7-DA5042B3A305}" type="presParOf" srcId="{7970E15B-B5DE-48DA-8973-E8290CA0C4FA}" destId="{5E12D730-9505-4918-A6F0-71CCC0C91118}" srcOrd="5" destOrd="0" presId="urn:microsoft.com/office/officeart/2005/8/layout/default#5"/>
    <dgm:cxn modelId="{D4EFFCBA-A95C-4602-BCE9-B4BBD4EA51F0}" type="presParOf" srcId="{7970E15B-B5DE-48DA-8973-E8290CA0C4FA}" destId="{5CAE4680-2196-4192-B196-F49B9698C123}" srcOrd="6" destOrd="0" presId="urn:microsoft.com/office/officeart/2005/8/layout/default#5"/>
    <dgm:cxn modelId="{A902EC1B-8896-4A01-A34C-996B5553B6F0}" type="presParOf" srcId="{7970E15B-B5DE-48DA-8973-E8290CA0C4FA}" destId="{E90C1BBE-A67A-468C-AF7C-22CBA0CCE829}" srcOrd="7" destOrd="0" presId="urn:microsoft.com/office/officeart/2005/8/layout/default#5"/>
    <dgm:cxn modelId="{BDEA662C-35EF-47ED-BF8E-66A7EEC3EE45}" type="presParOf" srcId="{7970E15B-B5DE-48DA-8973-E8290CA0C4FA}" destId="{910D43E2-AF41-4CAE-9585-197234859EDF}" srcOrd="8"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06E78E-2E11-45E1-A058-F7BD44786828}" type="doc">
      <dgm:prSet loTypeId="urn:microsoft.com/office/officeart/2005/8/layout/default#6" loCatId="list" qsTypeId="urn:microsoft.com/office/officeart/2005/8/quickstyle/3d2" qsCatId="3D" csTypeId="urn:microsoft.com/office/officeart/2005/8/colors/colorful3" csCatId="colorful" phldr="1"/>
      <dgm:spPr/>
      <dgm:t>
        <a:bodyPr/>
        <a:lstStyle/>
        <a:p>
          <a:endParaRPr lang="el-GR"/>
        </a:p>
      </dgm:t>
    </dgm:pt>
    <dgm:pt modelId="{532609F1-9E4A-4C0A-9A45-24125EFA7631}">
      <dgm:prSet phldrT="[Κείμενο]"/>
      <dgm:spPr/>
      <dgm:t>
        <a:bodyPr/>
        <a:lstStyle/>
        <a:p>
          <a:r>
            <a:rPr lang="el-GR" smtClean="0">
              <a:solidFill>
                <a:schemeClr val="accent2">
                  <a:lumMod val="60000"/>
                  <a:lumOff val="40000"/>
                </a:schemeClr>
              </a:solidFill>
              <a:latin typeface="Myriad Pro" pitchFamily="34" charset="0"/>
            </a:rPr>
            <a:t> Η συνεργασία των δήμων-μελών</a:t>
          </a:r>
          <a:endParaRPr lang="el-GR" dirty="0">
            <a:solidFill>
              <a:schemeClr val="accent2">
                <a:lumMod val="60000"/>
                <a:lumOff val="40000"/>
              </a:schemeClr>
            </a:solidFill>
            <a:latin typeface="Myriad Pro" pitchFamily="34" charset="0"/>
          </a:endParaRPr>
        </a:p>
      </dgm:t>
    </dgm:pt>
    <dgm:pt modelId="{DC5C3E2C-0935-42CE-8FCB-37F39E951163}" type="parTrans" cxnId="{F4E1F15B-C092-4189-B140-49E34950D281}">
      <dgm:prSet/>
      <dgm:spPr/>
      <dgm:t>
        <a:bodyPr/>
        <a:lstStyle/>
        <a:p>
          <a:endParaRPr lang="el-GR"/>
        </a:p>
      </dgm:t>
    </dgm:pt>
    <dgm:pt modelId="{B350DEEE-B473-41F8-882C-151DD8E46104}" type="sibTrans" cxnId="{F4E1F15B-C092-4189-B140-49E34950D281}">
      <dgm:prSet/>
      <dgm:spPr/>
      <dgm:t>
        <a:bodyPr/>
        <a:lstStyle/>
        <a:p>
          <a:endParaRPr lang="el-GR"/>
        </a:p>
      </dgm:t>
    </dgm:pt>
    <dgm:pt modelId="{C87CF46B-2054-4755-BCCA-DAAA32489242}">
      <dgm:prSet phldrT="[Κείμενο]"/>
      <dgm:spPr/>
      <dgm:t>
        <a:bodyPr/>
        <a:lstStyle/>
        <a:p>
          <a:r>
            <a:rPr lang="el-GR" smtClean="0">
              <a:solidFill>
                <a:schemeClr val="accent2">
                  <a:lumMod val="60000"/>
                  <a:lumOff val="40000"/>
                </a:schemeClr>
              </a:solidFill>
              <a:latin typeface="Myriad Pro" pitchFamily="34" charset="0"/>
            </a:rPr>
            <a:t>Η έρευνα και μελέτη ζητημάτων σχετικών με την ΤΑ</a:t>
          </a:r>
          <a:endParaRPr lang="el-GR" dirty="0">
            <a:solidFill>
              <a:schemeClr val="accent2">
                <a:lumMod val="60000"/>
                <a:lumOff val="40000"/>
              </a:schemeClr>
            </a:solidFill>
            <a:latin typeface="Myriad Pro" pitchFamily="34" charset="0"/>
          </a:endParaRPr>
        </a:p>
      </dgm:t>
    </dgm:pt>
    <dgm:pt modelId="{CB5EA2ED-347E-41D9-B20A-B21D131690B7}" type="parTrans" cxnId="{AFA4E567-C33C-4D29-9274-C6C273AB5CBC}">
      <dgm:prSet/>
      <dgm:spPr/>
      <dgm:t>
        <a:bodyPr/>
        <a:lstStyle/>
        <a:p>
          <a:endParaRPr lang="el-GR"/>
        </a:p>
      </dgm:t>
    </dgm:pt>
    <dgm:pt modelId="{B03C0F25-01BC-411D-B1FF-69398A37E46C}" type="sibTrans" cxnId="{AFA4E567-C33C-4D29-9274-C6C273AB5CBC}">
      <dgm:prSet/>
      <dgm:spPr/>
      <dgm:t>
        <a:bodyPr/>
        <a:lstStyle/>
        <a:p>
          <a:endParaRPr lang="el-GR"/>
        </a:p>
      </dgm:t>
    </dgm:pt>
    <dgm:pt modelId="{7069D0CE-31F1-4084-890C-15AF796889BC}">
      <dgm:prSet phldrT="[Κείμενο]"/>
      <dgm:spPr/>
      <dgm:t>
        <a:bodyPr/>
        <a:lstStyle/>
        <a:p>
          <a:r>
            <a:rPr lang="el-GR" smtClean="0">
              <a:solidFill>
                <a:schemeClr val="accent2">
                  <a:lumMod val="60000"/>
                  <a:lumOff val="40000"/>
                </a:schemeClr>
              </a:solidFill>
              <a:latin typeface="Myriad Pro" pitchFamily="34" charset="0"/>
            </a:rPr>
            <a:t>Η συγκέντρωση και επεξεργασία στοιχείων και πληροφοριών σχετικών με το έργο των δήμων</a:t>
          </a:r>
          <a:endParaRPr lang="el-GR" dirty="0">
            <a:solidFill>
              <a:schemeClr val="accent2">
                <a:lumMod val="60000"/>
                <a:lumOff val="40000"/>
              </a:schemeClr>
            </a:solidFill>
            <a:latin typeface="Myriad Pro" pitchFamily="34" charset="0"/>
          </a:endParaRPr>
        </a:p>
      </dgm:t>
    </dgm:pt>
    <dgm:pt modelId="{C78C8A80-9A09-4D68-B578-C54212E49175}" type="parTrans" cxnId="{2B0C9D2F-14EC-4AEC-9FD6-A6CC8A6F412A}">
      <dgm:prSet/>
      <dgm:spPr/>
      <dgm:t>
        <a:bodyPr/>
        <a:lstStyle/>
        <a:p>
          <a:endParaRPr lang="el-GR"/>
        </a:p>
      </dgm:t>
    </dgm:pt>
    <dgm:pt modelId="{C6201918-423C-4D58-82E1-490A5F9C3B72}" type="sibTrans" cxnId="{2B0C9D2F-14EC-4AEC-9FD6-A6CC8A6F412A}">
      <dgm:prSet/>
      <dgm:spPr/>
      <dgm:t>
        <a:bodyPr/>
        <a:lstStyle/>
        <a:p>
          <a:endParaRPr lang="el-GR"/>
        </a:p>
      </dgm:t>
    </dgm:pt>
    <dgm:pt modelId="{B717E4F3-6CAD-4ECA-9693-293284AAE42D}">
      <dgm:prSet phldrT="[Κείμενο]"/>
      <dgm:spPr/>
      <dgm:t>
        <a:bodyPr/>
        <a:lstStyle/>
        <a:p>
          <a:r>
            <a:rPr lang="el-GR" smtClean="0">
              <a:solidFill>
                <a:schemeClr val="accent2">
                  <a:lumMod val="60000"/>
                  <a:lumOff val="40000"/>
                </a:schemeClr>
              </a:solidFill>
              <a:latin typeface="Myriad Pro" pitchFamily="34" charset="0"/>
            </a:rPr>
            <a:t>Η επιμόρφωση του προσωπικού και των αιρετών εκπροσώπων</a:t>
          </a:r>
          <a:endParaRPr lang="el-GR" dirty="0">
            <a:solidFill>
              <a:schemeClr val="accent2">
                <a:lumMod val="60000"/>
                <a:lumOff val="40000"/>
              </a:schemeClr>
            </a:solidFill>
            <a:latin typeface="Myriad Pro" pitchFamily="34" charset="0"/>
          </a:endParaRPr>
        </a:p>
      </dgm:t>
    </dgm:pt>
    <dgm:pt modelId="{A3FAAB95-F2F0-4683-93E4-D840A3A2BE7F}" type="parTrans" cxnId="{41BDE4F8-BF37-4F03-A50C-8D1CFD6D65D6}">
      <dgm:prSet/>
      <dgm:spPr/>
      <dgm:t>
        <a:bodyPr/>
        <a:lstStyle/>
        <a:p>
          <a:endParaRPr lang="el-GR"/>
        </a:p>
      </dgm:t>
    </dgm:pt>
    <dgm:pt modelId="{3A76CE45-C27C-43A3-AA5F-CCCFD83DAEF7}" type="sibTrans" cxnId="{41BDE4F8-BF37-4F03-A50C-8D1CFD6D65D6}">
      <dgm:prSet/>
      <dgm:spPr/>
      <dgm:t>
        <a:bodyPr/>
        <a:lstStyle/>
        <a:p>
          <a:endParaRPr lang="el-GR"/>
        </a:p>
      </dgm:t>
    </dgm:pt>
    <dgm:pt modelId="{D50480AC-56A1-466B-96A8-025F5F6C18FA}">
      <dgm:prSet phldrT="[Κείμενο]"/>
      <dgm:spPr/>
      <dgm:t>
        <a:bodyPr/>
        <a:lstStyle/>
        <a:p>
          <a:r>
            <a:rPr lang="el-GR" smtClean="0">
              <a:solidFill>
                <a:schemeClr val="accent2">
                  <a:lumMod val="60000"/>
                  <a:lumOff val="40000"/>
                </a:schemeClr>
              </a:solidFill>
              <a:latin typeface="Myriad Pro" pitchFamily="34" charset="0"/>
            </a:rPr>
            <a:t>Η συνεργασία με αντίστοιχα ευρωπαϊκά και διεθνή όργανα και φορείς και η εκπροσώπηση των ελληνικών δήμων σε αυτά</a:t>
          </a:r>
          <a:endParaRPr lang="el-GR" dirty="0">
            <a:solidFill>
              <a:schemeClr val="accent2">
                <a:lumMod val="60000"/>
                <a:lumOff val="40000"/>
              </a:schemeClr>
            </a:solidFill>
            <a:latin typeface="Myriad Pro" pitchFamily="34" charset="0"/>
          </a:endParaRPr>
        </a:p>
      </dgm:t>
    </dgm:pt>
    <dgm:pt modelId="{EC646D62-980B-4EA4-8A52-C227AEF5706E}" type="parTrans" cxnId="{F7192450-1F42-4786-8F0C-8570242B12C5}">
      <dgm:prSet/>
      <dgm:spPr/>
      <dgm:t>
        <a:bodyPr/>
        <a:lstStyle/>
        <a:p>
          <a:endParaRPr lang="el-GR"/>
        </a:p>
      </dgm:t>
    </dgm:pt>
    <dgm:pt modelId="{401BB7AE-6A42-4B76-A11E-3507290901F5}" type="sibTrans" cxnId="{F7192450-1F42-4786-8F0C-8570242B12C5}">
      <dgm:prSet/>
      <dgm:spPr/>
      <dgm:t>
        <a:bodyPr/>
        <a:lstStyle/>
        <a:p>
          <a:endParaRPr lang="el-GR"/>
        </a:p>
      </dgm:t>
    </dgm:pt>
    <dgm:pt modelId="{01F3781B-5131-4C8A-B67F-739FA274249B}">
      <dgm:prSet/>
      <dgm:spPr/>
      <dgm:t>
        <a:bodyPr/>
        <a:lstStyle/>
        <a:p>
          <a:r>
            <a:rPr lang="el-GR" smtClean="0">
              <a:solidFill>
                <a:schemeClr val="accent2">
                  <a:lumMod val="60000"/>
                  <a:lumOff val="40000"/>
                </a:schemeClr>
              </a:solidFill>
              <a:latin typeface="Myriad Pro" pitchFamily="34" charset="0"/>
            </a:rPr>
            <a:t>Η λήψη δράσεων για την ενδυνάμωση της τοπικής ανάπτυξης και οικονομίας, την προστασία του περιβάλλοντος και την κοινωνική συνοχή</a:t>
          </a:r>
          <a:endParaRPr lang="el-GR" dirty="0">
            <a:solidFill>
              <a:schemeClr val="accent2">
                <a:lumMod val="60000"/>
                <a:lumOff val="40000"/>
              </a:schemeClr>
            </a:solidFill>
            <a:latin typeface="Myriad Pro" pitchFamily="34" charset="0"/>
          </a:endParaRPr>
        </a:p>
      </dgm:t>
    </dgm:pt>
    <dgm:pt modelId="{C476AEE6-682F-4EE8-BF8E-03AD39C2B532}" type="parTrans" cxnId="{E3BAB9F1-2CF5-4A28-B2F1-C72FF6BFB745}">
      <dgm:prSet/>
      <dgm:spPr/>
      <dgm:t>
        <a:bodyPr/>
        <a:lstStyle/>
        <a:p>
          <a:endParaRPr lang="el-GR"/>
        </a:p>
      </dgm:t>
    </dgm:pt>
    <dgm:pt modelId="{2316D1D6-BA0B-431F-99BD-D6A39590D8A9}" type="sibTrans" cxnId="{E3BAB9F1-2CF5-4A28-B2F1-C72FF6BFB745}">
      <dgm:prSet/>
      <dgm:spPr/>
      <dgm:t>
        <a:bodyPr/>
        <a:lstStyle/>
        <a:p>
          <a:endParaRPr lang="el-GR"/>
        </a:p>
      </dgm:t>
    </dgm:pt>
    <dgm:pt modelId="{5183CE3A-75A5-4A5A-AFCC-450655874A25}">
      <dgm:prSet/>
      <dgm:spPr/>
      <dgm:t>
        <a:bodyPr/>
        <a:lstStyle/>
        <a:p>
          <a:r>
            <a:rPr lang="el-GR" smtClean="0">
              <a:solidFill>
                <a:schemeClr val="accent2">
                  <a:lumMod val="60000"/>
                  <a:lumOff val="40000"/>
                </a:schemeClr>
              </a:solidFill>
              <a:latin typeface="Myriad Pro" pitchFamily="34" charset="0"/>
            </a:rPr>
            <a:t>Η αναβάθμιση του ρόλου του προσωπικού των δήμων και των μελών των αιρετών οργάνων</a:t>
          </a:r>
          <a:endParaRPr lang="el-GR" dirty="0">
            <a:solidFill>
              <a:schemeClr val="accent2">
                <a:lumMod val="60000"/>
                <a:lumOff val="40000"/>
              </a:schemeClr>
            </a:solidFill>
            <a:latin typeface="Myriad Pro" pitchFamily="34" charset="0"/>
          </a:endParaRPr>
        </a:p>
      </dgm:t>
    </dgm:pt>
    <dgm:pt modelId="{C3047BF5-6431-4619-AF9C-AEC1A42EA5A5}" type="parTrans" cxnId="{357B2790-7666-4FB0-91AA-C9D99B625044}">
      <dgm:prSet/>
      <dgm:spPr/>
      <dgm:t>
        <a:bodyPr/>
        <a:lstStyle/>
        <a:p>
          <a:endParaRPr lang="el-GR"/>
        </a:p>
      </dgm:t>
    </dgm:pt>
    <dgm:pt modelId="{3296A823-75B3-4189-84F1-5C90051F87DF}" type="sibTrans" cxnId="{357B2790-7666-4FB0-91AA-C9D99B625044}">
      <dgm:prSet/>
      <dgm:spPr/>
      <dgm:t>
        <a:bodyPr/>
        <a:lstStyle/>
        <a:p>
          <a:endParaRPr lang="el-GR"/>
        </a:p>
      </dgm:t>
    </dgm:pt>
    <dgm:pt modelId="{02F3C69F-CEFF-4919-B6CA-86CA7DA82FBA}" type="pres">
      <dgm:prSet presAssocID="{8C06E78E-2E11-45E1-A058-F7BD44786828}" presName="diagram" presStyleCnt="0">
        <dgm:presLayoutVars>
          <dgm:dir/>
          <dgm:resizeHandles val="exact"/>
        </dgm:presLayoutVars>
      </dgm:prSet>
      <dgm:spPr/>
      <dgm:t>
        <a:bodyPr/>
        <a:lstStyle/>
        <a:p>
          <a:endParaRPr lang="el-GR"/>
        </a:p>
      </dgm:t>
    </dgm:pt>
    <dgm:pt modelId="{7F7521F3-978D-40BF-B13D-DA99D5F57FE5}" type="pres">
      <dgm:prSet presAssocID="{532609F1-9E4A-4C0A-9A45-24125EFA7631}" presName="node" presStyleLbl="node1" presStyleIdx="0" presStyleCnt="7">
        <dgm:presLayoutVars>
          <dgm:bulletEnabled val="1"/>
        </dgm:presLayoutVars>
      </dgm:prSet>
      <dgm:spPr/>
      <dgm:t>
        <a:bodyPr/>
        <a:lstStyle/>
        <a:p>
          <a:endParaRPr lang="el-GR"/>
        </a:p>
      </dgm:t>
    </dgm:pt>
    <dgm:pt modelId="{6B3263D5-FB72-4254-8B44-BEEB083BAED7}" type="pres">
      <dgm:prSet presAssocID="{B350DEEE-B473-41F8-882C-151DD8E46104}" presName="sibTrans" presStyleCnt="0"/>
      <dgm:spPr/>
      <dgm:t>
        <a:bodyPr/>
        <a:lstStyle/>
        <a:p>
          <a:endParaRPr lang="el-GR"/>
        </a:p>
      </dgm:t>
    </dgm:pt>
    <dgm:pt modelId="{F9BE1183-C863-4EAD-A353-FBFA24852291}" type="pres">
      <dgm:prSet presAssocID="{C87CF46B-2054-4755-BCCA-DAAA32489242}" presName="node" presStyleLbl="node1" presStyleIdx="1" presStyleCnt="7">
        <dgm:presLayoutVars>
          <dgm:bulletEnabled val="1"/>
        </dgm:presLayoutVars>
      </dgm:prSet>
      <dgm:spPr/>
      <dgm:t>
        <a:bodyPr/>
        <a:lstStyle/>
        <a:p>
          <a:endParaRPr lang="el-GR"/>
        </a:p>
      </dgm:t>
    </dgm:pt>
    <dgm:pt modelId="{077347A1-996D-4977-8278-CB3B8DAAC618}" type="pres">
      <dgm:prSet presAssocID="{B03C0F25-01BC-411D-B1FF-69398A37E46C}" presName="sibTrans" presStyleCnt="0"/>
      <dgm:spPr/>
      <dgm:t>
        <a:bodyPr/>
        <a:lstStyle/>
        <a:p>
          <a:endParaRPr lang="el-GR"/>
        </a:p>
      </dgm:t>
    </dgm:pt>
    <dgm:pt modelId="{54EE8AF6-9F17-4D35-9495-6E92A012F8CB}" type="pres">
      <dgm:prSet presAssocID="{7069D0CE-31F1-4084-890C-15AF796889BC}" presName="node" presStyleLbl="node1" presStyleIdx="2" presStyleCnt="7">
        <dgm:presLayoutVars>
          <dgm:bulletEnabled val="1"/>
        </dgm:presLayoutVars>
      </dgm:prSet>
      <dgm:spPr/>
      <dgm:t>
        <a:bodyPr/>
        <a:lstStyle/>
        <a:p>
          <a:endParaRPr lang="el-GR"/>
        </a:p>
      </dgm:t>
    </dgm:pt>
    <dgm:pt modelId="{3AFBCE41-F4A6-4823-B04E-DC0B33ACB382}" type="pres">
      <dgm:prSet presAssocID="{C6201918-423C-4D58-82E1-490A5F9C3B72}" presName="sibTrans" presStyleCnt="0"/>
      <dgm:spPr/>
      <dgm:t>
        <a:bodyPr/>
        <a:lstStyle/>
        <a:p>
          <a:endParaRPr lang="el-GR"/>
        </a:p>
      </dgm:t>
    </dgm:pt>
    <dgm:pt modelId="{7192C33F-FEB1-4C01-9EFC-F625C6E4639C}" type="pres">
      <dgm:prSet presAssocID="{B717E4F3-6CAD-4ECA-9693-293284AAE42D}" presName="node" presStyleLbl="node1" presStyleIdx="3" presStyleCnt="7">
        <dgm:presLayoutVars>
          <dgm:bulletEnabled val="1"/>
        </dgm:presLayoutVars>
      </dgm:prSet>
      <dgm:spPr/>
      <dgm:t>
        <a:bodyPr/>
        <a:lstStyle/>
        <a:p>
          <a:endParaRPr lang="el-GR"/>
        </a:p>
      </dgm:t>
    </dgm:pt>
    <dgm:pt modelId="{D5E5FCB4-F9A7-4768-A36C-71D316B7B6A2}" type="pres">
      <dgm:prSet presAssocID="{3A76CE45-C27C-43A3-AA5F-CCCFD83DAEF7}" presName="sibTrans" presStyleCnt="0"/>
      <dgm:spPr/>
      <dgm:t>
        <a:bodyPr/>
        <a:lstStyle/>
        <a:p>
          <a:endParaRPr lang="el-GR"/>
        </a:p>
      </dgm:t>
    </dgm:pt>
    <dgm:pt modelId="{4A1783B6-FD70-4A08-B835-390EAFEA9A2D}" type="pres">
      <dgm:prSet presAssocID="{D50480AC-56A1-466B-96A8-025F5F6C18FA}" presName="node" presStyleLbl="node1" presStyleIdx="4" presStyleCnt="7">
        <dgm:presLayoutVars>
          <dgm:bulletEnabled val="1"/>
        </dgm:presLayoutVars>
      </dgm:prSet>
      <dgm:spPr/>
      <dgm:t>
        <a:bodyPr/>
        <a:lstStyle/>
        <a:p>
          <a:endParaRPr lang="el-GR"/>
        </a:p>
      </dgm:t>
    </dgm:pt>
    <dgm:pt modelId="{8A663EB3-04A8-4223-976B-F62213596E8A}" type="pres">
      <dgm:prSet presAssocID="{401BB7AE-6A42-4B76-A11E-3507290901F5}" presName="sibTrans" presStyleCnt="0"/>
      <dgm:spPr/>
      <dgm:t>
        <a:bodyPr/>
        <a:lstStyle/>
        <a:p>
          <a:endParaRPr lang="el-GR"/>
        </a:p>
      </dgm:t>
    </dgm:pt>
    <dgm:pt modelId="{2457B6D3-3E02-4A45-A62E-32F7ABE2EB16}" type="pres">
      <dgm:prSet presAssocID="{01F3781B-5131-4C8A-B67F-739FA274249B}" presName="node" presStyleLbl="node1" presStyleIdx="5" presStyleCnt="7">
        <dgm:presLayoutVars>
          <dgm:bulletEnabled val="1"/>
        </dgm:presLayoutVars>
      </dgm:prSet>
      <dgm:spPr/>
      <dgm:t>
        <a:bodyPr/>
        <a:lstStyle/>
        <a:p>
          <a:endParaRPr lang="el-GR"/>
        </a:p>
      </dgm:t>
    </dgm:pt>
    <dgm:pt modelId="{4F356EE0-1806-489E-8A32-D1F588076876}" type="pres">
      <dgm:prSet presAssocID="{2316D1D6-BA0B-431F-99BD-D6A39590D8A9}" presName="sibTrans" presStyleCnt="0"/>
      <dgm:spPr/>
      <dgm:t>
        <a:bodyPr/>
        <a:lstStyle/>
        <a:p>
          <a:endParaRPr lang="el-GR"/>
        </a:p>
      </dgm:t>
    </dgm:pt>
    <dgm:pt modelId="{6CD9409D-F104-4220-A848-D118FC3ED861}" type="pres">
      <dgm:prSet presAssocID="{5183CE3A-75A5-4A5A-AFCC-450655874A25}" presName="node" presStyleLbl="node1" presStyleIdx="6" presStyleCnt="7">
        <dgm:presLayoutVars>
          <dgm:bulletEnabled val="1"/>
        </dgm:presLayoutVars>
      </dgm:prSet>
      <dgm:spPr/>
      <dgm:t>
        <a:bodyPr/>
        <a:lstStyle/>
        <a:p>
          <a:endParaRPr lang="el-GR"/>
        </a:p>
      </dgm:t>
    </dgm:pt>
  </dgm:ptLst>
  <dgm:cxnLst>
    <dgm:cxn modelId="{E3BAB9F1-2CF5-4A28-B2F1-C72FF6BFB745}" srcId="{8C06E78E-2E11-45E1-A058-F7BD44786828}" destId="{01F3781B-5131-4C8A-B67F-739FA274249B}" srcOrd="5" destOrd="0" parTransId="{C476AEE6-682F-4EE8-BF8E-03AD39C2B532}" sibTransId="{2316D1D6-BA0B-431F-99BD-D6A39590D8A9}"/>
    <dgm:cxn modelId="{18803E17-B876-4BF1-BBA0-0DFA98D9DE6E}" type="presOf" srcId="{8C06E78E-2E11-45E1-A058-F7BD44786828}" destId="{02F3C69F-CEFF-4919-B6CA-86CA7DA82FBA}" srcOrd="0" destOrd="0" presId="urn:microsoft.com/office/officeart/2005/8/layout/default#6"/>
    <dgm:cxn modelId="{357B2790-7666-4FB0-91AA-C9D99B625044}" srcId="{8C06E78E-2E11-45E1-A058-F7BD44786828}" destId="{5183CE3A-75A5-4A5A-AFCC-450655874A25}" srcOrd="6" destOrd="0" parTransId="{C3047BF5-6431-4619-AF9C-AEC1A42EA5A5}" sibTransId="{3296A823-75B3-4189-84F1-5C90051F87DF}"/>
    <dgm:cxn modelId="{26CE20C2-B1EC-49F6-81C7-3D5F9D6D325B}" type="presOf" srcId="{D50480AC-56A1-466B-96A8-025F5F6C18FA}" destId="{4A1783B6-FD70-4A08-B835-390EAFEA9A2D}" srcOrd="0" destOrd="0" presId="urn:microsoft.com/office/officeart/2005/8/layout/default#6"/>
    <dgm:cxn modelId="{084235D5-B73F-448E-95D4-B64B7B34A05A}" type="presOf" srcId="{5183CE3A-75A5-4A5A-AFCC-450655874A25}" destId="{6CD9409D-F104-4220-A848-D118FC3ED861}" srcOrd="0" destOrd="0" presId="urn:microsoft.com/office/officeart/2005/8/layout/default#6"/>
    <dgm:cxn modelId="{B58601C5-5CFE-4CA6-B0F1-E4D854AD7B35}" type="presOf" srcId="{B717E4F3-6CAD-4ECA-9693-293284AAE42D}" destId="{7192C33F-FEB1-4C01-9EFC-F625C6E4639C}" srcOrd="0" destOrd="0" presId="urn:microsoft.com/office/officeart/2005/8/layout/default#6"/>
    <dgm:cxn modelId="{AFA4E567-C33C-4D29-9274-C6C273AB5CBC}" srcId="{8C06E78E-2E11-45E1-A058-F7BD44786828}" destId="{C87CF46B-2054-4755-BCCA-DAAA32489242}" srcOrd="1" destOrd="0" parTransId="{CB5EA2ED-347E-41D9-B20A-B21D131690B7}" sibTransId="{B03C0F25-01BC-411D-B1FF-69398A37E46C}"/>
    <dgm:cxn modelId="{F4E1F15B-C092-4189-B140-49E34950D281}" srcId="{8C06E78E-2E11-45E1-A058-F7BD44786828}" destId="{532609F1-9E4A-4C0A-9A45-24125EFA7631}" srcOrd="0" destOrd="0" parTransId="{DC5C3E2C-0935-42CE-8FCB-37F39E951163}" sibTransId="{B350DEEE-B473-41F8-882C-151DD8E46104}"/>
    <dgm:cxn modelId="{F7192450-1F42-4786-8F0C-8570242B12C5}" srcId="{8C06E78E-2E11-45E1-A058-F7BD44786828}" destId="{D50480AC-56A1-466B-96A8-025F5F6C18FA}" srcOrd="4" destOrd="0" parTransId="{EC646D62-980B-4EA4-8A52-C227AEF5706E}" sibTransId="{401BB7AE-6A42-4B76-A11E-3507290901F5}"/>
    <dgm:cxn modelId="{41BDE4F8-BF37-4F03-A50C-8D1CFD6D65D6}" srcId="{8C06E78E-2E11-45E1-A058-F7BD44786828}" destId="{B717E4F3-6CAD-4ECA-9693-293284AAE42D}" srcOrd="3" destOrd="0" parTransId="{A3FAAB95-F2F0-4683-93E4-D840A3A2BE7F}" sibTransId="{3A76CE45-C27C-43A3-AA5F-CCCFD83DAEF7}"/>
    <dgm:cxn modelId="{87A2B3AE-F228-46C2-AA89-C82279102725}" type="presOf" srcId="{01F3781B-5131-4C8A-B67F-739FA274249B}" destId="{2457B6D3-3E02-4A45-A62E-32F7ABE2EB16}" srcOrd="0" destOrd="0" presId="urn:microsoft.com/office/officeart/2005/8/layout/default#6"/>
    <dgm:cxn modelId="{8D0F635C-11B8-4595-890E-73D557818019}" type="presOf" srcId="{7069D0CE-31F1-4084-890C-15AF796889BC}" destId="{54EE8AF6-9F17-4D35-9495-6E92A012F8CB}" srcOrd="0" destOrd="0" presId="urn:microsoft.com/office/officeart/2005/8/layout/default#6"/>
    <dgm:cxn modelId="{FBB1DD61-C479-4D08-BC47-CB0784A689F2}" type="presOf" srcId="{C87CF46B-2054-4755-BCCA-DAAA32489242}" destId="{F9BE1183-C863-4EAD-A353-FBFA24852291}" srcOrd="0" destOrd="0" presId="urn:microsoft.com/office/officeart/2005/8/layout/default#6"/>
    <dgm:cxn modelId="{2B0C9D2F-14EC-4AEC-9FD6-A6CC8A6F412A}" srcId="{8C06E78E-2E11-45E1-A058-F7BD44786828}" destId="{7069D0CE-31F1-4084-890C-15AF796889BC}" srcOrd="2" destOrd="0" parTransId="{C78C8A80-9A09-4D68-B578-C54212E49175}" sibTransId="{C6201918-423C-4D58-82E1-490A5F9C3B72}"/>
    <dgm:cxn modelId="{D6569D84-B7D8-4F9B-A2D2-8AEB56E2BE70}" type="presOf" srcId="{532609F1-9E4A-4C0A-9A45-24125EFA7631}" destId="{7F7521F3-978D-40BF-B13D-DA99D5F57FE5}" srcOrd="0" destOrd="0" presId="urn:microsoft.com/office/officeart/2005/8/layout/default#6"/>
    <dgm:cxn modelId="{B848CC92-F76E-48E9-8E61-9E6637EEC93A}" type="presParOf" srcId="{02F3C69F-CEFF-4919-B6CA-86CA7DA82FBA}" destId="{7F7521F3-978D-40BF-B13D-DA99D5F57FE5}" srcOrd="0" destOrd="0" presId="urn:microsoft.com/office/officeart/2005/8/layout/default#6"/>
    <dgm:cxn modelId="{0F3C41B8-E836-4DE1-B2F6-181E09A2FCA4}" type="presParOf" srcId="{02F3C69F-CEFF-4919-B6CA-86CA7DA82FBA}" destId="{6B3263D5-FB72-4254-8B44-BEEB083BAED7}" srcOrd="1" destOrd="0" presId="urn:microsoft.com/office/officeart/2005/8/layout/default#6"/>
    <dgm:cxn modelId="{86B10A8E-E89F-4F7B-9632-CA3780841C14}" type="presParOf" srcId="{02F3C69F-CEFF-4919-B6CA-86CA7DA82FBA}" destId="{F9BE1183-C863-4EAD-A353-FBFA24852291}" srcOrd="2" destOrd="0" presId="urn:microsoft.com/office/officeart/2005/8/layout/default#6"/>
    <dgm:cxn modelId="{B33BEFB9-4CE8-45AA-8A51-ADCBFBE0A242}" type="presParOf" srcId="{02F3C69F-CEFF-4919-B6CA-86CA7DA82FBA}" destId="{077347A1-996D-4977-8278-CB3B8DAAC618}" srcOrd="3" destOrd="0" presId="urn:microsoft.com/office/officeart/2005/8/layout/default#6"/>
    <dgm:cxn modelId="{4825151B-7620-45C7-8590-B608E505A3E3}" type="presParOf" srcId="{02F3C69F-CEFF-4919-B6CA-86CA7DA82FBA}" destId="{54EE8AF6-9F17-4D35-9495-6E92A012F8CB}" srcOrd="4" destOrd="0" presId="urn:microsoft.com/office/officeart/2005/8/layout/default#6"/>
    <dgm:cxn modelId="{5913F253-3C73-4D50-A343-2BACE67EFCAD}" type="presParOf" srcId="{02F3C69F-CEFF-4919-B6CA-86CA7DA82FBA}" destId="{3AFBCE41-F4A6-4823-B04E-DC0B33ACB382}" srcOrd="5" destOrd="0" presId="urn:microsoft.com/office/officeart/2005/8/layout/default#6"/>
    <dgm:cxn modelId="{C452CF9B-C6AD-4DFB-B040-9808BC31B997}" type="presParOf" srcId="{02F3C69F-CEFF-4919-B6CA-86CA7DA82FBA}" destId="{7192C33F-FEB1-4C01-9EFC-F625C6E4639C}" srcOrd="6" destOrd="0" presId="urn:microsoft.com/office/officeart/2005/8/layout/default#6"/>
    <dgm:cxn modelId="{7FB394BA-208D-4004-8702-D781309ACBEF}" type="presParOf" srcId="{02F3C69F-CEFF-4919-B6CA-86CA7DA82FBA}" destId="{D5E5FCB4-F9A7-4768-A36C-71D316B7B6A2}" srcOrd="7" destOrd="0" presId="urn:microsoft.com/office/officeart/2005/8/layout/default#6"/>
    <dgm:cxn modelId="{408C5BFD-C569-4EB0-BF6F-44E975F9CB3C}" type="presParOf" srcId="{02F3C69F-CEFF-4919-B6CA-86CA7DA82FBA}" destId="{4A1783B6-FD70-4A08-B835-390EAFEA9A2D}" srcOrd="8" destOrd="0" presId="urn:microsoft.com/office/officeart/2005/8/layout/default#6"/>
    <dgm:cxn modelId="{E5FE1525-77FF-4466-AFE8-A959EC7C615E}" type="presParOf" srcId="{02F3C69F-CEFF-4919-B6CA-86CA7DA82FBA}" destId="{8A663EB3-04A8-4223-976B-F62213596E8A}" srcOrd="9" destOrd="0" presId="urn:microsoft.com/office/officeart/2005/8/layout/default#6"/>
    <dgm:cxn modelId="{8081F938-6810-4BE9-BABD-B0455F0FABDD}" type="presParOf" srcId="{02F3C69F-CEFF-4919-B6CA-86CA7DA82FBA}" destId="{2457B6D3-3E02-4A45-A62E-32F7ABE2EB16}" srcOrd="10" destOrd="0" presId="urn:microsoft.com/office/officeart/2005/8/layout/default#6"/>
    <dgm:cxn modelId="{F5126468-F53F-42BC-9469-01DB41D9D3A1}" type="presParOf" srcId="{02F3C69F-CEFF-4919-B6CA-86CA7DA82FBA}" destId="{4F356EE0-1806-489E-8A32-D1F588076876}" srcOrd="11" destOrd="0" presId="urn:microsoft.com/office/officeart/2005/8/layout/default#6"/>
    <dgm:cxn modelId="{1270C7E7-CDF2-4DAE-B530-007319B83C29}" type="presParOf" srcId="{02F3C69F-CEFF-4919-B6CA-86CA7DA82FBA}" destId="{6CD9409D-F104-4220-A848-D118FC3ED861}" srcOrd="12"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E66FD3-7152-48B4-8D3A-FD6E9D067A52}" type="doc">
      <dgm:prSet loTypeId="urn:microsoft.com/office/officeart/2005/8/layout/hList7#4" loCatId="list" qsTypeId="urn:microsoft.com/office/officeart/2005/8/quickstyle/3d2" qsCatId="3D" csTypeId="urn:microsoft.com/office/officeart/2005/8/colors/colorful3" csCatId="colorful" phldr="1"/>
      <dgm:spPr/>
    </dgm:pt>
    <dgm:pt modelId="{8A05157C-603F-4F6D-8C78-D4655621B2CA}">
      <dgm:prSet phldrT="[Κείμενο]" custT="1"/>
      <dgm:spPr/>
      <dgm:t>
        <a:bodyPr/>
        <a:lstStyle/>
        <a:p>
          <a:r>
            <a:rPr lang="el-GR"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Οι εισφορές των μελών τους </a:t>
          </a:r>
          <a:endParaRPr lang="en-US"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a:p>
          <a:r>
            <a:rPr lang="el-GR" sz="1700" dirty="0" smtClean="0">
              <a:effectLst>
                <a:outerShdw blurRad="38100" dist="38100" dir="2700000" algn="tl">
                  <a:srgbClr val="000000">
                    <a:alpha val="43137"/>
                  </a:srgbClr>
                </a:outerShdw>
              </a:effectLst>
              <a:latin typeface="Myriad Pro" pitchFamily="34" charset="0"/>
            </a:rPr>
            <a:t>(% των ΚΑΠ ύστερα από κοινή απόφαση Υπουργών Εσωτερικών και Οικονομικών)</a:t>
          </a:r>
          <a:endParaRPr lang="el-GR" sz="1700" dirty="0">
            <a:effectLst>
              <a:outerShdw blurRad="38100" dist="38100" dir="2700000" algn="tl">
                <a:srgbClr val="000000">
                  <a:alpha val="43137"/>
                </a:srgbClr>
              </a:outerShdw>
            </a:effectLst>
            <a:latin typeface="Myriad Pro" pitchFamily="34" charset="0"/>
          </a:endParaRPr>
        </a:p>
      </dgm:t>
    </dgm:pt>
    <dgm:pt modelId="{0FE6560D-7754-432A-BFF0-6FC3FF35E48F}" type="parTrans" cxnId="{5E33AD60-6949-4496-8961-E9B21E152EC1}">
      <dgm:prSet/>
      <dgm:spPr/>
      <dgm:t>
        <a:bodyPr/>
        <a:lstStyle/>
        <a:p>
          <a:endParaRPr lang="el-GR"/>
        </a:p>
      </dgm:t>
    </dgm:pt>
    <dgm:pt modelId="{B129213C-8FDF-40A2-A39E-BA0CD4A0EB78}" type="sibTrans" cxnId="{5E33AD60-6949-4496-8961-E9B21E152EC1}">
      <dgm:prSet/>
      <dgm:spPr/>
      <dgm:t>
        <a:bodyPr/>
        <a:lstStyle/>
        <a:p>
          <a:endParaRPr lang="el-GR"/>
        </a:p>
      </dgm:t>
    </dgm:pt>
    <dgm:pt modelId="{D9FCFC71-8755-40CF-A1D5-4F3042DBADCC}">
      <dgm:prSet phldrT="[Κείμενο]" custT="1"/>
      <dgm:spPr/>
      <dgm:t>
        <a:bodyPr/>
        <a:lstStyle/>
        <a:p>
          <a:r>
            <a:rPr lang="el-GR"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Έσοδα από βιβλία και άλλα έντυπα που εκδίδουν </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49B8BDF-B9A7-425C-A562-C84B7312AE66}" type="parTrans" cxnId="{10D59548-5D33-4F69-BE6A-1142A3FD230A}">
      <dgm:prSet/>
      <dgm:spPr/>
      <dgm:t>
        <a:bodyPr/>
        <a:lstStyle/>
        <a:p>
          <a:endParaRPr lang="el-GR"/>
        </a:p>
      </dgm:t>
    </dgm:pt>
    <dgm:pt modelId="{BE240307-E8C5-4546-96CF-9D1DB1A8968A}" type="sibTrans" cxnId="{10D59548-5D33-4F69-BE6A-1142A3FD230A}">
      <dgm:prSet/>
      <dgm:spPr/>
      <dgm:t>
        <a:bodyPr/>
        <a:lstStyle/>
        <a:p>
          <a:endParaRPr lang="el-GR"/>
        </a:p>
      </dgm:t>
    </dgm:pt>
    <dgm:pt modelId="{1D6E6AB7-BD8E-44F2-8A3F-B0B79175CEB0}">
      <dgm:prSet phldrT="[Κείμενο]" custT="1"/>
      <dgm:spPr/>
      <dgm:t>
        <a:bodyPr/>
        <a:lstStyle/>
        <a:p>
          <a:r>
            <a:rPr lang="el-GR"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Έσοδα από τόκους των κεφαλαίων των εθνικών προγραμμάτων, προγράμματα της ΕΕ, δάνεια, επιχορηγήσεις, δωρεές, κληροδοσίες </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65DAF36-055E-4C48-BAF0-117EE7E7FE76}" type="parTrans" cxnId="{B367C059-7D13-4F27-8BCB-6D7DE22B7028}">
      <dgm:prSet/>
      <dgm:spPr/>
      <dgm:t>
        <a:bodyPr/>
        <a:lstStyle/>
        <a:p>
          <a:endParaRPr lang="el-GR"/>
        </a:p>
      </dgm:t>
    </dgm:pt>
    <dgm:pt modelId="{FD397DD0-BB24-4CE3-87C1-5A4E386D8E8B}" type="sibTrans" cxnId="{B367C059-7D13-4F27-8BCB-6D7DE22B7028}">
      <dgm:prSet/>
      <dgm:spPr/>
      <dgm:t>
        <a:bodyPr/>
        <a:lstStyle/>
        <a:p>
          <a:endParaRPr lang="el-GR"/>
        </a:p>
      </dgm:t>
    </dgm:pt>
    <dgm:pt modelId="{C86C66E2-7611-44C0-929B-A57572FA5980}">
      <dgm:prSet custT="1"/>
      <dgm:spPr/>
      <dgm:t>
        <a:bodyPr/>
        <a:lstStyle/>
        <a:p>
          <a:r>
            <a:rPr lang="el-GR"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Έσοδα από χορηγίες</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63D33459-EEC7-47BE-8423-4F25DE0E835D}" type="parTrans" cxnId="{21254033-A310-46DB-8C44-95D8CD1969F7}">
      <dgm:prSet/>
      <dgm:spPr/>
      <dgm:t>
        <a:bodyPr/>
        <a:lstStyle/>
        <a:p>
          <a:endParaRPr lang="el-GR"/>
        </a:p>
      </dgm:t>
    </dgm:pt>
    <dgm:pt modelId="{B0239AC9-3127-434F-BD4D-F64C6D3A4065}" type="sibTrans" cxnId="{21254033-A310-46DB-8C44-95D8CD1969F7}">
      <dgm:prSet/>
      <dgm:spPr/>
      <dgm:t>
        <a:bodyPr/>
        <a:lstStyle/>
        <a:p>
          <a:endParaRPr lang="el-GR"/>
        </a:p>
      </dgm:t>
    </dgm:pt>
    <dgm:pt modelId="{DDCAE180-F2CE-435C-8DC4-ABC983CCDA2E}" type="pres">
      <dgm:prSet presAssocID="{4EE66FD3-7152-48B4-8D3A-FD6E9D067A52}" presName="Name0" presStyleCnt="0">
        <dgm:presLayoutVars>
          <dgm:dir/>
          <dgm:resizeHandles val="exact"/>
        </dgm:presLayoutVars>
      </dgm:prSet>
      <dgm:spPr/>
    </dgm:pt>
    <dgm:pt modelId="{61A9AB8F-58C2-4F52-8439-71BBED919C10}" type="pres">
      <dgm:prSet presAssocID="{4EE66FD3-7152-48B4-8D3A-FD6E9D067A52}" presName="fgShape" presStyleLbl="fgShp" presStyleIdx="0" presStyleCnt="1"/>
      <dgm:spPr/>
    </dgm:pt>
    <dgm:pt modelId="{46BE013D-9E62-4F07-A430-5C10D0A2174C}" type="pres">
      <dgm:prSet presAssocID="{4EE66FD3-7152-48B4-8D3A-FD6E9D067A52}" presName="linComp" presStyleCnt="0"/>
      <dgm:spPr/>
    </dgm:pt>
    <dgm:pt modelId="{45DC8D24-9F13-47EA-B791-49031E8D202C}" type="pres">
      <dgm:prSet presAssocID="{8A05157C-603F-4F6D-8C78-D4655621B2CA}" presName="compNode" presStyleCnt="0"/>
      <dgm:spPr/>
    </dgm:pt>
    <dgm:pt modelId="{77D6FAAB-5AB2-4D28-8F72-CFFBEA47456B}" type="pres">
      <dgm:prSet presAssocID="{8A05157C-603F-4F6D-8C78-D4655621B2CA}" presName="bkgdShape" presStyleLbl="node1" presStyleIdx="0" presStyleCnt="4"/>
      <dgm:spPr/>
      <dgm:t>
        <a:bodyPr/>
        <a:lstStyle/>
        <a:p>
          <a:endParaRPr lang="el-GR"/>
        </a:p>
      </dgm:t>
    </dgm:pt>
    <dgm:pt modelId="{8815286E-3E33-446F-AE45-5006127D1AA9}" type="pres">
      <dgm:prSet presAssocID="{8A05157C-603F-4F6D-8C78-D4655621B2CA}" presName="nodeTx" presStyleLbl="node1" presStyleIdx="0" presStyleCnt="4">
        <dgm:presLayoutVars>
          <dgm:bulletEnabled val="1"/>
        </dgm:presLayoutVars>
      </dgm:prSet>
      <dgm:spPr/>
      <dgm:t>
        <a:bodyPr/>
        <a:lstStyle/>
        <a:p>
          <a:endParaRPr lang="el-GR"/>
        </a:p>
      </dgm:t>
    </dgm:pt>
    <dgm:pt modelId="{3321C0E8-8680-4529-9FFD-972B34E0ABF5}" type="pres">
      <dgm:prSet presAssocID="{8A05157C-603F-4F6D-8C78-D4655621B2CA}" presName="invisiNode" presStyleLbl="node1" presStyleIdx="0" presStyleCnt="4"/>
      <dgm:spPr/>
    </dgm:pt>
    <dgm:pt modelId="{3FB23C83-07AC-470D-B335-08E37CB46A4C}" type="pres">
      <dgm:prSet presAssocID="{8A05157C-603F-4F6D-8C78-D4655621B2CA}" presName="imagNode" presStyleLbl="fgImgPlace1" presStyleIdx="0" presStyleCnt="4" custLinFactNeighborY="-9676"/>
      <dgm:spPr>
        <a:blipFill rotWithShape="0">
          <a:blip xmlns:r="http://schemas.openxmlformats.org/officeDocument/2006/relationships" r:embed="rId1"/>
          <a:stretch>
            <a:fillRect/>
          </a:stretch>
        </a:blipFill>
      </dgm:spPr>
      <dgm:t>
        <a:bodyPr/>
        <a:lstStyle/>
        <a:p>
          <a:endParaRPr lang="el-GR"/>
        </a:p>
      </dgm:t>
    </dgm:pt>
    <dgm:pt modelId="{95DF30F6-0399-41DA-9196-B7D2D2582B8F}" type="pres">
      <dgm:prSet presAssocID="{B129213C-8FDF-40A2-A39E-BA0CD4A0EB78}" presName="sibTrans" presStyleLbl="sibTrans2D1" presStyleIdx="0" presStyleCnt="0"/>
      <dgm:spPr/>
      <dgm:t>
        <a:bodyPr/>
        <a:lstStyle/>
        <a:p>
          <a:endParaRPr lang="el-GR"/>
        </a:p>
      </dgm:t>
    </dgm:pt>
    <dgm:pt modelId="{1327E044-B61F-4340-ADA1-7E87934AB7CB}" type="pres">
      <dgm:prSet presAssocID="{D9FCFC71-8755-40CF-A1D5-4F3042DBADCC}" presName="compNode" presStyleCnt="0"/>
      <dgm:spPr/>
    </dgm:pt>
    <dgm:pt modelId="{42DD2871-A85E-4D4D-ADE8-5EF1E942DE89}" type="pres">
      <dgm:prSet presAssocID="{D9FCFC71-8755-40CF-A1D5-4F3042DBADCC}" presName="bkgdShape" presStyleLbl="node1" presStyleIdx="1" presStyleCnt="4"/>
      <dgm:spPr/>
      <dgm:t>
        <a:bodyPr/>
        <a:lstStyle/>
        <a:p>
          <a:endParaRPr lang="el-GR"/>
        </a:p>
      </dgm:t>
    </dgm:pt>
    <dgm:pt modelId="{932F2C94-1B75-4115-9222-9ED1CF7EDF7E}" type="pres">
      <dgm:prSet presAssocID="{D9FCFC71-8755-40CF-A1D5-4F3042DBADCC}" presName="nodeTx" presStyleLbl="node1" presStyleIdx="1" presStyleCnt="4">
        <dgm:presLayoutVars>
          <dgm:bulletEnabled val="1"/>
        </dgm:presLayoutVars>
      </dgm:prSet>
      <dgm:spPr/>
      <dgm:t>
        <a:bodyPr/>
        <a:lstStyle/>
        <a:p>
          <a:endParaRPr lang="el-GR"/>
        </a:p>
      </dgm:t>
    </dgm:pt>
    <dgm:pt modelId="{B19EE05F-3295-4142-938C-2764338C9608}" type="pres">
      <dgm:prSet presAssocID="{D9FCFC71-8755-40CF-A1D5-4F3042DBADCC}" presName="invisiNode" presStyleLbl="node1" presStyleIdx="1" presStyleCnt="4"/>
      <dgm:spPr/>
    </dgm:pt>
    <dgm:pt modelId="{EB64BC45-F623-4064-903A-3442C15F11B1}" type="pres">
      <dgm:prSet presAssocID="{D9FCFC71-8755-40CF-A1D5-4F3042DBADCC}" presName="imagNode" presStyleLbl="fgImgPlace1" presStyleIdx="1" presStyleCnt="4" custLinFactNeighborY="-9676"/>
      <dgm:spPr>
        <a:blipFill rotWithShape="0">
          <a:blip xmlns:r="http://schemas.openxmlformats.org/officeDocument/2006/relationships" r:embed="rId1"/>
          <a:stretch>
            <a:fillRect/>
          </a:stretch>
        </a:blipFill>
      </dgm:spPr>
    </dgm:pt>
    <dgm:pt modelId="{AE345A98-9BDB-4147-B9FD-B41E40042DA7}" type="pres">
      <dgm:prSet presAssocID="{BE240307-E8C5-4546-96CF-9D1DB1A8968A}" presName="sibTrans" presStyleLbl="sibTrans2D1" presStyleIdx="0" presStyleCnt="0"/>
      <dgm:spPr/>
      <dgm:t>
        <a:bodyPr/>
        <a:lstStyle/>
        <a:p>
          <a:endParaRPr lang="el-GR"/>
        </a:p>
      </dgm:t>
    </dgm:pt>
    <dgm:pt modelId="{FCF1222D-AA46-4936-84D0-24F80B4BC928}" type="pres">
      <dgm:prSet presAssocID="{1D6E6AB7-BD8E-44F2-8A3F-B0B79175CEB0}" presName="compNode" presStyleCnt="0"/>
      <dgm:spPr/>
    </dgm:pt>
    <dgm:pt modelId="{05697390-56BC-4CD3-9144-6E03FB4C6B53}" type="pres">
      <dgm:prSet presAssocID="{1D6E6AB7-BD8E-44F2-8A3F-B0B79175CEB0}" presName="bkgdShape" presStyleLbl="node1" presStyleIdx="2" presStyleCnt="4"/>
      <dgm:spPr/>
      <dgm:t>
        <a:bodyPr/>
        <a:lstStyle/>
        <a:p>
          <a:endParaRPr lang="el-GR"/>
        </a:p>
      </dgm:t>
    </dgm:pt>
    <dgm:pt modelId="{8DC68928-3A35-489C-B14F-6C7359AE5BBF}" type="pres">
      <dgm:prSet presAssocID="{1D6E6AB7-BD8E-44F2-8A3F-B0B79175CEB0}" presName="nodeTx" presStyleLbl="node1" presStyleIdx="2" presStyleCnt="4">
        <dgm:presLayoutVars>
          <dgm:bulletEnabled val="1"/>
        </dgm:presLayoutVars>
      </dgm:prSet>
      <dgm:spPr/>
      <dgm:t>
        <a:bodyPr/>
        <a:lstStyle/>
        <a:p>
          <a:endParaRPr lang="el-GR"/>
        </a:p>
      </dgm:t>
    </dgm:pt>
    <dgm:pt modelId="{16BC2BC2-6E97-4BAC-8FCC-9F21701B3B1C}" type="pres">
      <dgm:prSet presAssocID="{1D6E6AB7-BD8E-44F2-8A3F-B0B79175CEB0}" presName="invisiNode" presStyleLbl="node1" presStyleIdx="2" presStyleCnt="4"/>
      <dgm:spPr/>
    </dgm:pt>
    <dgm:pt modelId="{DA99267C-CA96-43CB-BE69-3DD0C4DDF6AB}" type="pres">
      <dgm:prSet presAssocID="{1D6E6AB7-BD8E-44F2-8A3F-B0B79175CEB0}" presName="imagNode" presStyleLbl="fgImgPlace1" presStyleIdx="2" presStyleCnt="4" custLinFactNeighborY="-9676"/>
      <dgm:spPr>
        <a:blipFill rotWithShape="0">
          <a:blip xmlns:r="http://schemas.openxmlformats.org/officeDocument/2006/relationships" r:embed="rId1"/>
          <a:stretch>
            <a:fillRect/>
          </a:stretch>
        </a:blipFill>
      </dgm:spPr>
    </dgm:pt>
    <dgm:pt modelId="{2734B61D-8650-41DD-BEFE-93B545639E6B}" type="pres">
      <dgm:prSet presAssocID="{FD397DD0-BB24-4CE3-87C1-5A4E386D8E8B}" presName="sibTrans" presStyleLbl="sibTrans2D1" presStyleIdx="0" presStyleCnt="0"/>
      <dgm:spPr/>
      <dgm:t>
        <a:bodyPr/>
        <a:lstStyle/>
        <a:p>
          <a:endParaRPr lang="el-GR"/>
        </a:p>
      </dgm:t>
    </dgm:pt>
    <dgm:pt modelId="{A6D13420-5F66-4DEF-B75E-ADB7CF307118}" type="pres">
      <dgm:prSet presAssocID="{C86C66E2-7611-44C0-929B-A57572FA5980}" presName="compNode" presStyleCnt="0"/>
      <dgm:spPr/>
    </dgm:pt>
    <dgm:pt modelId="{63745FB6-96CE-45BD-94A0-3520C9AF4063}" type="pres">
      <dgm:prSet presAssocID="{C86C66E2-7611-44C0-929B-A57572FA5980}" presName="bkgdShape" presStyleLbl="node1" presStyleIdx="3" presStyleCnt="4"/>
      <dgm:spPr/>
      <dgm:t>
        <a:bodyPr/>
        <a:lstStyle/>
        <a:p>
          <a:endParaRPr lang="el-GR"/>
        </a:p>
      </dgm:t>
    </dgm:pt>
    <dgm:pt modelId="{A38EB918-3B72-471E-848A-00A2A365324B}" type="pres">
      <dgm:prSet presAssocID="{C86C66E2-7611-44C0-929B-A57572FA5980}" presName="nodeTx" presStyleLbl="node1" presStyleIdx="3" presStyleCnt="4">
        <dgm:presLayoutVars>
          <dgm:bulletEnabled val="1"/>
        </dgm:presLayoutVars>
      </dgm:prSet>
      <dgm:spPr/>
      <dgm:t>
        <a:bodyPr/>
        <a:lstStyle/>
        <a:p>
          <a:endParaRPr lang="el-GR"/>
        </a:p>
      </dgm:t>
    </dgm:pt>
    <dgm:pt modelId="{0164AD1B-E094-452A-B817-734ABB57F718}" type="pres">
      <dgm:prSet presAssocID="{C86C66E2-7611-44C0-929B-A57572FA5980}" presName="invisiNode" presStyleLbl="node1" presStyleIdx="3" presStyleCnt="4"/>
      <dgm:spPr/>
    </dgm:pt>
    <dgm:pt modelId="{8F26C0B8-ED69-48B4-BEC1-91C53D2363EB}" type="pres">
      <dgm:prSet presAssocID="{C86C66E2-7611-44C0-929B-A57572FA5980}" presName="imagNode" presStyleLbl="fgImgPlace1" presStyleIdx="3" presStyleCnt="4" custLinFactNeighborY="-9676"/>
      <dgm:spPr>
        <a:blipFill rotWithShape="0">
          <a:blip xmlns:r="http://schemas.openxmlformats.org/officeDocument/2006/relationships" r:embed="rId1"/>
          <a:stretch>
            <a:fillRect/>
          </a:stretch>
        </a:blipFill>
      </dgm:spPr>
    </dgm:pt>
  </dgm:ptLst>
  <dgm:cxnLst>
    <dgm:cxn modelId="{8F34AEFC-8D01-4732-BD58-E3CD1E897353}" type="presOf" srcId="{8A05157C-603F-4F6D-8C78-D4655621B2CA}" destId="{77D6FAAB-5AB2-4D28-8F72-CFFBEA47456B}" srcOrd="0" destOrd="0" presId="urn:microsoft.com/office/officeart/2005/8/layout/hList7#4"/>
    <dgm:cxn modelId="{8E2BD2BF-50E2-48D2-BD77-0A816B984C6B}" type="presOf" srcId="{8A05157C-603F-4F6D-8C78-D4655621B2CA}" destId="{8815286E-3E33-446F-AE45-5006127D1AA9}" srcOrd="1" destOrd="0" presId="urn:microsoft.com/office/officeart/2005/8/layout/hList7#4"/>
    <dgm:cxn modelId="{5B66B9E4-18C7-4CAB-920E-028EE972BE85}" type="presOf" srcId="{4EE66FD3-7152-48B4-8D3A-FD6E9D067A52}" destId="{DDCAE180-F2CE-435C-8DC4-ABC983CCDA2E}" srcOrd="0" destOrd="0" presId="urn:microsoft.com/office/officeart/2005/8/layout/hList7#4"/>
    <dgm:cxn modelId="{8AE58A2F-B093-4EE0-B2AA-0EB9CC3EB527}" type="presOf" srcId="{BE240307-E8C5-4546-96CF-9D1DB1A8968A}" destId="{AE345A98-9BDB-4147-B9FD-B41E40042DA7}" srcOrd="0" destOrd="0" presId="urn:microsoft.com/office/officeart/2005/8/layout/hList7#4"/>
    <dgm:cxn modelId="{0AD9B7C3-6C74-4DD9-BBE6-64512F099296}" type="presOf" srcId="{C86C66E2-7611-44C0-929B-A57572FA5980}" destId="{A38EB918-3B72-471E-848A-00A2A365324B}" srcOrd="1" destOrd="0" presId="urn:microsoft.com/office/officeart/2005/8/layout/hList7#4"/>
    <dgm:cxn modelId="{CE9E480F-6B97-4C15-B98E-5B45167E0972}" type="presOf" srcId="{1D6E6AB7-BD8E-44F2-8A3F-B0B79175CEB0}" destId="{05697390-56BC-4CD3-9144-6E03FB4C6B53}" srcOrd="0" destOrd="0" presId="urn:microsoft.com/office/officeart/2005/8/layout/hList7#4"/>
    <dgm:cxn modelId="{4DDD2149-7B39-4E5D-BE82-12CE1004CFE3}" type="presOf" srcId="{B129213C-8FDF-40A2-A39E-BA0CD4A0EB78}" destId="{95DF30F6-0399-41DA-9196-B7D2D2582B8F}" srcOrd="0" destOrd="0" presId="urn:microsoft.com/office/officeart/2005/8/layout/hList7#4"/>
    <dgm:cxn modelId="{B367C059-7D13-4F27-8BCB-6D7DE22B7028}" srcId="{4EE66FD3-7152-48B4-8D3A-FD6E9D067A52}" destId="{1D6E6AB7-BD8E-44F2-8A3F-B0B79175CEB0}" srcOrd="2" destOrd="0" parTransId="{E65DAF36-055E-4C48-BAF0-117EE7E7FE76}" sibTransId="{FD397DD0-BB24-4CE3-87C1-5A4E386D8E8B}"/>
    <dgm:cxn modelId="{5E33AD60-6949-4496-8961-E9B21E152EC1}" srcId="{4EE66FD3-7152-48B4-8D3A-FD6E9D067A52}" destId="{8A05157C-603F-4F6D-8C78-D4655621B2CA}" srcOrd="0" destOrd="0" parTransId="{0FE6560D-7754-432A-BFF0-6FC3FF35E48F}" sibTransId="{B129213C-8FDF-40A2-A39E-BA0CD4A0EB78}"/>
    <dgm:cxn modelId="{21254033-A310-46DB-8C44-95D8CD1969F7}" srcId="{4EE66FD3-7152-48B4-8D3A-FD6E9D067A52}" destId="{C86C66E2-7611-44C0-929B-A57572FA5980}" srcOrd="3" destOrd="0" parTransId="{63D33459-EEC7-47BE-8423-4F25DE0E835D}" sibTransId="{B0239AC9-3127-434F-BD4D-F64C6D3A4065}"/>
    <dgm:cxn modelId="{10D59548-5D33-4F69-BE6A-1142A3FD230A}" srcId="{4EE66FD3-7152-48B4-8D3A-FD6E9D067A52}" destId="{D9FCFC71-8755-40CF-A1D5-4F3042DBADCC}" srcOrd="1" destOrd="0" parTransId="{E49B8BDF-B9A7-425C-A562-C84B7312AE66}" sibTransId="{BE240307-E8C5-4546-96CF-9D1DB1A8968A}"/>
    <dgm:cxn modelId="{A0A31563-B196-432D-B746-26858A67E0AC}" type="presOf" srcId="{1D6E6AB7-BD8E-44F2-8A3F-B0B79175CEB0}" destId="{8DC68928-3A35-489C-B14F-6C7359AE5BBF}" srcOrd="1" destOrd="0" presId="urn:microsoft.com/office/officeart/2005/8/layout/hList7#4"/>
    <dgm:cxn modelId="{E6162D9A-3472-4086-BE4C-CE15E630801F}" type="presOf" srcId="{C86C66E2-7611-44C0-929B-A57572FA5980}" destId="{63745FB6-96CE-45BD-94A0-3520C9AF4063}" srcOrd="0" destOrd="0" presId="urn:microsoft.com/office/officeart/2005/8/layout/hList7#4"/>
    <dgm:cxn modelId="{998B6B61-3CF0-4742-865A-231741A7AF16}" type="presOf" srcId="{FD397DD0-BB24-4CE3-87C1-5A4E386D8E8B}" destId="{2734B61D-8650-41DD-BEFE-93B545639E6B}" srcOrd="0" destOrd="0" presId="urn:microsoft.com/office/officeart/2005/8/layout/hList7#4"/>
    <dgm:cxn modelId="{12F90563-20BC-440E-A552-8F4454BF57F9}" type="presOf" srcId="{D9FCFC71-8755-40CF-A1D5-4F3042DBADCC}" destId="{932F2C94-1B75-4115-9222-9ED1CF7EDF7E}" srcOrd="1" destOrd="0" presId="urn:microsoft.com/office/officeart/2005/8/layout/hList7#4"/>
    <dgm:cxn modelId="{3A6B131E-A5D4-4A21-BEBF-D26F2A824CB7}" type="presOf" srcId="{D9FCFC71-8755-40CF-A1D5-4F3042DBADCC}" destId="{42DD2871-A85E-4D4D-ADE8-5EF1E942DE89}" srcOrd="0" destOrd="0" presId="urn:microsoft.com/office/officeart/2005/8/layout/hList7#4"/>
    <dgm:cxn modelId="{DB256168-37B5-4D2A-B65A-6B542B9404FA}" type="presParOf" srcId="{DDCAE180-F2CE-435C-8DC4-ABC983CCDA2E}" destId="{61A9AB8F-58C2-4F52-8439-71BBED919C10}" srcOrd="0" destOrd="0" presId="urn:microsoft.com/office/officeart/2005/8/layout/hList7#4"/>
    <dgm:cxn modelId="{4BBC1AE2-6DC9-4B6A-984E-48C1DE28D85D}" type="presParOf" srcId="{DDCAE180-F2CE-435C-8DC4-ABC983CCDA2E}" destId="{46BE013D-9E62-4F07-A430-5C10D0A2174C}" srcOrd="1" destOrd="0" presId="urn:microsoft.com/office/officeart/2005/8/layout/hList7#4"/>
    <dgm:cxn modelId="{66EC4907-BFB9-4BEB-A448-E5C134284C8F}" type="presParOf" srcId="{46BE013D-9E62-4F07-A430-5C10D0A2174C}" destId="{45DC8D24-9F13-47EA-B791-49031E8D202C}" srcOrd="0" destOrd="0" presId="urn:microsoft.com/office/officeart/2005/8/layout/hList7#4"/>
    <dgm:cxn modelId="{0E24DF54-852F-4459-B0ED-205F83F8C831}" type="presParOf" srcId="{45DC8D24-9F13-47EA-B791-49031E8D202C}" destId="{77D6FAAB-5AB2-4D28-8F72-CFFBEA47456B}" srcOrd="0" destOrd="0" presId="urn:microsoft.com/office/officeart/2005/8/layout/hList7#4"/>
    <dgm:cxn modelId="{2F4ECDD3-499B-42BB-ACE8-55D9B755721C}" type="presParOf" srcId="{45DC8D24-9F13-47EA-B791-49031E8D202C}" destId="{8815286E-3E33-446F-AE45-5006127D1AA9}" srcOrd="1" destOrd="0" presId="urn:microsoft.com/office/officeart/2005/8/layout/hList7#4"/>
    <dgm:cxn modelId="{ED212EA3-314B-4441-93EA-070439BF284C}" type="presParOf" srcId="{45DC8D24-9F13-47EA-B791-49031E8D202C}" destId="{3321C0E8-8680-4529-9FFD-972B34E0ABF5}" srcOrd="2" destOrd="0" presId="urn:microsoft.com/office/officeart/2005/8/layout/hList7#4"/>
    <dgm:cxn modelId="{E05252AD-D0F6-4605-91C1-C8B506E3A022}" type="presParOf" srcId="{45DC8D24-9F13-47EA-B791-49031E8D202C}" destId="{3FB23C83-07AC-470D-B335-08E37CB46A4C}" srcOrd="3" destOrd="0" presId="urn:microsoft.com/office/officeart/2005/8/layout/hList7#4"/>
    <dgm:cxn modelId="{D6BA3495-CCA4-4A7A-BAED-45E41D59B61F}" type="presParOf" srcId="{46BE013D-9E62-4F07-A430-5C10D0A2174C}" destId="{95DF30F6-0399-41DA-9196-B7D2D2582B8F}" srcOrd="1" destOrd="0" presId="urn:microsoft.com/office/officeart/2005/8/layout/hList7#4"/>
    <dgm:cxn modelId="{D24F2740-F9A3-4469-99EF-0C0704A4FE83}" type="presParOf" srcId="{46BE013D-9E62-4F07-A430-5C10D0A2174C}" destId="{1327E044-B61F-4340-ADA1-7E87934AB7CB}" srcOrd="2" destOrd="0" presId="urn:microsoft.com/office/officeart/2005/8/layout/hList7#4"/>
    <dgm:cxn modelId="{46D7674E-F228-403A-9172-2AF580DD5FB6}" type="presParOf" srcId="{1327E044-B61F-4340-ADA1-7E87934AB7CB}" destId="{42DD2871-A85E-4D4D-ADE8-5EF1E942DE89}" srcOrd="0" destOrd="0" presId="urn:microsoft.com/office/officeart/2005/8/layout/hList7#4"/>
    <dgm:cxn modelId="{620D5F25-05ED-4CB0-B6C8-DFF5F1D432BE}" type="presParOf" srcId="{1327E044-B61F-4340-ADA1-7E87934AB7CB}" destId="{932F2C94-1B75-4115-9222-9ED1CF7EDF7E}" srcOrd="1" destOrd="0" presId="urn:microsoft.com/office/officeart/2005/8/layout/hList7#4"/>
    <dgm:cxn modelId="{CE04EF56-A8EC-4E58-8FAD-020EA9BF87E1}" type="presParOf" srcId="{1327E044-B61F-4340-ADA1-7E87934AB7CB}" destId="{B19EE05F-3295-4142-938C-2764338C9608}" srcOrd="2" destOrd="0" presId="urn:microsoft.com/office/officeart/2005/8/layout/hList7#4"/>
    <dgm:cxn modelId="{AA9D2268-D328-49B0-987C-8135D158568F}" type="presParOf" srcId="{1327E044-B61F-4340-ADA1-7E87934AB7CB}" destId="{EB64BC45-F623-4064-903A-3442C15F11B1}" srcOrd="3" destOrd="0" presId="urn:microsoft.com/office/officeart/2005/8/layout/hList7#4"/>
    <dgm:cxn modelId="{55323E91-CF1A-48DA-84CE-A16C2ECFB9B8}" type="presParOf" srcId="{46BE013D-9E62-4F07-A430-5C10D0A2174C}" destId="{AE345A98-9BDB-4147-B9FD-B41E40042DA7}" srcOrd="3" destOrd="0" presId="urn:microsoft.com/office/officeart/2005/8/layout/hList7#4"/>
    <dgm:cxn modelId="{0BF3F924-C0FE-4E17-AA57-127B7C72C8A7}" type="presParOf" srcId="{46BE013D-9E62-4F07-A430-5C10D0A2174C}" destId="{FCF1222D-AA46-4936-84D0-24F80B4BC928}" srcOrd="4" destOrd="0" presId="urn:microsoft.com/office/officeart/2005/8/layout/hList7#4"/>
    <dgm:cxn modelId="{37265294-754B-4A90-93A7-78129FC179D8}" type="presParOf" srcId="{FCF1222D-AA46-4936-84D0-24F80B4BC928}" destId="{05697390-56BC-4CD3-9144-6E03FB4C6B53}" srcOrd="0" destOrd="0" presId="urn:microsoft.com/office/officeart/2005/8/layout/hList7#4"/>
    <dgm:cxn modelId="{13731E0A-9F6F-4D21-B4AE-1A2AC31E2917}" type="presParOf" srcId="{FCF1222D-AA46-4936-84D0-24F80B4BC928}" destId="{8DC68928-3A35-489C-B14F-6C7359AE5BBF}" srcOrd="1" destOrd="0" presId="urn:microsoft.com/office/officeart/2005/8/layout/hList7#4"/>
    <dgm:cxn modelId="{5DB6470A-3E0E-4D5F-B277-366D332CCFF7}" type="presParOf" srcId="{FCF1222D-AA46-4936-84D0-24F80B4BC928}" destId="{16BC2BC2-6E97-4BAC-8FCC-9F21701B3B1C}" srcOrd="2" destOrd="0" presId="urn:microsoft.com/office/officeart/2005/8/layout/hList7#4"/>
    <dgm:cxn modelId="{A6061EDF-DCB5-40FC-B656-862106D486D9}" type="presParOf" srcId="{FCF1222D-AA46-4936-84D0-24F80B4BC928}" destId="{DA99267C-CA96-43CB-BE69-3DD0C4DDF6AB}" srcOrd="3" destOrd="0" presId="urn:microsoft.com/office/officeart/2005/8/layout/hList7#4"/>
    <dgm:cxn modelId="{248C5623-9B63-4EE3-807F-08401E818BE1}" type="presParOf" srcId="{46BE013D-9E62-4F07-A430-5C10D0A2174C}" destId="{2734B61D-8650-41DD-BEFE-93B545639E6B}" srcOrd="5" destOrd="0" presId="urn:microsoft.com/office/officeart/2005/8/layout/hList7#4"/>
    <dgm:cxn modelId="{018CA19D-290E-4530-BF09-8D8DF1C6EC90}" type="presParOf" srcId="{46BE013D-9E62-4F07-A430-5C10D0A2174C}" destId="{A6D13420-5F66-4DEF-B75E-ADB7CF307118}" srcOrd="6" destOrd="0" presId="urn:microsoft.com/office/officeart/2005/8/layout/hList7#4"/>
    <dgm:cxn modelId="{B980CC15-9B25-46C6-AE87-BACD53C6D3A4}" type="presParOf" srcId="{A6D13420-5F66-4DEF-B75E-ADB7CF307118}" destId="{63745FB6-96CE-45BD-94A0-3520C9AF4063}" srcOrd="0" destOrd="0" presId="urn:microsoft.com/office/officeart/2005/8/layout/hList7#4"/>
    <dgm:cxn modelId="{024BC879-22CA-45C6-9E63-7E366762AFFC}" type="presParOf" srcId="{A6D13420-5F66-4DEF-B75E-ADB7CF307118}" destId="{A38EB918-3B72-471E-848A-00A2A365324B}" srcOrd="1" destOrd="0" presId="urn:microsoft.com/office/officeart/2005/8/layout/hList7#4"/>
    <dgm:cxn modelId="{4848C47C-2DB0-4E36-9228-68D3217D425A}" type="presParOf" srcId="{A6D13420-5F66-4DEF-B75E-ADB7CF307118}" destId="{0164AD1B-E094-452A-B817-734ABB57F718}" srcOrd="2" destOrd="0" presId="urn:microsoft.com/office/officeart/2005/8/layout/hList7#4"/>
    <dgm:cxn modelId="{C4394F59-BF08-48DD-A552-F3F8B1F25D6E}" type="presParOf" srcId="{A6D13420-5F66-4DEF-B75E-ADB7CF307118}" destId="{8F26C0B8-ED69-48B4-BEC1-91C53D2363EB}"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3E0B16-99C9-43F8-A0A9-7FF7DF675CDF}" type="datetimeFigureOut">
              <a:rPr lang="el-GR" smtClean="0"/>
              <a:t>11/6/12</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DF3BE-EBC7-47DD-8171-68DCDE2828B0}" type="slidenum">
              <a:rPr lang="el-GR" smtClean="0"/>
              <a:t>‹#›</a:t>
            </a:fld>
            <a:endParaRPr lang="el-GR"/>
          </a:p>
        </p:txBody>
      </p:sp>
    </p:spTree>
    <p:extLst>
      <p:ext uri="{BB962C8B-B14F-4D97-AF65-F5344CB8AC3E}">
        <p14:creationId xmlns:p14="http://schemas.microsoft.com/office/powerpoint/2010/main" val="12497417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F72F90D7-2756-4E9B-AD30-B71AD91C9E9B}" type="datetimeFigureOut">
              <a:rPr lang="el-GR" smtClean="0"/>
              <a:pPr/>
              <a:t>11/6/12</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147B88F9-AB39-4889-AB67-1B7D4126EC5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147B88F9-AB39-4889-AB67-1B7D4126EC58}"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2F90D7-2756-4E9B-AD30-B71AD91C9E9B}" type="datetimeFigureOut">
              <a:rPr lang="el-GR" smtClean="0"/>
              <a:pPr/>
              <a:t>11/6/12</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7B88F9-AB39-4889-AB67-1B7D4126EC5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hyperlink" Target="mailto:info@kedke.gr" TargetMode="External"/><Relationship Id="rId4" Type="http://schemas.openxmlformats.org/officeDocument/2006/relationships/image" Target="../media/image21.wmf"/><Relationship Id="rId1" Type="http://schemas.openxmlformats.org/officeDocument/2006/relationships/slideLayout" Target="../slideLayouts/slideLayout1.xml"/><Relationship Id="rId2" Type="http://schemas.openxmlformats.org/officeDocument/2006/relationships/hyperlink" Target="http://www.kedke.e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79512" y="548680"/>
            <a:ext cx="6552728" cy="3096344"/>
          </a:xfrm>
        </p:spPr>
        <p:txBody>
          <a:bodyPr>
            <a:normAutofit/>
          </a:bodyPr>
          <a:lstStyle/>
          <a:p>
            <a:pPr algn="l"/>
            <a:r>
              <a:rPr lang="el-GR" sz="4400" cap="none"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Η Κεντρική Ένωση Δήμων Ελλάδας </a:t>
            </a:r>
            <a:br>
              <a:rPr lang="el-GR" sz="4400" cap="none"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br>
            <a:r>
              <a:rPr lang="el-GR" sz="4400" cap="none"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στον ΚΑΛΛΙΚΡΑΤΗ</a:t>
            </a:r>
            <a:r>
              <a:rPr lang="el-GR" sz="4400"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
            </a:r>
            <a:br>
              <a:rPr lang="el-GR" sz="4400"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br>
            <a:endParaRPr lang="el-GR" sz="4400" dirty="0">
              <a:solidFill>
                <a:schemeClr val="accent6">
                  <a:lumMod val="60000"/>
                  <a:lumOff val="40000"/>
                </a:schemeClr>
              </a:solidFill>
              <a:effectLst>
                <a:outerShdw blurRad="38100" dist="38100" dir="2700000" algn="tl">
                  <a:srgbClr val="000000">
                    <a:alpha val="43137"/>
                  </a:srgbClr>
                </a:outerShdw>
              </a:effectLst>
            </a:endParaRPr>
          </a:p>
        </p:txBody>
      </p:sp>
      <p:pic>
        <p:nvPicPr>
          <p:cNvPr id="7" name="6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300192" y="2584880"/>
            <a:ext cx="2285700" cy="22073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4 - Εικόνα" descr="logo_KEDE_2011.jpg"/>
          <p:cNvPicPr>
            <a:picLocks noChangeAspect="1"/>
          </p:cNvPicPr>
          <p:nvPr/>
        </p:nvPicPr>
        <p:blipFill>
          <a:blip r:embed="rId3" cstate="print">
            <a:duotone>
              <a:schemeClr val="accent1">
                <a:shade val="45000"/>
                <a:satMod val="135000"/>
              </a:schemeClr>
              <a:prstClr val="white"/>
            </a:duotone>
          </a:blip>
          <a:stretch>
            <a:fillRect/>
          </a:stretch>
        </p:blipFill>
        <p:spPr>
          <a:xfrm>
            <a:off x="395536" y="4653136"/>
            <a:ext cx="1508760" cy="1472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16632"/>
            <a:ext cx="8229600" cy="1080120"/>
          </a:xfrm>
        </p:spPr>
        <p:txBody>
          <a:bodyPr>
            <a:normAutofit/>
          </a:bodyPr>
          <a:lstStyle/>
          <a:p>
            <a:pPr algn="ctr">
              <a:buNone/>
            </a:pPr>
            <a:r>
              <a:rPr lang="el-GR" sz="2800" dirty="0" smtClean="0">
                <a:solidFill>
                  <a:schemeClr val="accent1">
                    <a:lumMod val="75000"/>
                  </a:schemeClr>
                </a:solidFill>
                <a:effectLst>
                  <a:outerShdw blurRad="38100" dist="38100" dir="2700000" algn="tl">
                    <a:srgbClr val="000000">
                      <a:alpha val="43137"/>
                    </a:srgbClr>
                  </a:outerShdw>
                </a:effectLst>
                <a:latin typeface="Myriad Pro" pitchFamily="34" charset="0"/>
              </a:rPr>
              <a:t>Οι σκοποί των κατά νομό τοπικών ενώσεων και της κεντρικής ένωσης είναι: </a:t>
            </a:r>
          </a:p>
          <a:p>
            <a:pPr>
              <a:buNone/>
            </a:pPr>
            <a:endParaRPr lang="el-GR" dirty="0" smtClean="0">
              <a:latin typeface="Myriad Pro" pitchFamily="34" charset="0"/>
            </a:endParaRPr>
          </a:p>
        </p:txBody>
      </p:sp>
      <p:graphicFrame>
        <p:nvGraphicFramePr>
          <p:cNvPr id="4" name="3 - Διάγραμμα"/>
          <p:cNvGraphicFramePr/>
          <p:nvPr/>
        </p:nvGraphicFramePr>
        <p:xfrm>
          <a:off x="179512" y="1412776"/>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124744"/>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179512" y="44624"/>
            <a:ext cx="8712968" cy="864096"/>
          </a:xfrm>
        </p:spPr>
        <p:txBody>
          <a:bodyPr>
            <a:normAutofit/>
          </a:bodyPr>
          <a:lstStyle/>
          <a:p>
            <a:pPr algn="ctr"/>
            <a:r>
              <a:rPr lang="el-GR" sz="24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Οι πόροι των κατά νομό τοπικών ενώσεων και της κεντρικής ένωσης είναι: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908720"/>
            <a:ext cx="8229600" cy="2952328"/>
          </a:xfrm>
        </p:spPr>
        <p:txBody>
          <a:bodyPr/>
          <a:lstStyle/>
          <a:p>
            <a:pPr algn="ctr">
              <a:buNone/>
            </a:pP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Με το Προεδρικό Διάταγμα 48/1999, </a:t>
            </a:r>
          </a:p>
          <a:p>
            <a:pPr algn="ctr">
              <a:buNone/>
            </a:pP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τα συλλογικά όργανα της Τοπικής Αυτοδιοίκησης διαμορφώνουν την οριστική τους μορφή, </a:t>
            </a:r>
          </a:p>
          <a:p>
            <a:pPr algn="ctr">
              <a:buNone/>
            </a:pP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ύστερα και από τη διοικητική μεταρρύθμιση του προγράμματος </a:t>
            </a:r>
            <a:r>
              <a:rPr lang="el-GR" b="1" i="1" dirty="0" smtClean="0">
                <a:solidFill>
                  <a:schemeClr val="accent1">
                    <a:lumMod val="75000"/>
                  </a:schemeClr>
                </a:solidFill>
                <a:effectLst>
                  <a:outerShdw blurRad="38100" dist="38100" dir="2700000" algn="tl">
                    <a:srgbClr val="000000">
                      <a:alpha val="43137"/>
                    </a:srgbClr>
                  </a:outerShdw>
                </a:effectLst>
                <a:latin typeface="Myriad Pro" pitchFamily="34" charset="0"/>
              </a:rPr>
              <a:t>«Ιωάννης Καποδίστριας»</a:t>
            </a: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a:t>
            </a:r>
            <a:r>
              <a:rPr lang="el-GR" b="1" i="1" dirty="0" smtClean="0">
                <a:solidFill>
                  <a:schemeClr val="accent1">
                    <a:lumMod val="75000"/>
                  </a:schemeClr>
                </a:solidFill>
                <a:effectLst>
                  <a:outerShdw blurRad="38100" dist="38100" dir="2700000" algn="tl">
                    <a:srgbClr val="000000">
                      <a:alpha val="43137"/>
                    </a:srgbClr>
                  </a:outerShdw>
                </a:effectLst>
                <a:latin typeface="Myriad Pro" pitchFamily="34" charset="0"/>
              </a:rPr>
              <a:t> </a:t>
            </a: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που πραγματοποιήθηκε το 1997</a:t>
            </a:r>
            <a:endParaRPr lang="el-GR"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pic>
        <p:nvPicPr>
          <p:cNvPr id="6" name="5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444208" y="4365104"/>
            <a:ext cx="2357708" cy="2276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548680"/>
          <a:ext cx="903649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6512" y="-27384"/>
            <a:ext cx="6491064" cy="634082"/>
          </a:xfrm>
        </p:spPr>
        <p:txBody>
          <a:bodyPr>
            <a:noAutofit/>
          </a:bodyPr>
          <a:lstStyle/>
          <a:p>
            <a:r>
              <a:rPr lang="el-GR" sz="3600" dirty="0" smtClean="0">
                <a:solidFill>
                  <a:schemeClr val="accent1"/>
                </a:solidFill>
                <a:latin typeface="Myriad Pro" pitchFamily="34" charset="0"/>
              </a:rPr>
              <a:t>Όργανα ΤΕΔΚ</a:t>
            </a:r>
            <a:endParaRPr lang="el-GR" sz="36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620688"/>
          <a:ext cx="9001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27384"/>
            <a:ext cx="8229600" cy="648072"/>
          </a:xfrm>
        </p:spPr>
        <p:txBody>
          <a:bodyPr>
            <a:noAutofit/>
          </a:bodyPr>
          <a:lstStyle/>
          <a:p>
            <a:r>
              <a:rPr lang="el-GR" sz="4000" dirty="0" smtClean="0">
                <a:solidFill>
                  <a:schemeClr val="accent1"/>
                </a:solidFill>
                <a:latin typeface="Myriad Pro" pitchFamily="34" charset="0"/>
              </a:rPr>
              <a:t>Όργανα ΚΕΔΚΕ</a:t>
            </a:r>
            <a:endParaRPr lang="el-GR" sz="40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ita-logo.jpg"/>
          <p:cNvPicPr>
            <a:picLocks noChangeAspect="1"/>
          </p:cNvPicPr>
          <p:nvPr/>
        </p:nvPicPr>
        <p:blipFill>
          <a:blip r:embed="rId2" cstate="print"/>
          <a:stretch>
            <a:fillRect/>
          </a:stretch>
        </p:blipFill>
        <p:spPr>
          <a:xfrm>
            <a:off x="38051" y="4581128"/>
            <a:ext cx="1365597" cy="12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 Εικόνα" descr="eetaa logo neo.JPG"/>
          <p:cNvPicPr>
            <a:picLocks noChangeAspect="1"/>
          </p:cNvPicPr>
          <p:nvPr/>
        </p:nvPicPr>
        <p:blipFill>
          <a:blip r:embed="rId3" cstate="print"/>
          <a:stretch>
            <a:fillRect/>
          </a:stretch>
        </p:blipFill>
        <p:spPr>
          <a:xfrm>
            <a:off x="35496" y="1556792"/>
            <a:ext cx="936104"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 Θέση περιεχομένου"/>
          <p:cNvSpPr>
            <a:spLocks noGrp="1"/>
          </p:cNvSpPr>
          <p:nvPr>
            <p:ph idx="1"/>
          </p:nvPr>
        </p:nvSpPr>
        <p:spPr>
          <a:xfrm>
            <a:off x="323528" y="1639341"/>
            <a:ext cx="8640960" cy="4525963"/>
          </a:xfrm>
        </p:spPr>
        <p:txBody>
          <a:bodyPr>
            <a:noAutofit/>
          </a:bodyPr>
          <a:lstStyle/>
          <a:p>
            <a:pPr>
              <a:lnSpc>
                <a:spcPct val="130000"/>
              </a:lnSpc>
              <a:buNone/>
            </a:pPr>
            <a:r>
              <a:rPr lang="el-GR" sz="2400" dirty="0" smtClean="0">
                <a:solidFill>
                  <a:schemeClr val="tx1">
                    <a:lumMod val="50000"/>
                    <a:lumOff val="50000"/>
                  </a:schemeClr>
                </a:solidFill>
                <a:latin typeface="Myriad Pro" pitchFamily="34" charset="0"/>
              </a:rPr>
              <a:t>		1985: Ίδρυση της </a:t>
            </a:r>
            <a:r>
              <a:rPr lang="el-GR"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«Ελληνικής Εταιρίας Τοπικής Ανάπτυξης  	και Αυτοδιοίκησης» (ΕΕΤΑΑ)</a:t>
            </a:r>
            <a:r>
              <a:rPr lang="el-GR" sz="2400" dirty="0" smtClean="0">
                <a:solidFill>
                  <a:schemeClr val="tx1">
                    <a:lumMod val="50000"/>
                    <a:lumOff val="50000"/>
                  </a:schemeClr>
                </a:solidFill>
                <a:latin typeface="Myriad Pro" pitchFamily="34" charset="0"/>
              </a:rPr>
              <a:t>, ως επιστημονικός σύμβουλος 	των φορέων της ΤΑ</a:t>
            </a:r>
          </a:p>
          <a:p>
            <a:pPr marL="0" indent="0">
              <a:lnSpc>
                <a:spcPct val="130000"/>
              </a:lnSpc>
              <a:buNone/>
            </a:pPr>
            <a:r>
              <a:rPr lang="en-US" sz="2400" dirty="0" smtClean="0">
                <a:solidFill>
                  <a:schemeClr val="tx1">
                    <a:lumMod val="50000"/>
                    <a:lumOff val="50000"/>
                  </a:schemeClr>
                </a:solidFill>
                <a:latin typeface="Myriad Pro" pitchFamily="34" charset="0"/>
              </a:rPr>
              <a:t>   	</a:t>
            </a:r>
            <a:r>
              <a:rPr lang="el-GR" sz="2400" dirty="0" smtClean="0">
                <a:solidFill>
                  <a:schemeClr val="tx1">
                    <a:lumMod val="50000"/>
                    <a:lumOff val="50000"/>
                  </a:schemeClr>
                </a:solidFill>
                <a:latin typeface="Myriad Pro" pitchFamily="34" charset="0"/>
              </a:rPr>
              <a:t>1990: Ίδρυση της Ανώνυμης Εταιρίας παροχής </a:t>
            </a:r>
            <a:r>
              <a:rPr lang="en-US" sz="2400" dirty="0" smtClean="0">
                <a:solidFill>
                  <a:schemeClr val="tx1">
                    <a:lumMod val="50000"/>
                    <a:lumOff val="50000"/>
                  </a:schemeClr>
                </a:solidFill>
                <a:latin typeface="Myriad Pro" pitchFamily="34" charset="0"/>
              </a:rPr>
              <a:t>	</a:t>
            </a:r>
            <a:r>
              <a:rPr lang="el-GR" sz="2400" dirty="0" smtClean="0">
                <a:solidFill>
                  <a:schemeClr val="tx1">
                    <a:lumMod val="50000"/>
                    <a:lumOff val="50000"/>
                  </a:schemeClr>
                </a:solidFill>
                <a:latin typeface="Myriad Pro" pitchFamily="34" charset="0"/>
              </a:rPr>
              <a:t>συμβουλευτικών και μελετητικών υπηρεσιών, </a:t>
            </a:r>
            <a:r>
              <a:rPr lang="en-US" sz="2400" dirty="0" smtClean="0">
                <a:solidFill>
                  <a:schemeClr val="tx1">
                    <a:lumMod val="50000"/>
                    <a:lumOff val="50000"/>
                  </a:schemeClr>
                </a:solidFill>
                <a:latin typeface="Myriad Pro" pitchFamily="34" charset="0"/>
              </a:rPr>
              <a:t>	</a:t>
            </a:r>
            <a:r>
              <a:rPr lang="el-GR"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«Πληροφόρηση, Επιμόρφωση, Τοπική Ανάπτυξη» (ΠΕΤΑ)</a:t>
            </a:r>
          </a:p>
          <a:p>
            <a:pPr>
              <a:lnSpc>
                <a:spcPct val="150000"/>
              </a:lnSpc>
              <a:buNone/>
            </a:pPr>
            <a:r>
              <a:rPr lang="el-GR" sz="2400" dirty="0" smtClean="0">
                <a:solidFill>
                  <a:schemeClr val="tx1">
                    <a:lumMod val="50000"/>
                    <a:lumOff val="50000"/>
                  </a:schemeClr>
                </a:solidFill>
                <a:latin typeface="Myriad Pro" pitchFamily="34" charset="0"/>
              </a:rPr>
              <a:t>		2005: Ίδρυση του </a:t>
            </a:r>
            <a:r>
              <a:rPr lang="el-GR"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«Ινστιτούτου Τοπικής Αυτοδιοίκησης»</a:t>
            </a:r>
            <a:r>
              <a:rPr lang="el-GR" sz="2400" dirty="0" smtClean="0">
                <a:solidFill>
                  <a:schemeClr val="tx1">
                    <a:lumMod val="50000"/>
                    <a:lumOff val="50000"/>
                  </a:schemeClr>
                </a:solidFill>
                <a:latin typeface="Myriad Pro" pitchFamily="34" charset="0"/>
              </a:rPr>
              <a:t> 	(ΙΤΑ), ως ΝΠΙΔ</a:t>
            </a:r>
          </a:p>
          <a:p>
            <a:pPr>
              <a:lnSpc>
                <a:spcPct val="150000"/>
              </a:lnSpc>
              <a:buNone/>
            </a:pPr>
            <a:endParaRPr lang="el-GR" sz="2400" dirty="0">
              <a:solidFill>
                <a:schemeClr val="tx1">
                  <a:lumMod val="50000"/>
                  <a:lumOff val="50000"/>
                </a:schemeClr>
              </a:solidFill>
              <a:latin typeface="Myriad Pro" pitchFamily="34" charset="0"/>
            </a:endParaRPr>
          </a:p>
        </p:txBody>
      </p:sp>
      <p:pic>
        <p:nvPicPr>
          <p:cNvPr id="6" name="5 - Εικόνα" descr="peta_logo.gif"/>
          <p:cNvPicPr>
            <a:picLocks noChangeAspect="1"/>
          </p:cNvPicPr>
          <p:nvPr/>
        </p:nvPicPr>
        <p:blipFill>
          <a:blip r:embed="rId4" cstate="print"/>
          <a:stretch>
            <a:fillRect/>
          </a:stretch>
        </p:blipFill>
        <p:spPr>
          <a:xfrm>
            <a:off x="72008" y="3212975"/>
            <a:ext cx="1043608" cy="1104997"/>
          </a:xfrm>
          <a:prstGeom prst="rect">
            <a:avLst/>
          </a:prstGeom>
        </p:spPr>
      </p:pic>
      <p:sp>
        <p:nvSpPr>
          <p:cNvPr id="2" name="1 - Τίτλος"/>
          <p:cNvSpPr>
            <a:spLocks noGrp="1"/>
          </p:cNvSpPr>
          <p:nvPr>
            <p:ph type="title"/>
          </p:nvPr>
        </p:nvSpPr>
        <p:spPr>
          <a:xfrm>
            <a:off x="374848" y="53752"/>
            <a:ext cx="8229600" cy="1143000"/>
          </a:xfrm>
        </p:spPr>
        <p:txBody>
          <a:bodyPr>
            <a:noAutofit/>
          </a:bodyPr>
          <a:lstStyle/>
          <a:p>
            <a:pPr algn="ctr"/>
            <a:r>
              <a:rPr lang="el-GR" sz="3600" dirty="0" smtClean="0">
                <a:solidFill>
                  <a:schemeClr val="accent1">
                    <a:lumMod val="75000"/>
                  </a:schemeClr>
                </a:solidFill>
                <a:latin typeface="Myriad Pro" pitchFamily="34" charset="0"/>
              </a:rPr>
              <a:t>Υποστηρικτικοί φορείς της Τοπικής Αυτοδιοίκησης</a:t>
            </a:r>
            <a:endParaRPr lang="el-GR" sz="36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j0438390.jpg"/>
          <p:cNvPicPr>
            <a:picLocks noChangeAspect="1"/>
          </p:cNvPicPr>
          <p:nvPr/>
        </p:nvPicPr>
        <p:blipFill>
          <a:blip r:embed="rId2" cstate="print">
            <a:duotone>
              <a:schemeClr val="accent1">
                <a:shade val="45000"/>
                <a:satMod val="135000"/>
              </a:schemeClr>
              <a:prstClr val="white"/>
            </a:duotone>
            <a:lum bright="18000" contrast="18000"/>
          </a:blip>
          <a:stretch>
            <a:fillRect/>
          </a:stretch>
        </p:blipFill>
        <p:spPr>
          <a:xfrm>
            <a:off x="1187624" y="0"/>
            <a:ext cx="6552728" cy="6328062"/>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 name="7 - Έλλειψη"/>
          <p:cNvSpPr/>
          <p:nvPr/>
        </p:nvSpPr>
        <p:spPr>
          <a:xfrm>
            <a:off x="4283968" y="1556792"/>
            <a:ext cx="3600400" cy="16561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l-GR" sz="2400" dirty="0" smtClean="0">
                <a:effectLst>
                  <a:outerShdw blurRad="38100" dist="38100" dir="2700000" algn="tl">
                    <a:srgbClr val="000000">
                      <a:alpha val="43137"/>
                    </a:srgbClr>
                  </a:outerShdw>
                </a:effectLst>
                <a:latin typeface="Myriad Pro" pitchFamily="34" charset="0"/>
              </a:rPr>
              <a:t>Μέρος Δεύτερο</a:t>
            </a:r>
          </a:p>
          <a:p>
            <a:pPr algn="ctr">
              <a:buNone/>
            </a:pPr>
            <a:endParaRPr lang="el-GR" sz="2000" dirty="0" smtClean="0">
              <a:effectLst>
                <a:outerShdw blurRad="38100" dist="38100" dir="2700000" algn="tl">
                  <a:srgbClr val="000000">
                    <a:alpha val="43137"/>
                  </a:srgbClr>
                </a:outerShdw>
              </a:effectLst>
              <a:latin typeface="Myriad Pro" pitchFamily="34" charset="0"/>
            </a:endParaRPr>
          </a:p>
          <a:p>
            <a:pPr algn="ctr">
              <a:buNone/>
            </a:pPr>
            <a:r>
              <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Η ΚΕΔΕ στον ΚΑΛΛΙΚΡΑΤ</a:t>
            </a:r>
            <a:r>
              <a:rPr lang="el-GR"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Η</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496944" cy="3672408"/>
          </a:xfrm>
        </p:spPr>
        <p:txBody>
          <a:bodyPr>
            <a:normAutofit/>
          </a:bodyPr>
          <a:lstStyle/>
          <a:p>
            <a:pPr marL="268288" indent="-268288">
              <a:lnSpc>
                <a:spcPct val="130000"/>
              </a:lnSpc>
              <a:spcAft>
                <a:spcPts val="600"/>
              </a:spcAft>
              <a:buFont typeface="Wingdings" pitchFamily="2" charset="2"/>
              <a:buChar char="v"/>
            </a:pPr>
            <a:r>
              <a:rPr lang="el-GR" sz="2400" dirty="0" smtClean="0">
                <a:latin typeface="Myriad Pro" pitchFamily="34" charset="0"/>
              </a:rPr>
              <a:t>Το πρόγραμμα Καλλικράτης </a:t>
            </a:r>
            <a:r>
              <a:rPr lang="el-GR" sz="2400" dirty="0" smtClean="0">
                <a:effectLst>
                  <a:outerShdw blurRad="38100" dist="38100" dir="2700000" algn="tl">
                    <a:srgbClr val="000000">
                      <a:alpha val="43137"/>
                    </a:srgbClr>
                  </a:outerShdw>
                </a:effectLst>
                <a:latin typeface="Myriad Pro" pitchFamily="34" charset="0"/>
              </a:rPr>
              <a:t>«Νέα Αρχιτεκτονική της Αυτοδιοίκησης και της Αποκεντρωμένης Διοίκησης» </a:t>
            </a:r>
            <a:r>
              <a:rPr lang="el-GR" sz="2400" dirty="0" smtClean="0">
                <a:latin typeface="Myriad Pro" pitchFamily="34" charset="0"/>
              </a:rPr>
              <a:t>τέθηκε σε εφαρμογή τον Ιανουάριο του 2011</a:t>
            </a:r>
          </a:p>
          <a:p>
            <a:pPr marL="268288" indent="-268288">
              <a:lnSpc>
                <a:spcPct val="130000"/>
              </a:lnSpc>
              <a:spcAft>
                <a:spcPts val="600"/>
              </a:spcAft>
              <a:buFont typeface="Wingdings" pitchFamily="2" charset="2"/>
              <a:buChar char="v"/>
            </a:pPr>
            <a:r>
              <a:rPr lang="el-GR" sz="2400" dirty="0" smtClean="0">
                <a:latin typeface="Myriad Pro" pitchFamily="34" charset="0"/>
              </a:rPr>
              <a:t>Με το Προεδρικό Διάταγμα 75 της 22/8/2011, ορίζονται ως νέοι φορείς των </a:t>
            </a:r>
            <a:r>
              <a:rPr lang="el-GR" sz="2400" dirty="0" err="1" smtClean="0">
                <a:latin typeface="Myriad Pro" pitchFamily="34" charset="0"/>
              </a:rPr>
              <a:t>Καλλικρατικών</a:t>
            </a:r>
            <a:r>
              <a:rPr lang="el-GR" sz="2400" dirty="0" smtClean="0">
                <a:latin typeface="Myriad Pro" pitchFamily="34" charset="0"/>
              </a:rPr>
              <a:t> δήμων η </a:t>
            </a:r>
            <a:r>
              <a:rPr lang="el-GR" sz="2400" dirty="0" smtClean="0">
                <a:effectLst>
                  <a:outerShdw blurRad="38100" dist="38100" dir="2700000" algn="tl">
                    <a:srgbClr val="000000">
                      <a:alpha val="43137"/>
                    </a:srgbClr>
                  </a:outerShdw>
                </a:effectLst>
                <a:latin typeface="Myriad Pro" pitchFamily="34" charset="0"/>
              </a:rPr>
              <a:t>«Κεντρική Ένωση Δήμων Ελλάδας»</a:t>
            </a:r>
            <a:r>
              <a:rPr lang="el-GR" sz="2400" dirty="0" smtClean="0">
                <a:latin typeface="Myriad Pro" pitchFamily="34" charset="0"/>
              </a:rPr>
              <a:t> (ΚΕΔΕ) και οι </a:t>
            </a:r>
            <a:r>
              <a:rPr lang="el-GR" sz="2400" dirty="0" smtClean="0">
                <a:effectLst>
                  <a:outerShdw blurRad="38100" dist="38100" dir="2700000" algn="tl">
                    <a:srgbClr val="000000">
                      <a:alpha val="43137"/>
                    </a:srgbClr>
                  </a:outerShdw>
                </a:effectLst>
                <a:latin typeface="Myriad Pro" pitchFamily="34" charset="0"/>
              </a:rPr>
              <a:t>«Περιφερειακές Ενώσεις Δήμων»</a:t>
            </a:r>
            <a:r>
              <a:rPr lang="el-GR" sz="2400" dirty="0" smtClean="0">
                <a:latin typeface="Myriad Pro" pitchFamily="34" charset="0"/>
              </a:rPr>
              <a:t> (ΠΕΔ)</a:t>
            </a:r>
          </a:p>
          <a:p>
            <a:pPr marL="0" indent="0">
              <a:lnSpc>
                <a:spcPct val="130000"/>
              </a:lnSpc>
              <a:spcAft>
                <a:spcPts val="600"/>
              </a:spcAft>
              <a:buFont typeface="Wingdings" pitchFamily="2" charset="2"/>
              <a:buChar char="v"/>
            </a:pPr>
            <a:endParaRPr lang="el-GR" sz="2400" dirty="0" smtClean="0">
              <a:latin typeface="Myriad Pro" pitchFamily="34" charset="0"/>
            </a:endParaRPr>
          </a:p>
          <a:p>
            <a:pPr marL="0" indent="0">
              <a:lnSpc>
                <a:spcPct val="130000"/>
              </a:lnSpc>
              <a:spcAft>
                <a:spcPts val="600"/>
              </a:spcAft>
              <a:buNone/>
            </a:pPr>
            <a:endParaRPr lang="el-GR" sz="2400" dirty="0" smtClean="0">
              <a:latin typeface="Myriad Pro" pitchFamily="34" charset="0"/>
            </a:endParaRPr>
          </a:p>
          <a:p>
            <a:pPr>
              <a:lnSpc>
                <a:spcPct val="130000"/>
              </a:lnSpc>
              <a:spcAft>
                <a:spcPts val="600"/>
              </a:spcAft>
              <a:buNone/>
            </a:pPr>
            <a:endParaRPr lang="el-GR" sz="2400" dirty="0" smtClean="0">
              <a:latin typeface="Myriad Pro" pitchFamily="34" charset="0"/>
            </a:endParaRPr>
          </a:p>
        </p:txBody>
      </p:sp>
      <p:sp>
        <p:nvSpPr>
          <p:cNvPr id="2" name="1 - Τίτλος"/>
          <p:cNvSpPr>
            <a:spLocks noGrp="1"/>
          </p:cNvSpPr>
          <p:nvPr>
            <p:ph type="title"/>
          </p:nvPr>
        </p:nvSpPr>
        <p:spPr>
          <a:xfrm>
            <a:off x="179512" y="188640"/>
            <a:ext cx="4978896" cy="706090"/>
          </a:xfrm>
        </p:spPr>
        <p:txBody>
          <a:bodyPr>
            <a:normAutofit/>
          </a:bodyPr>
          <a:lstStyle/>
          <a:p>
            <a:r>
              <a:rPr lang="el-GR" sz="4000" dirty="0" smtClean="0">
                <a:solidFill>
                  <a:schemeClr val="accent1"/>
                </a:solidFill>
                <a:latin typeface="Myriad Pro" pitchFamily="34" charset="0"/>
              </a:rPr>
              <a:t>Η επόμενη μέρα…</a:t>
            </a:r>
            <a:endParaRPr lang="el-GR" sz="4000" dirty="0">
              <a:solidFill>
                <a:schemeClr val="accent1"/>
              </a:solidFill>
              <a:latin typeface="Myriad Pro" pitchFamily="34" charset="0"/>
            </a:endParaRPr>
          </a:p>
        </p:txBody>
      </p:sp>
      <p:pic>
        <p:nvPicPr>
          <p:cNvPr id="4" name="3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588224" y="4504182"/>
            <a:ext cx="2213692" cy="2137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764704"/>
          <a:ext cx="892899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Τίτλος"/>
          <p:cNvSpPr>
            <a:spLocks noGrp="1"/>
          </p:cNvSpPr>
          <p:nvPr>
            <p:ph type="title"/>
          </p:nvPr>
        </p:nvSpPr>
        <p:spPr>
          <a:xfrm>
            <a:off x="323528" y="44624"/>
            <a:ext cx="8640960" cy="648072"/>
          </a:xfrm>
        </p:spPr>
        <p:txBody>
          <a:bodyPr>
            <a:noAutofit/>
          </a:bodyPr>
          <a:lstStyle/>
          <a:p>
            <a:r>
              <a:rPr lang="el-GR" sz="3200" dirty="0" smtClean="0">
                <a:solidFill>
                  <a:schemeClr val="accent1">
                    <a:lumMod val="75000"/>
                  </a:schemeClr>
                </a:solidFill>
                <a:latin typeface="Myriad Pro" pitchFamily="34" charset="0"/>
              </a:rPr>
              <a:t>Οι σκοποί των νέων οργάνων </a:t>
            </a:r>
            <a:endParaRPr lang="el-GR" sz="32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196752"/>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712968" cy="1008112"/>
          </a:xfrm>
        </p:spPr>
        <p:txBody>
          <a:bodyPr>
            <a:noAutofit/>
          </a:bodyPr>
          <a:lstStyle/>
          <a:p>
            <a:r>
              <a:rPr lang="el-GR" sz="3200" dirty="0" smtClean="0">
                <a:solidFill>
                  <a:schemeClr val="accent1">
                    <a:lumMod val="75000"/>
                  </a:schemeClr>
                </a:solidFill>
                <a:effectLst>
                  <a:outerShdw blurRad="38100" dist="38100" dir="2700000" algn="tl">
                    <a:srgbClr val="000000">
                      <a:alpha val="43137"/>
                    </a:srgbClr>
                  </a:outerShdw>
                </a:effectLst>
                <a:latin typeface="Myriad Pro" pitchFamily="34" charset="0"/>
              </a:rPr>
              <a:t>Οι πόροι των φορέων της Τοπικής Αυτοδιοίκησης</a:t>
            </a:r>
            <a:endParaRPr lang="el-GR" sz="320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97352"/>
            <a:ext cx="8229600" cy="3891888"/>
          </a:xfrm>
        </p:spPr>
        <p:txBody>
          <a:bodyPr/>
          <a:lstStyle/>
          <a:p>
            <a:pPr>
              <a:buBlip>
                <a:blip r:embed="rId2"/>
              </a:buBlip>
            </a:pPr>
            <a:r>
              <a:rPr lang="el-GR" dirty="0" smtClean="0">
                <a:latin typeface="Myriad Pro" pitchFamily="34" charset="0"/>
              </a:rPr>
              <a:t>Α’ μέρος: Ιστορική αναδρομή της ΚΕΔΚΕ</a:t>
            </a:r>
          </a:p>
          <a:p>
            <a:pPr indent="373063">
              <a:buFont typeface="Wingdings" pitchFamily="2" charset="2"/>
              <a:buChar char="Ø"/>
            </a:pPr>
            <a:r>
              <a:rPr lang="el-GR" dirty="0" smtClean="0">
                <a:solidFill>
                  <a:schemeClr val="accent1">
                    <a:lumMod val="75000"/>
                  </a:schemeClr>
                </a:solidFill>
                <a:latin typeface="Myriad Pro" pitchFamily="34" charset="0"/>
              </a:rPr>
              <a:t>1927 έως 1941</a:t>
            </a:r>
          </a:p>
          <a:p>
            <a:pPr indent="373063">
              <a:buFont typeface="Wingdings" pitchFamily="2" charset="2"/>
              <a:buChar char="Ø"/>
            </a:pPr>
            <a:r>
              <a:rPr lang="el-GR" dirty="0" smtClean="0">
                <a:solidFill>
                  <a:schemeClr val="accent1">
                    <a:lumMod val="75000"/>
                  </a:schemeClr>
                </a:solidFill>
                <a:latin typeface="Myriad Pro" pitchFamily="34" charset="0"/>
              </a:rPr>
              <a:t>1952 έως</a:t>
            </a:r>
            <a:r>
              <a:rPr lang="en-US" dirty="0" smtClean="0">
                <a:solidFill>
                  <a:schemeClr val="accent1">
                    <a:lumMod val="75000"/>
                  </a:schemeClr>
                </a:solidFill>
                <a:latin typeface="Myriad Pro" pitchFamily="34" charset="0"/>
              </a:rPr>
              <a:t> 1997</a:t>
            </a:r>
            <a:r>
              <a:rPr lang="el-GR" dirty="0" smtClean="0">
                <a:solidFill>
                  <a:schemeClr val="accent1">
                    <a:lumMod val="75000"/>
                  </a:schemeClr>
                </a:solidFill>
                <a:latin typeface="Myriad Pro" pitchFamily="34" charset="0"/>
              </a:rPr>
              <a:t> - Πρόγραμμα «Ι. </a:t>
            </a:r>
            <a:r>
              <a:rPr lang="el-GR" dirty="0" err="1" smtClean="0">
                <a:solidFill>
                  <a:schemeClr val="accent1">
                    <a:lumMod val="75000"/>
                  </a:schemeClr>
                </a:solidFill>
                <a:latin typeface="Myriad Pro" pitchFamily="34" charset="0"/>
              </a:rPr>
              <a:t>Καπποδίστριας</a:t>
            </a:r>
            <a:r>
              <a:rPr lang="el-GR" dirty="0" smtClean="0">
                <a:solidFill>
                  <a:schemeClr val="accent1">
                    <a:lumMod val="75000"/>
                  </a:schemeClr>
                </a:solidFill>
                <a:latin typeface="Myriad Pro" pitchFamily="34" charset="0"/>
              </a:rPr>
              <a:t>»</a:t>
            </a:r>
            <a:endParaRPr lang="en-US" dirty="0" smtClean="0">
              <a:solidFill>
                <a:schemeClr val="accent1">
                  <a:lumMod val="75000"/>
                </a:schemeClr>
              </a:solidFill>
              <a:latin typeface="Myriad Pro" pitchFamily="34" charset="0"/>
            </a:endParaRPr>
          </a:p>
          <a:p>
            <a:pPr indent="373063">
              <a:buNone/>
            </a:pPr>
            <a:endParaRPr lang="el-GR" dirty="0" smtClean="0">
              <a:latin typeface="Myriad Pro" pitchFamily="34" charset="0"/>
            </a:endParaRPr>
          </a:p>
          <a:p>
            <a:pPr>
              <a:buBlip>
                <a:blip r:embed="rId2"/>
              </a:buBlip>
            </a:pPr>
            <a:r>
              <a:rPr lang="el-GR" dirty="0" smtClean="0">
                <a:latin typeface="Myriad Pro" pitchFamily="34" charset="0"/>
              </a:rPr>
              <a:t>Β’ μέρος: Η ΚΕΔΕ στον ΚΑΛΛΙΚΡΑΤΗ (2011)</a:t>
            </a:r>
          </a:p>
          <a:p>
            <a:pPr>
              <a:buNone/>
            </a:pPr>
            <a:endParaRPr lang="el-GR" dirty="0">
              <a:latin typeface="Myriad Pro" pitchFamily="34" charset="0"/>
            </a:endParaRPr>
          </a:p>
        </p:txBody>
      </p:sp>
      <p:sp>
        <p:nvSpPr>
          <p:cNvPr id="2" name="1 - Τίτλος"/>
          <p:cNvSpPr>
            <a:spLocks noGrp="1"/>
          </p:cNvSpPr>
          <p:nvPr>
            <p:ph type="title"/>
          </p:nvPr>
        </p:nvSpPr>
        <p:spPr>
          <a:xfrm>
            <a:off x="755576" y="116632"/>
            <a:ext cx="7632848" cy="1143000"/>
          </a:xfrm>
        </p:spPr>
        <p:txBody>
          <a:bodyPr>
            <a:normAutofit/>
          </a:bodyPr>
          <a:lstStyle/>
          <a:p>
            <a:pPr algn="ctr"/>
            <a:r>
              <a:rPr lang="el-GR" sz="4000" dirty="0" smtClean="0">
                <a:solidFill>
                  <a:schemeClr val="accent1">
                    <a:lumMod val="75000"/>
                  </a:schemeClr>
                </a:solidFill>
                <a:latin typeface="Myriad Pro" pitchFamily="34" charset="0"/>
              </a:rPr>
              <a:t>Διάρθρωση της παρουσίασης</a:t>
            </a:r>
            <a:endParaRPr lang="el-GR" sz="4000" dirty="0">
              <a:solidFill>
                <a:schemeClr val="accent1">
                  <a:lumMod val="75000"/>
                </a:schemeClr>
              </a:solidFill>
              <a:latin typeface="Myriad Pro" pitchFamily="34" charset="0"/>
            </a:endParaRPr>
          </a:p>
        </p:txBody>
      </p:sp>
      <p:pic>
        <p:nvPicPr>
          <p:cNvPr id="4" name="3 - Εικόνα" descr="j0438390.jpg"/>
          <p:cNvPicPr>
            <a:picLocks noChangeAspect="1"/>
          </p:cNvPicPr>
          <p:nvPr/>
        </p:nvPicPr>
        <p:blipFill>
          <a:blip r:embed="rId3" cstate="print">
            <a:duotone>
              <a:schemeClr val="accent1">
                <a:shade val="45000"/>
                <a:satMod val="135000"/>
              </a:schemeClr>
              <a:prstClr val="white"/>
            </a:duotone>
          </a:blip>
          <a:stretch>
            <a:fillRect/>
          </a:stretch>
        </p:blipFill>
        <p:spPr>
          <a:xfrm>
            <a:off x="6444208" y="4365104"/>
            <a:ext cx="2357708" cy="2276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1340768"/>
          <a:ext cx="892899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467544" y="44624"/>
            <a:ext cx="8229600" cy="1143000"/>
          </a:xfrm>
        </p:spPr>
        <p:txBody>
          <a:bodyPr>
            <a:normAutofit/>
          </a:bodyPr>
          <a:lstStyle/>
          <a:p>
            <a:pPr algn="ctr"/>
            <a:r>
              <a:rPr lang="el-GR" sz="4000" dirty="0" smtClean="0">
                <a:solidFill>
                  <a:schemeClr val="accent1">
                    <a:lumMod val="75000"/>
                  </a:schemeClr>
                </a:solidFill>
                <a:latin typeface="Myriad Pro" pitchFamily="34" charset="0"/>
              </a:rPr>
              <a:t>Περιφερειακές Ενώσεις Δήμων</a:t>
            </a:r>
            <a:endParaRPr lang="el-GR" sz="40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548680"/>
          <a:ext cx="903649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6512" y="-27384"/>
            <a:ext cx="6491064" cy="634082"/>
          </a:xfrm>
        </p:spPr>
        <p:txBody>
          <a:bodyPr>
            <a:normAutofit fontScale="90000"/>
          </a:bodyPr>
          <a:lstStyle/>
          <a:p>
            <a:r>
              <a:rPr lang="el-GR" dirty="0" smtClean="0">
                <a:solidFill>
                  <a:schemeClr val="accent1"/>
                </a:solidFill>
                <a:latin typeface="Myriad Pro" pitchFamily="34" charset="0"/>
              </a:rPr>
              <a:t>Όργανα ΠΕΔ</a:t>
            </a:r>
            <a:endParaRPr lang="el-GR"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412776"/>
          <a:ext cx="878497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457200" y="116632"/>
            <a:ext cx="8229600" cy="1143000"/>
          </a:xfrm>
        </p:spPr>
        <p:txBody>
          <a:bodyPr>
            <a:normAutofit/>
          </a:bodyPr>
          <a:lstStyle/>
          <a:p>
            <a:pPr algn="ctr"/>
            <a:r>
              <a:rPr lang="el-GR" sz="3600" dirty="0" smtClean="0">
                <a:solidFill>
                  <a:schemeClr val="accent1">
                    <a:lumMod val="75000"/>
                  </a:schemeClr>
                </a:solidFill>
                <a:latin typeface="Myriad Pro" pitchFamily="34" charset="0"/>
              </a:rPr>
              <a:t>Κεντρική Ένωση Δήμων Ελλάδας</a:t>
            </a:r>
            <a:endParaRPr lang="el-GR" sz="36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620688"/>
          <a:ext cx="9001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27384"/>
            <a:ext cx="8229600" cy="648072"/>
          </a:xfrm>
        </p:spPr>
        <p:txBody>
          <a:bodyPr>
            <a:noAutofit/>
          </a:bodyPr>
          <a:lstStyle/>
          <a:p>
            <a:r>
              <a:rPr lang="el-GR" sz="4000" dirty="0" smtClean="0">
                <a:solidFill>
                  <a:schemeClr val="accent1"/>
                </a:solidFill>
                <a:latin typeface="Myriad Pro" pitchFamily="34" charset="0"/>
              </a:rPr>
              <a:t>Όργανα ΚΕΔΕ</a:t>
            </a:r>
            <a:endParaRPr lang="el-GR" sz="40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107504" y="1124744"/>
          <a:ext cx="8928992"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l-GR" b="0" dirty="0" smtClean="0">
                <a:solidFill>
                  <a:schemeClr val="accent1">
                    <a:lumMod val="75000"/>
                  </a:schemeClr>
                </a:solidFill>
                <a:effectLst>
                  <a:outerShdw blurRad="38100" dist="38100" dir="2700000" algn="tl">
                    <a:srgbClr val="000000">
                      <a:alpha val="43137"/>
                    </a:srgbClr>
                  </a:outerShdw>
                </a:effectLst>
                <a:latin typeface="Myriad Pro" pitchFamily="34" charset="0"/>
              </a:rPr>
              <a:t>Λειτουργία και Αρμοδιότητες Οργάνων ΚΕΔΕ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(1)</a:t>
            </a:r>
            <a:endParaRPr lang="el-GR"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323528" y="1412776"/>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352928" cy="1143000"/>
          </a:xfrm>
        </p:spPr>
        <p:txBody>
          <a:bodyPr>
            <a:normAutofit fontScale="90000"/>
          </a:bodyPr>
          <a:lstStyle/>
          <a:p>
            <a:r>
              <a:rPr lang="el-GR" b="0" dirty="0" smtClean="0">
                <a:solidFill>
                  <a:schemeClr val="accent1">
                    <a:lumMod val="75000"/>
                  </a:schemeClr>
                </a:solidFill>
                <a:effectLst>
                  <a:outerShdw blurRad="38100" dist="38100" dir="2700000" algn="tl">
                    <a:srgbClr val="000000">
                      <a:alpha val="43137"/>
                    </a:srgbClr>
                  </a:outerShdw>
                </a:effectLst>
                <a:latin typeface="Myriad Pro" pitchFamily="34" charset="0"/>
              </a:rPr>
              <a:t>Λειτουργία και Αρμοδιότητες Οργάνων ΚΕΔΕ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(2)</a:t>
            </a:r>
            <a:endParaRPr lang="el-GR" sz="2200"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107504" y="1340768"/>
          <a:ext cx="892899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l-GR" b="0" dirty="0" smtClean="0">
                <a:solidFill>
                  <a:schemeClr val="accent1">
                    <a:lumMod val="75000"/>
                  </a:schemeClr>
                </a:solidFill>
                <a:effectLst>
                  <a:outerShdw blurRad="38100" dist="38100" dir="2700000" algn="tl">
                    <a:srgbClr val="000000">
                      <a:alpha val="43137"/>
                    </a:srgbClr>
                  </a:outerShdw>
                </a:effectLst>
                <a:latin typeface="Myriad Pro" pitchFamily="34" charset="0"/>
              </a:rPr>
              <a:t>Λειτουργία και Αρμοδιότητες Οργάνων ΚΕΔΕ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(3)</a:t>
            </a:r>
            <a:endParaRPr lang="el-GR"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251520" y="1600200"/>
          <a:ext cx="864096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l-GR" b="0" dirty="0" smtClean="0">
                <a:solidFill>
                  <a:schemeClr val="accent1">
                    <a:lumMod val="75000"/>
                  </a:schemeClr>
                </a:solidFill>
                <a:effectLst>
                  <a:outerShdw blurRad="38100" dist="38100" dir="2700000" algn="tl">
                    <a:srgbClr val="000000">
                      <a:alpha val="43137"/>
                    </a:srgbClr>
                  </a:outerShdw>
                </a:effectLst>
                <a:latin typeface="Myriad Pro" pitchFamily="34" charset="0"/>
              </a:rPr>
              <a:t>Λειτουργία και Αρμοδιότητες Οργάνων ΚΕΔΕ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(4)</a:t>
            </a:r>
            <a:endParaRPr lang="el-GR" sz="2200"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827584" y="1340768"/>
            <a:ext cx="6188224" cy="1199704"/>
          </a:xfrm>
        </p:spPr>
        <p:txBody>
          <a:bodyPr>
            <a:normAutofit/>
          </a:bodyPr>
          <a:lstStyle/>
          <a:p>
            <a:r>
              <a:rPr lang="el-GR" sz="4000" dirty="0" smtClean="0">
                <a:solidFill>
                  <a:schemeClr val="accent1">
                    <a:lumMod val="75000"/>
                  </a:schemeClr>
                </a:solidFill>
                <a:effectLst>
                  <a:outerShdw blurRad="38100" dist="38100" dir="2700000" algn="tl">
                    <a:srgbClr val="000000">
                      <a:alpha val="43137"/>
                    </a:srgbClr>
                  </a:outerShdw>
                </a:effectLst>
                <a:latin typeface="Myriad Pro" pitchFamily="34" charset="0"/>
              </a:rPr>
              <a:t>Η ΚΕΔΕ εκ των έσω….</a:t>
            </a:r>
            <a:endParaRPr lang="el-GR" sz="400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pic>
        <p:nvPicPr>
          <p:cNvPr id="5" name="4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300192" y="2996952"/>
            <a:ext cx="2213692" cy="2137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915816" y="116632"/>
            <a:ext cx="3456384" cy="1008112"/>
          </a:xfrm>
          <a:prstGeom prst="roundRect">
            <a:avLst/>
          </a:prstGeom>
          <a:effectLst>
            <a:glow rad="101600">
              <a:schemeClr val="accent6">
                <a:satMod val="175000"/>
                <a:alpha val="40000"/>
              </a:schemeClr>
            </a:glow>
            <a:outerShdw blurRad="50800" dist="38100" dir="5400000" rotWithShape="0">
              <a:srgbClr val="000000">
                <a:alpha val="35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Myriad Pro" pitchFamily="34" charset="0"/>
              </a:rPr>
              <a:t>Διοικητικό Συμβούλιο</a:t>
            </a:r>
          </a:p>
          <a:p>
            <a:pPr algn="ctr"/>
            <a:r>
              <a:rPr lang="el-GR" dirty="0" smtClean="0">
                <a:latin typeface="Myriad Pro" pitchFamily="34" charset="0"/>
              </a:rPr>
              <a:t>Εκτελεστική Επιτροπή </a:t>
            </a:r>
          </a:p>
          <a:p>
            <a:pPr algn="ctr"/>
            <a:r>
              <a:rPr lang="el-GR" dirty="0" smtClean="0">
                <a:latin typeface="Myriad Pro" pitchFamily="34" charset="0"/>
              </a:rPr>
              <a:t>Πρόεδρος / Γενικός Γραμματέας</a:t>
            </a:r>
            <a:endParaRPr lang="el-GR" dirty="0">
              <a:latin typeface="Myriad Pro" pitchFamily="34" charset="0"/>
            </a:endParaRPr>
          </a:p>
        </p:txBody>
      </p:sp>
      <p:sp>
        <p:nvSpPr>
          <p:cNvPr id="4" name="3 - Στρογγυλεμένο ορθογώνιο"/>
          <p:cNvSpPr/>
          <p:nvPr/>
        </p:nvSpPr>
        <p:spPr>
          <a:xfrm>
            <a:off x="1115616" y="1340768"/>
            <a:ext cx="2952328"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dirty="0" smtClean="0">
                <a:solidFill>
                  <a:schemeClr val="tx2"/>
                </a:solidFill>
                <a:latin typeface="Myriad Pro" pitchFamily="34" charset="0"/>
              </a:rPr>
              <a:t>Νομική Υπηρεσία</a:t>
            </a:r>
            <a:endParaRPr lang="el-GR" dirty="0">
              <a:solidFill>
                <a:schemeClr val="tx2"/>
              </a:solidFill>
              <a:latin typeface="Myriad Pro" pitchFamily="34" charset="0"/>
            </a:endParaRPr>
          </a:p>
        </p:txBody>
      </p:sp>
      <p:sp>
        <p:nvSpPr>
          <p:cNvPr id="6" name="5 - Στρογγυλεμένο ορθογώνιο"/>
          <p:cNvSpPr/>
          <p:nvPr/>
        </p:nvSpPr>
        <p:spPr>
          <a:xfrm>
            <a:off x="3419872" y="2204864"/>
            <a:ext cx="2448272" cy="64807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latin typeface="Myriad Pro" pitchFamily="34" charset="0"/>
              </a:rPr>
              <a:t>Γενικός Διευθυντής</a:t>
            </a:r>
            <a:endParaRPr lang="el-GR" dirty="0">
              <a:latin typeface="Myriad Pro" pitchFamily="34" charset="0"/>
            </a:endParaRPr>
          </a:p>
        </p:txBody>
      </p:sp>
      <p:sp>
        <p:nvSpPr>
          <p:cNvPr id="10" name="9 - Στρογγυλεμένο ορθογώνιο"/>
          <p:cNvSpPr/>
          <p:nvPr/>
        </p:nvSpPr>
        <p:spPr>
          <a:xfrm>
            <a:off x="72008" y="4221088"/>
            <a:ext cx="1691680" cy="158417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solidFill>
                  <a:schemeClr val="dk1"/>
                </a:solidFill>
                <a:latin typeface="Myriad Pro" pitchFamily="34" charset="0"/>
              </a:rPr>
              <a:t>Διεύθυνση Επεξεργασίας Πολιτικών της ΤΑ</a:t>
            </a:r>
          </a:p>
        </p:txBody>
      </p:sp>
      <p:cxnSp>
        <p:nvCxnSpPr>
          <p:cNvPr id="12" name="11 - Ευθεία γραμμή σύνδεσης"/>
          <p:cNvCxnSpPr/>
          <p:nvPr/>
        </p:nvCxnSpPr>
        <p:spPr>
          <a:xfrm rot="5400000">
            <a:off x="4139952" y="1700808"/>
            <a:ext cx="1008112"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0800000">
            <a:off x="4139952" y="1628800"/>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10800000">
            <a:off x="755576" y="3861048"/>
            <a:ext cx="7560840"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10800000">
            <a:off x="4644008" y="1628800"/>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rot="5400000">
            <a:off x="4139952" y="3356992"/>
            <a:ext cx="1008112"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17 - Στρογγυλεμένο ορθογώνιο"/>
          <p:cNvSpPr/>
          <p:nvPr/>
        </p:nvSpPr>
        <p:spPr>
          <a:xfrm>
            <a:off x="5220072" y="1340768"/>
            <a:ext cx="3240360"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dirty="0" smtClean="0">
                <a:solidFill>
                  <a:schemeClr val="tx2"/>
                </a:solidFill>
                <a:latin typeface="Myriad Pro" pitchFamily="34" charset="0"/>
              </a:rPr>
              <a:t>Γραφείο ειδικών συμβούλων και συνεργατών</a:t>
            </a:r>
            <a:endParaRPr lang="el-GR" dirty="0">
              <a:solidFill>
                <a:schemeClr val="tx2"/>
              </a:solidFill>
              <a:latin typeface="Myriad Pro" pitchFamily="34" charset="0"/>
            </a:endParaRPr>
          </a:p>
        </p:txBody>
      </p:sp>
      <p:cxnSp>
        <p:nvCxnSpPr>
          <p:cNvPr id="21" name="20 - Ευθεία γραμμή σύνδεσης"/>
          <p:cNvCxnSpPr/>
          <p:nvPr/>
        </p:nvCxnSpPr>
        <p:spPr>
          <a:xfrm rot="10800000">
            <a:off x="4644008" y="3284983"/>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23" name="22 - Στρογγυλεμένο ορθογώνιο"/>
          <p:cNvSpPr/>
          <p:nvPr/>
        </p:nvSpPr>
        <p:spPr>
          <a:xfrm>
            <a:off x="5148064" y="2996952"/>
            <a:ext cx="3096344"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l-GR" dirty="0" smtClean="0">
                <a:solidFill>
                  <a:schemeClr val="tx2"/>
                </a:solidFill>
                <a:latin typeface="Myriad Pro" pitchFamily="34" charset="0"/>
              </a:rPr>
              <a:t>Αναπληρωτής Γενικός Διευθυντής</a:t>
            </a:r>
            <a:endParaRPr lang="el-GR" dirty="0">
              <a:solidFill>
                <a:schemeClr val="tx2"/>
              </a:solidFill>
              <a:latin typeface="Myriad Pro" pitchFamily="34" charset="0"/>
            </a:endParaRPr>
          </a:p>
        </p:txBody>
      </p:sp>
      <p:cxnSp>
        <p:nvCxnSpPr>
          <p:cNvPr id="28" name="27 - Ευθεία γραμμή σύνδεσης"/>
          <p:cNvCxnSpPr/>
          <p:nvPr/>
        </p:nvCxnSpPr>
        <p:spPr>
          <a:xfrm rot="5400000">
            <a:off x="575556"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rot="5400000">
            <a:off x="2519772"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5400000">
            <a:off x="4463988"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rot="5400000">
            <a:off x="6120172"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5400000">
            <a:off x="8136396"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37 - Στρογγυλεμένο ορθογώνιο"/>
          <p:cNvSpPr/>
          <p:nvPr/>
        </p:nvSpPr>
        <p:spPr>
          <a:xfrm>
            <a:off x="1907704" y="4221088"/>
            <a:ext cx="1619672" cy="158417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1600" dirty="0" smtClean="0">
                <a:solidFill>
                  <a:schemeClr val="dk1"/>
                </a:solidFill>
                <a:latin typeface="Myriad Pro" pitchFamily="34" charset="0"/>
              </a:rPr>
              <a:t>Διεύθυνση Τεκμηρίωσης, Πληροφορικής &amp; Ανάπτυξης των φορέων της ΤΑ</a:t>
            </a:r>
          </a:p>
        </p:txBody>
      </p:sp>
      <p:sp>
        <p:nvSpPr>
          <p:cNvPr id="39" name="38 - Στρογγυλεμένο ορθογώνιο"/>
          <p:cNvSpPr/>
          <p:nvPr/>
        </p:nvSpPr>
        <p:spPr>
          <a:xfrm>
            <a:off x="3816424" y="4221088"/>
            <a:ext cx="1619672" cy="158417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solidFill>
                  <a:schemeClr val="dk1"/>
                </a:solidFill>
                <a:latin typeface="Myriad Pro" pitchFamily="34" charset="0"/>
              </a:rPr>
              <a:t>Διεύθυνση Επικοινωνίας &amp; Διεθνών Σχέσεων</a:t>
            </a:r>
          </a:p>
        </p:txBody>
      </p:sp>
      <p:sp>
        <p:nvSpPr>
          <p:cNvPr id="40" name="39 - Στρογγυλεμένο ορθογώνιο"/>
          <p:cNvSpPr/>
          <p:nvPr/>
        </p:nvSpPr>
        <p:spPr>
          <a:xfrm>
            <a:off x="5616624" y="4221088"/>
            <a:ext cx="1619672" cy="158417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solidFill>
                  <a:schemeClr val="dk1"/>
                </a:solidFill>
                <a:latin typeface="Myriad Pro" pitchFamily="34" charset="0"/>
              </a:rPr>
              <a:t>Διεύθυνση Οικονομικών Υπηρεσιών</a:t>
            </a:r>
          </a:p>
        </p:txBody>
      </p:sp>
      <p:sp>
        <p:nvSpPr>
          <p:cNvPr id="41" name="40 - Στρογγυλεμένο ορθογώνιο"/>
          <p:cNvSpPr/>
          <p:nvPr/>
        </p:nvSpPr>
        <p:spPr>
          <a:xfrm>
            <a:off x="7488832" y="4221088"/>
            <a:ext cx="1619672" cy="1584176"/>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smtClean="0">
                <a:solidFill>
                  <a:schemeClr val="dk1"/>
                </a:solidFill>
                <a:latin typeface="Myriad Pro" pitchFamily="34" charset="0"/>
              </a:rPr>
              <a:t>Διεύθυνση Διοικητικών Υπηρεσιών</a:t>
            </a:r>
          </a:p>
        </p:txBody>
      </p:sp>
      <p:sp>
        <p:nvSpPr>
          <p:cNvPr id="46" name="45 - Ορθογώνιο"/>
          <p:cNvSpPr/>
          <p:nvPr/>
        </p:nvSpPr>
        <p:spPr>
          <a:xfrm>
            <a:off x="4499992" y="6093296"/>
            <a:ext cx="3960440" cy="50405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2000" dirty="0" smtClean="0">
                <a:effectLst>
                  <a:outerShdw blurRad="38100" dist="38100" dir="2700000" algn="tl">
                    <a:srgbClr val="000000">
                      <a:alpha val="43137"/>
                    </a:srgbClr>
                  </a:outerShdw>
                </a:effectLst>
                <a:latin typeface="Myriad Pro" pitchFamily="34" charset="0"/>
              </a:rPr>
              <a:t>Οργανόγραμμα Υπηρεσιών ΚΕΔΕ</a:t>
            </a:r>
            <a:endParaRPr lang="el-GR" sz="2000" dirty="0">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j0438390.jpg"/>
          <p:cNvPicPr>
            <a:picLocks noChangeAspect="1"/>
          </p:cNvPicPr>
          <p:nvPr/>
        </p:nvPicPr>
        <p:blipFill>
          <a:blip r:embed="rId2" cstate="print">
            <a:duotone>
              <a:schemeClr val="accent1">
                <a:shade val="45000"/>
                <a:satMod val="135000"/>
              </a:schemeClr>
              <a:prstClr val="white"/>
            </a:duotone>
            <a:lum bright="18000" contrast="18000"/>
          </a:blip>
          <a:stretch>
            <a:fillRect/>
          </a:stretch>
        </p:blipFill>
        <p:spPr>
          <a:xfrm>
            <a:off x="1187624" y="0"/>
            <a:ext cx="6552728" cy="6328062"/>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7" name="6 - Έλλειψη"/>
          <p:cNvSpPr/>
          <p:nvPr/>
        </p:nvSpPr>
        <p:spPr>
          <a:xfrm>
            <a:off x="3851920" y="1124744"/>
            <a:ext cx="4680520" cy="20882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l-GR" sz="1900" dirty="0" smtClean="0">
                <a:effectLst>
                  <a:outerShdw blurRad="38100" dist="38100" dir="2700000" algn="tl">
                    <a:srgbClr val="000000">
                      <a:alpha val="43137"/>
                    </a:srgbClr>
                  </a:outerShdw>
                </a:effectLst>
                <a:latin typeface="Myriad Pro" pitchFamily="34" charset="0"/>
              </a:rPr>
              <a:t>Μέρος Πρώτο:</a:t>
            </a:r>
          </a:p>
          <a:p>
            <a:pPr algn="ctr">
              <a:buNone/>
            </a:pPr>
            <a:r>
              <a:rPr lang="el-GR" sz="1900" dirty="0" smtClean="0">
                <a:effectLst>
                  <a:outerShdw blurRad="38100" dist="38100" dir="2700000" algn="tl">
                    <a:srgbClr val="000000">
                      <a:alpha val="43137"/>
                    </a:srgbClr>
                  </a:outerShdw>
                </a:effectLst>
                <a:latin typeface="Myriad Pro" pitchFamily="34" charset="0"/>
              </a:rPr>
              <a:t>Ιστορική αναδρομή της ΚΕΔΚΕ</a:t>
            </a:r>
          </a:p>
          <a:p>
            <a:pPr indent="373063" algn="ctr">
              <a:buFont typeface="Wingdings" pitchFamily="2" charset="2"/>
              <a:buChar char="Ø"/>
            </a:pPr>
            <a:r>
              <a:rPr lang="el-GR" sz="1900" dirty="0" smtClean="0">
                <a:solidFill>
                  <a:schemeClr val="accent1">
                    <a:lumMod val="75000"/>
                  </a:schemeClr>
                </a:solidFill>
                <a:effectLst>
                  <a:outerShdw blurRad="38100" dist="38100" dir="2700000" algn="tl">
                    <a:srgbClr val="000000">
                      <a:alpha val="43137"/>
                    </a:srgbClr>
                  </a:outerShdw>
                </a:effectLst>
                <a:latin typeface="Myriad Pro" pitchFamily="34" charset="0"/>
              </a:rPr>
              <a:t>1927 έως 1941</a:t>
            </a:r>
          </a:p>
          <a:p>
            <a:pPr indent="373063" algn="ctr">
              <a:buFont typeface="Wingdings" pitchFamily="2" charset="2"/>
              <a:buChar char="Ø"/>
            </a:pPr>
            <a:r>
              <a:rPr lang="el-GR" sz="1900" dirty="0" smtClean="0">
                <a:solidFill>
                  <a:schemeClr val="accent1">
                    <a:lumMod val="75000"/>
                  </a:schemeClr>
                </a:solidFill>
                <a:effectLst>
                  <a:outerShdw blurRad="38100" dist="38100" dir="2700000" algn="tl">
                    <a:srgbClr val="000000">
                      <a:alpha val="43137"/>
                    </a:srgbClr>
                  </a:outerShdw>
                </a:effectLst>
                <a:latin typeface="Myriad Pro" pitchFamily="34" charset="0"/>
              </a:rPr>
              <a:t>1952 έως 1997 - Πρόγραμμα «Ι. Καποδίστριας»</a:t>
            </a:r>
            <a:endParaRPr lang="el-GR" sz="19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692696"/>
          <a:ext cx="9036496"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0" y="0"/>
            <a:ext cx="8229600" cy="620688"/>
          </a:xfrm>
        </p:spPr>
        <p:txBody>
          <a:bodyPr>
            <a:normAutofit fontScale="90000"/>
          </a:bodyPr>
          <a:lstStyle/>
          <a:p>
            <a:r>
              <a:rPr lang="el-GR" sz="37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Αρμοδιότητες διευθύνσεων ΚΕΔΕ</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5496" y="44624"/>
            <a:ext cx="8928992" cy="864096"/>
          </a:xfrm>
        </p:spPr>
        <p:txBody>
          <a:bodyPr>
            <a:noAutofit/>
          </a:bodyPr>
          <a:lstStyle/>
          <a:p>
            <a:r>
              <a:rPr lang="el-GR" sz="28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Επί</a:t>
            </a:r>
            <a:r>
              <a:rPr lang="el-GR" sz="2800" dirty="0" smtClean="0"/>
              <a:t> </a:t>
            </a:r>
            <a:r>
              <a:rPr lang="el-GR" sz="28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του πιεστηρίου…</a:t>
            </a:r>
            <a:br>
              <a:rPr lang="el-GR" sz="2800" b="0" dirty="0" smtClean="0">
                <a:solidFill>
                  <a:schemeClr val="accent1">
                    <a:lumMod val="75000"/>
                  </a:schemeClr>
                </a:solidFill>
                <a:effectLst>
                  <a:outerShdw blurRad="38100" dist="38100" dir="2700000" algn="tl">
                    <a:srgbClr val="000000">
                      <a:alpha val="43137"/>
                    </a:srgbClr>
                  </a:outerShdw>
                </a:effectLst>
                <a:latin typeface="Myriad Pro" pitchFamily="34" charset="0"/>
              </a:rPr>
            </a:br>
            <a:r>
              <a:rPr lang="el-GR" sz="28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Ο τύπος της ΚΕΔΕ ηλεκτρονικά και έντυπα</a:t>
            </a:r>
          </a:p>
        </p:txBody>
      </p:sp>
      <p:sp>
        <p:nvSpPr>
          <p:cNvPr id="4" name="3 - Υπότιτλος"/>
          <p:cNvSpPr>
            <a:spLocks noGrp="1"/>
          </p:cNvSpPr>
          <p:nvPr>
            <p:ph type="body" idx="1"/>
          </p:nvPr>
        </p:nvSpPr>
        <p:spPr>
          <a:xfrm>
            <a:off x="251520" y="5517232"/>
            <a:ext cx="4112196" cy="1296144"/>
          </a:xfrm>
        </p:spPr>
        <p:style>
          <a:lnRef idx="1">
            <a:schemeClr val="accent1"/>
          </a:lnRef>
          <a:fillRef idx="3">
            <a:schemeClr val="accent1"/>
          </a:fillRef>
          <a:effectRef idx="2">
            <a:schemeClr val="accent1"/>
          </a:effectRef>
          <a:fontRef idx="minor">
            <a:schemeClr val="lt1"/>
          </a:fontRef>
        </p:style>
        <p:txBody>
          <a:bodyPr>
            <a:noAutofit/>
          </a:bodyPr>
          <a:lstStyle/>
          <a:p>
            <a:pPr>
              <a:lnSpc>
                <a:spcPct val="80000"/>
              </a:lnSpc>
              <a:spcBef>
                <a:spcPts val="0"/>
              </a:spcBef>
            </a:pPr>
            <a:r>
              <a:rPr lang="el-GR" sz="1200" dirty="0" smtClean="0">
                <a:latin typeface="Myriad Pro" pitchFamily="34" charset="0"/>
              </a:rPr>
              <a:t>Το περιοδικό της ΚΕΔΕ συνεχίζει την παράδοση της ψύχραιμης και αναλυτικής ενημέρωσης των αιρετών, του ανθρώπινου και επιστημονικού δυναμικού της Αυτοδιοίκησης και των ενεργών πολιτών. Αναδεικνύει την καινοτομία και τις καλές πρακτικές δήμων και πόλεων, φωτίζει πλευρές νομικών, οικονομικών, θεσμικών και άλλων θεμάτων και δημιουργεί αφορμές προβληματισμού και διαλόγου.</a:t>
            </a:r>
            <a:endParaRPr lang="el-GR" sz="1200" dirty="0">
              <a:latin typeface="Myriad Pro" pitchFamily="34" charset="0"/>
            </a:endParaRPr>
          </a:p>
        </p:txBody>
      </p:sp>
      <p:sp>
        <p:nvSpPr>
          <p:cNvPr id="8" name="7 - Θέση κειμένου"/>
          <p:cNvSpPr>
            <a:spLocks noGrp="1"/>
          </p:cNvSpPr>
          <p:nvPr>
            <p:ph type="body" sz="half" idx="3"/>
          </p:nvPr>
        </p:nvSpPr>
        <p:spPr>
          <a:xfrm>
            <a:off x="4788024" y="5517232"/>
            <a:ext cx="4176463" cy="1296144"/>
          </a:xfrm>
        </p:spPr>
        <p:style>
          <a:lnRef idx="1">
            <a:schemeClr val="accent1"/>
          </a:lnRef>
          <a:fillRef idx="3">
            <a:schemeClr val="accent1"/>
          </a:fillRef>
          <a:effectRef idx="2">
            <a:schemeClr val="accent1"/>
          </a:effectRef>
          <a:fontRef idx="minor">
            <a:schemeClr val="lt1"/>
          </a:fontRef>
        </p:style>
        <p:txBody>
          <a:bodyPr>
            <a:noAutofit/>
          </a:bodyPr>
          <a:lstStyle/>
          <a:p>
            <a:pPr>
              <a:lnSpc>
                <a:spcPct val="80000"/>
              </a:lnSpc>
              <a:spcBef>
                <a:spcPts val="0"/>
              </a:spcBef>
            </a:pPr>
            <a:endParaRPr lang="el-GR" sz="1200" dirty="0" smtClean="0">
              <a:latin typeface="Myriad Pro" pitchFamily="34" charset="0"/>
            </a:endParaRPr>
          </a:p>
          <a:p>
            <a:pPr>
              <a:lnSpc>
                <a:spcPct val="80000"/>
              </a:lnSpc>
              <a:spcBef>
                <a:spcPts val="0"/>
              </a:spcBef>
            </a:pPr>
            <a:r>
              <a:rPr lang="el-GR" sz="1200" dirty="0" smtClean="0">
                <a:latin typeface="Myriad Pro" pitchFamily="34" charset="0"/>
              </a:rPr>
              <a:t>Το περιοδικό της ΚΕΔΕ «Επιθεώρηση της Τοπικής Αυτοδιοίκησης» μπαίνει και στο Διαδίκτυο. Η θεματολογία του καλύπτει θέματα επικαιρότητας που αφορούν στην Αυτοδιοίκηση</a:t>
            </a:r>
            <a:r>
              <a:rPr lang="en-US" sz="1200" dirty="0" smtClean="0">
                <a:latin typeface="Myriad Pro" pitchFamily="34" charset="0"/>
              </a:rPr>
              <a:t>, </a:t>
            </a:r>
            <a:r>
              <a:rPr lang="el-GR" sz="1200" dirty="0" smtClean="0">
                <a:latin typeface="Myriad Pro" pitchFamily="34" charset="0"/>
              </a:rPr>
              <a:t>στηρίζεται όμως παράλληλα στην πρωτογενή έρευνα, στην καταγραφή και στην αποτύπωση των θεωρητικών αναζητήσεων αλλά και των πολιτικών που εισάγονται τόσο στην Ελλάδα και την Ευρώπη αλλά και αλλού. </a:t>
            </a:r>
          </a:p>
          <a:p>
            <a:pPr algn="ctr">
              <a:lnSpc>
                <a:spcPct val="80000"/>
              </a:lnSpc>
              <a:spcBef>
                <a:spcPts val="0"/>
              </a:spcBef>
            </a:pPr>
            <a:endParaRPr lang="el-GR" sz="1200" dirty="0">
              <a:latin typeface="Myriad Pro" pitchFamily="34" charset="0"/>
            </a:endParaRPr>
          </a:p>
        </p:txBody>
      </p:sp>
      <p:pic>
        <p:nvPicPr>
          <p:cNvPr id="10" name="9 - Θέση περιεχομένου" descr="χωρίς τίτλο.JPG"/>
          <p:cNvPicPr>
            <a:picLocks noGrp="1" noChangeAspect="1"/>
          </p:cNvPicPr>
          <p:nvPr>
            <p:ph sz="quarter" idx="2"/>
          </p:nvPr>
        </p:nvPicPr>
        <p:blipFill>
          <a:blip r:embed="rId2" cstate="print"/>
          <a:stretch>
            <a:fillRect/>
          </a:stretch>
        </p:blipFill>
        <p:spPr>
          <a:xfrm>
            <a:off x="4716016" y="980728"/>
            <a:ext cx="4184204" cy="4320480"/>
          </a:xfrm>
        </p:spPr>
      </p:pic>
      <p:pic>
        <p:nvPicPr>
          <p:cNvPr id="11" name="10 - Θέση περιεχομένου" descr="http___www.kedke.bmp"/>
          <p:cNvPicPr>
            <a:picLocks noGrp="1" noChangeAspect="1"/>
          </p:cNvPicPr>
          <p:nvPr>
            <p:ph sz="quarter" idx="4"/>
          </p:nvPr>
        </p:nvPicPr>
        <p:blipFill>
          <a:blip r:embed="rId3" cstate="print"/>
          <a:stretch>
            <a:fillRect/>
          </a:stretch>
        </p:blipFill>
        <p:spPr>
          <a:xfrm>
            <a:off x="323528" y="895547"/>
            <a:ext cx="4104456" cy="4549677"/>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Υπότιτλος"/>
          <p:cNvSpPr txBox="1">
            <a:spLocks/>
          </p:cNvSpPr>
          <p:nvPr/>
        </p:nvSpPr>
        <p:spPr>
          <a:xfrm>
            <a:off x="179512" y="72008"/>
            <a:ext cx="6192688" cy="764704"/>
          </a:xfrm>
          <a:prstGeom prst="rect">
            <a:avLst/>
          </a:prstGeom>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l-GR" sz="3200" dirty="0" smtClean="0">
                <a:solidFill>
                  <a:schemeClr val="accent1">
                    <a:lumMod val="75000"/>
                  </a:schemeClr>
                </a:solidFill>
                <a:effectLst>
                  <a:outerShdw blurRad="38100" dist="38100" dir="2700000" algn="tl">
                    <a:srgbClr val="000000">
                      <a:alpha val="43137"/>
                    </a:srgbClr>
                  </a:outerShdw>
                </a:effectLst>
                <a:latin typeface="Myriad Pro" pitchFamily="34" charset="0"/>
              </a:rPr>
              <a:t>Η αυτοδιοίκηση ηλεκτρονικά…</a:t>
            </a:r>
            <a:endParaRPr kumimoji="0" lang="el-GR" sz="3200" b="0"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ea typeface="+mn-ea"/>
              <a:cs typeface="+mn-cs"/>
            </a:endParaRPr>
          </a:p>
        </p:txBody>
      </p:sp>
      <p:pic>
        <p:nvPicPr>
          <p:cNvPr id="10" name="9 - Εικόνα" descr="peta.JPG"/>
          <p:cNvPicPr>
            <a:picLocks noChangeAspect="1"/>
          </p:cNvPicPr>
          <p:nvPr/>
        </p:nvPicPr>
        <p:blipFill>
          <a:blip r:embed="rId2" cstate="print"/>
          <a:stretch>
            <a:fillRect/>
          </a:stretch>
        </p:blipFill>
        <p:spPr>
          <a:xfrm>
            <a:off x="179512" y="4005064"/>
            <a:ext cx="3603948" cy="26527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10 - Εικόνα" descr="ita.JPG"/>
          <p:cNvPicPr>
            <a:picLocks noChangeAspect="1"/>
          </p:cNvPicPr>
          <p:nvPr/>
        </p:nvPicPr>
        <p:blipFill>
          <a:blip r:embed="rId3" cstate="print"/>
          <a:stretch>
            <a:fillRect/>
          </a:stretch>
        </p:blipFill>
        <p:spPr>
          <a:xfrm>
            <a:off x="5220072" y="3789040"/>
            <a:ext cx="3744416" cy="28255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11 - Αριστερό βέλος"/>
          <p:cNvSpPr/>
          <p:nvPr/>
        </p:nvSpPr>
        <p:spPr>
          <a:xfrm rot="20430763">
            <a:off x="3347864" y="980728"/>
            <a:ext cx="1440160" cy="64807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smtClean="0">
              <a:latin typeface="Myriad Pro" pitchFamily="34" charset="0"/>
            </a:endParaRPr>
          </a:p>
          <a:p>
            <a:pPr algn="ctr"/>
            <a:r>
              <a:rPr lang="en-US" sz="1200" dirty="0" smtClean="0">
                <a:latin typeface="Myriad Pro" pitchFamily="34" charset="0"/>
              </a:rPr>
              <a:t>www.kedke.eu</a:t>
            </a:r>
          </a:p>
          <a:p>
            <a:pPr algn="ctr"/>
            <a:endParaRPr lang="el-GR" sz="1200" dirty="0">
              <a:latin typeface="Myriad Pro" pitchFamily="34" charset="0"/>
            </a:endParaRPr>
          </a:p>
        </p:txBody>
      </p:sp>
      <p:sp>
        <p:nvSpPr>
          <p:cNvPr id="13" name="12 - Αριστερό βέλος"/>
          <p:cNvSpPr/>
          <p:nvPr/>
        </p:nvSpPr>
        <p:spPr>
          <a:xfrm rot="20298793">
            <a:off x="3561149" y="3931459"/>
            <a:ext cx="1589652" cy="679395"/>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solidFill>
                  <a:schemeClr val="tx1"/>
                </a:solidFill>
                <a:latin typeface="Myriad Pro" pitchFamily="34" charset="0"/>
              </a:rPr>
              <a:t>www.info-peta.gr</a:t>
            </a:r>
          </a:p>
        </p:txBody>
      </p:sp>
      <p:sp>
        <p:nvSpPr>
          <p:cNvPr id="14" name="13 - Δεξιό βέλος"/>
          <p:cNvSpPr/>
          <p:nvPr/>
        </p:nvSpPr>
        <p:spPr>
          <a:xfrm>
            <a:off x="3347864" y="2204864"/>
            <a:ext cx="1512168"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schemeClr val="accent1">
                  <a:lumMod val="75000"/>
                </a:schemeClr>
              </a:solidFill>
              <a:latin typeface="Myriad Pro" pitchFamily="34" charset="0"/>
            </a:endParaRPr>
          </a:p>
          <a:p>
            <a:pPr algn="ctr"/>
            <a:r>
              <a:rPr lang="en-US" sz="1400" dirty="0" smtClean="0">
                <a:solidFill>
                  <a:schemeClr val="bg1"/>
                </a:solidFill>
                <a:latin typeface="Myriad Pro" pitchFamily="34" charset="0"/>
              </a:rPr>
              <a:t>www.eetaa.gr</a:t>
            </a:r>
          </a:p>
          <a:p>
            <a:pPr algn="ctr"/>
            <a:endParaRPr lang="el-GR" sz="1400" dirty="0">
              <a:solidFill>
                <a:schemeClr val="accent1">
                  <a:lumMod val="75000"/>
                </a:schemeClr>
              </a:solidFill>
              <a:latin typeface="Myriad Pro" pitchFamily="34" charset="0"/>
            </a:endParaRPr>
          </a:p>
        </p:txBody>
      </p:sp>
      <p:sp>
        <p:nvSpPr>
          <p:cNvPr id="15" name="14 - Δεξιό βέλος"/>
          <p:cNvSpPr/>
          <p:nvPr/>
        </p:nvSpPr>
        <p:spPr>
          <a:xfrm>
            <a:off x="3635896" y="5229200"/>
            <a:ext cx="1440160"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schemeClr val="accent1">
                  <a:lumMod val="75000"/>
                </a:schemeClr>
              </a:solidFill>
              <a:latin typeface="Myriad Pro" pitchFamily="34" charset="0"/>
            </a:endParaRPr>
          </a:p>
          <a:p>
            <a:pPr algn="ctr"/>
            <a:endParaRPr lang="en-US" sz="1200" dirty="0" smtClean="0">
              <a:latin typeface="Myriad Pro" pitchFamily="34" charset="0"/>
            </a:endParaRPr>
          </a:p>
          <a:p>
            <a:pPr algn="ctr"/>
            <a:r>
              <a:rPr lang="en-US" sz="1200" dirty="0" smtClean="0">
                <a:latin typeface="Myriad Pro" pitchFamily="34" charset="0"/>
              </a:rPr>
              <a:t>www.ita.org.gr</a:t>
            </a:r>
          </a:p>
          <a:p>
            <a:pPr algn="ctr"/>
            <a:endParaRPr lang="en-US" sz="1200" dirty="0" smtClean="0">
              <a:solidFill>
                <a:schemeClr val="bg1"/>
              </a:solidFill>
              <a:latin typeface="Myriad Pro" pitchFamily="34" charset="0"/>
            </a:endParaRPr>
          </a:p>
          <a:p>
            <a:pPr algn="ctr"/>
            <a:endParaRPr lang="el-GR" sz="1400" dirty="0">
              <a:solidFill>
                <a:schemeClr val="accent1">
                  <a:lumMod val="75000"/>
                </a:schemeClr>
              </a:solidFill>
              <a:latin typeface="Myriad Pro" pitchFamily="34" charset="0"/>
            </a:endParaRPr>
          </a:p>
        </p:txBody>
      </p:sp>
      <p:pic>
        <p:nvPicPr>
          <p:cNvPr id="16" name="15 - Εικόνα" descr="kede.JPG"/>
          <p:cNvPicPr>
            <a:picLocks noChangeAspect="1"/>
          </p:cNvPicPr>
          <p:nvPr/>
        </p:nvPicPr>
        <p:blipFill>
          <a:blip r:embed="rId4" cstate="print"/>
          <a:stretch>
            <a:fillRect/>
          </a:stretch>
        </p:blipFill>
        <p:spPr>
          <a:xfrm>
            <a:off x="107504" y="836712"/>
            <a:ext cx="3419872"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16 - Εικόνα" descr="eetaa.JPG"/>
          <p:cNvPicPr>
            <a:picLocks noChangeAspect="1"/>
          </p:cNvPicPr>
          <p:nvPr/>
        </p:nvPicPr>
        <p:blipFill>
          <a:blip r:embed="rId5" cstate="print"/>
          <a:stretch>
            <a:fillRect/>
          </a:stretch>
        </p:blipFill>
        <p:spPr>
          <a:xfrm>
            <a:off x="4860032" y="548680"/>
            <a:ext cx="4024335" cy="3113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ctrTitle"/>
          </p:nvPr>
        </p:nvSpPr>
        <p:spPr>
          <a:xfrm>
            <a:off x="250825" y="44624"/>
            <a:ext cx="8713788" cy="1152525"/>
          </a:xfrm>
        </p:spPr>
        <p:txBody>
          <a:bodyPr>
            <a:normAutofit/>
          </a:bodyPr>
          <a:lstStyle/>
          <a:p>
            <a:pPr algn="ctr"/>
            <a:r>
              <a:rPr lang="el-GR" sz="3000" dirty="0" smtClean="0">
                <a:solidFill>
                  <a:schemeClr val="accent1">
                    <a:lumMod val="75000"/>
                  </a:schemeClr>
                </a:solidFill>
                <a:latin typeface="Myriad Pro" pitchFamily="34" charset="0"/>
              </a:rPr>
              <a:t>Είμαστε στη διάθεσή σας για οποιαδήποτε διευκρίνηση</a:t>
            </a:r>
            <a:endParaRPr lang="el-GR" sz="3000" cap="none" dirty="0">
              <a:solidFill>
                <a:schemeClr val="accent1">
                  <a:lumMod val="75000"/>
                </a:schemeClr>
              </a:solidFill>
              <a:latin typeface="Myriad Pro" pitchFamily="34" charset="0"/>
            </a:endParaRPr>
          </a:p>
        </p:txBody>
      </p:sp>
      <p:sp>
        <p:nvSpPr>
          <p:cNvPr id="81925" name="Rectangle 5"/>
          <p:cNvSpPr>
            <a:spLocks noGrp="1" noChangeArrowheads="1"/>
          </p:cNvSpPr>
          <p:nvPr>
            <p:ph type="subTitle" idx="1"/>
          </p:nvPr>
        </p:nvSpPr>
        <p:spPr>
          <a:xfrm>
            <a:off x="179512" y="1556792"/>
            <a:ext cx="8856984" cy="4824536"/>
          </a:xfrm>
        </p:spPr>
        <p:txBody>
          <a:bodyPr vert="horz" lIns="45720" rIns="45720">
            <a:normAutofit lnSpcReduction="10000"/>
          </a:bodyPr>
          <a:lstStyle/>
          <a:p>
            <a:pPr algn="l">
              <a:spcBef>
                <a:spcPts val="0"/>
              </a:spcBef>
            </a:pPr>
            <a:r>
              <a:rPr lang="el-GR" sz="2400" dirty="0" smtClean="0">
                <a:solidFill>
                  <a:srgbClr val="0033CC"/>
                </a:solidFill>
                <a:effectLst>
                  <a:outerShdw blurRad="38100" dist="38100" dir="2700000" algn="tl">
                    <a:srgbClr val="000000">
                      <a:alpha val="43137"/>
                    </a:srgbClr>
                  </a:outerShdw>
                </a:effectLst>
                <a:latin typeface="Myriad Pro" pitchFamily="34" charset="0"/>
              </a:rPr>
              <a:t>Κεντρική Ένωση Δήμων Ελλάδας (ΚΕΔΕ)</a:t>
            </a:r>
          </a:p>
          <a:p>
            <a:pPr algn="l">
              <a:spcBef>
                <a:spcPts val="0"/>
              </a:spcBef>
            </a:pPr>
            <a:r>
              <a:rPr lang="el-GR" sz="2400" dirty="0" smtClean="0">
                <a:solidFill>
                  <a:srgbClr val="0033CC"/>
                </a:solidFill>
                <a:latin typeface="Myriad Pro" pitchFamily="34" charset="0"/>
              </a:rPr>
              <a:t>Ακαδημίας 65 &amp; Γενναδίου 8</a:t>
            </a:r>
            <a:r>
              <a:rPr lang="en-US" sz="2400" dirty="0" smtClean="0">
                <a:solidFill>
                  <a:srgbClr val="0033CC"/>
                </a:solidFill>
                <a:latin typeface="Myriad Pro" pitchFamily="34" charset="0"/>
              </a:rPr>
              <a:t>, </a:t>
            </a:r>
          </a:p>
          <a:p>
            <a:pPr algn="l">
              <a:spcBef>
                <a:spcPts val="0"/>
              </a:spcBef>
            </a:pPr>
            <a:r>
              <a:rPr lang="el-GR" sz="2400" dirty="0" smtClean="0">
                <a:solidFill>
                  <a:srgbClr val="0033CC"/>
                </a:solidFill>
                <a:latin typeface="Myriad Pro" pitchFamily="34" charset="0"/>
              </a:rPr>
              <a:t>Αθήνα</a:t>
            </a:r>
            <a:r>
              <a:rPr lang="en-US" sz="2400" dirty="0" smtClean="0">
                <a:solidFill>
                  <a:srgbClr val="0033CC"/>
                </a:solidFill>
                <a:latin typeface="Myriad Pro" pitchFamily="34" charset="0"/>
              </a:rPr>
              <a:t>, 10678</a:t>
            </a:r>
          </a:p>
          <a:p>
            <a:pPr algn="l">
              <a:spcBef>
                <a:spcPts val="0"/>
              </a:spcBef>
            </a:pPr>
            <a:r>
              <a:rPr lang="el-GR" sz="2400" dirty="0" smtClean="0">
                <a:solidFill>
                  <a:srgbClr val="0033CC"/>
                </a:solidFill>
                <a:latin typeface="Myriad Pro" pitchFamily="34" charset="0"/>
              </a:rPr>
              <a:t>Ελλάδα</a:t>
            </a:r>
            <a:endParaRPr lang="en-US" sz="2400" dirty="0" smtClean="0">
              <a:solidFill>
                <a:srgbClr val="0033CC"/>
              </a:solidFill>
              <a:latin typeface="Myriad Pro" pitchFamily="34" charset="0"/>
            </a:endParaRPr>
          </a:p>
          <a:p>
            <a:pPr algn="l">
              <a:spcBef>
                <a:spcPts val="0"/>
              </a:spcBef>
            </a:pPr>
            <a:endParaRPr lang="el-GR" sz="2400" dirty="0" smtClean="0">
              <a:solidFill>
                <a:srgbClr val="0033CC"/>
              </a:solidFill>
              <a:latin typeface="Myriad Pro" pitchFamily="34" charset="0"/>
            </a:endParaRPr>
          </a:p>
          <a:p>
            <a:pPr algn="l">
              <a:spcBef>
                <a:spcPts val="0"/>
              </a:spcBef>
            </a:pPr>
            <a:r>
              <a:rPr lang="en-US" sz="2400" dirty="0" smtClean="0">
                <a:solidFill>
                  <a:srgbClr val="0033CC"/>
                </a:solidFill>
                <a:latin typeface="Myriad Pro" pitchFamily="34" charset="0"/>
              </a:rPr>
              <a:t>Web: </a:t>
            </a:r>
            <a:r>
              <a:rPr lang="en-US" sz="2400" dirty="0" smtClean="0">
                <a:solidFill>
                  <a:srgbClr val="0033CC"/>
                </a:solidFill>
                <a:latin typeface="Myriad Pro" pitchFamily="34" charset="0"/>
                <a:hlinkClick r:id="rId2"/>
              </a:rPr>
              <a:t>http</a:t>
            </a:r>
            <a:r>
              <a:rPr lang="en-US" sz="2400" dirty="0">
                <a:solidFill>
                  <a:srgbClr val="0033CC"/>
                </a:solidFill>
                <a:latin typeface="Myriad Pro" pitchFamily="34" charset="0"/>
                <a:hlinkClick r:id="rId2"/>
              </a:rPr>
              <a:t>://</a:t>
            </a:r>
            <a:r>
              <a:rPr lang="en-US" sz="2400" dirty="0" smtClean="0">
                <a:solidFill>
                  <a:srgbClr val="0033CC"/>
                </a:solidFill>
                <a:latin typeface="Myriad Pro" pitchFamily="34" charset="0"/>
                <a:hlinkClick r:id="rId2"/>
              </a:rPr>
              <a:t>www.kedke.eu</a:t>
            </a:r>
            <a:r>
              <a:rPr lang="en-US" sz="2400" dirty="0" smtClean="0">
                <a:solidFill>
                  <a:srgbClr val="0033CC"/>
                </a:solidFill>
                <a:latin typeface="Myriad Pro" pitchFamily="34" charset="0"/>
              </a:rPr>
              <a:t> </a:t>
            </a:r>
          </a:p>
          <a:p>
            <a:pPr algn="l">
              <a:spcBef>
                <a:spcPts val="0"/>
              </a:spcBef>
            </a:pPr>
            <a:r>
              <a:rPr lang="en-US" sz="2400" dirty="0" smtClean="0">
                <a:solidFill>
                  <a:srgbClr val="0033CC"/>
                </a:solidFill>
                <a:latin typeface="Myriad Pro" pitchFamily="34" charset="0"/>
              </a:rPr>
              <a:t>E-mail: </a:t>
            </a:r>
            <a:r>
              <a:rPr lang="en-US" sz="2400" dirty="0" smtClean="0">
                <a:solidFill>
                  <a:srgbClr val="0033CC"/>
                </a:solidFill>
                <a:latin typeface="Myriad Pro" pitchFamily="34" charset="0"/>
                <a:hlinkClick r:id="rId3"/>
              </a:rPr>
              <a:t>info@kedke.gr</a:t>
            </a:r>
            <a:endParaRPr lang="en-US" sz="2400" dirty="0" smtClean="0">
              <a:solidFill>
                <a:srgbClr val="0033CC"/>
              </a:solidFill>
              <a:latin typeface="Myriad Pro" pitchFamily="34" charset="0"/>
            </a:endParaRPr>
          </a:p>
          <a:p>
            <a:pPr algn="l">
              <a:spcBef>
                <a:spcPts val="0"/>
              </a:spcBef>
            </a:pPr>
            <a:endParaRPr lang="en-US" sz="2400" dirty="0" smtClean="0">
              <a:solidFill>
                <a:srgbClr val="0033CC"/>
              </a:solidFill>
              <a:latin typeface="Myriad Pro" pitchFamily="34" charset="0"/>
            </a:endParaRPr>
          </a:p>
          <a:p>
            <a:pPr algn="l">
              <a:spcBef>
                <a:spcPts val="0"/>
              </a:spcBef>
            </a:pPr>
            <a:r>
              <a:rPr lang="en-US" sz="2400" dirty="0" smtClean="0">
                <a:solidFill>
                  <a:srgbClr val="0033CC"/>
                </a:solidFill>
                <a:latin typeface="Myriad Pro" pitchFamily="34" charset="0"/>
              </a:rPr>
              <a:t>T</a:t>
            </a:r>
            <a:r>
              <a:rPr lang="el-GR" sz="2400" dirty="0" err="1" smtClean="0">
                <a:solidFill>
                  <a:srgbClr val="0033CC"/>
                </a:solidFill>
                <a:latin typeface="Myriad Pro" pitchFamily="34" charset="0"/>
              </a:rPr>
              <a:t>ηλ</a:t>
            </a:r>
            <a:r>
              <a:rPr lang="en-US" sz="2400" dirty="0" smtClean="0">
                <a:solidFill>
                  <a:srgbClr val="0033CC"/>
                </a:solidFill>
                <a:latin typeface="Myriad Pro" pitchFamily="34" charset="0"/>
              </a:rPr>
              <a:t>:</a:t>
            </a:r>
            <a:r>
              <a:rPr lang="el-GR" sz="2400" dirty="0" smtClean="0">
                <a:solidFill>
                  <a:srgbClr val="0033CC"/>
                </a:solidFill>
                <a:latin typeface="Myriad Pro" pitchFamily="34" charset="0"/>
              </a:rPr>
              <a:t> + </a:t>
            </a:r>
            <a:r>
              <a:rPr lang="el-GR" sz="2400" dirty="0">
                <a:solidFill>
                  <a:srgbClr val="0033CC"/>
                </a:solidFill>
                <a:latin typeface="Myriad Pro" pitchFamily="34" charset="0"/>
              </a:rPr>
              <a:t>30 213 214 75 00</a:t>
            </a:r>
          </a:p>
          <a:p>
            <a:pPr algn="l">
              <a:spcBef>
                <a:spcPts val="0"/>
              </a:spcBef>
            </a:pPr>
            <a:r>
              <a:rPr lang="en-US" sz="2400" dirty="0" smtClean="0">
                <a:solidFill>
                  <a:srgbClr val="0033CC"/>
                </a:solidFill>
                <a:latin typeface="Myriad Pro" pitchFamily="34" charset="0"/>
              </a:rPr>
              <a:t>Fax: </a:t>
            </a:r>
            <a:r>
              <a:rPr lang="el-GR" sz="2400" dirty="0" smtClean="0">
                <a:solidFill>
                  <a:srgbClr val="0033CC"/>
                </a:solidFill>
                <a:latin typeface="Myriad Pro" pitchFamily="34" charset="0"/>
              </a:rPr>
              <a:t>+ </a:t>
            </a:r>
            <a:r>
              <a:rPr lang="el-GR" sz="2400" dirty="0">
                <a:solidFill>
                  <a:srgbClr val="0033CC"/>
                </a:solidFill>
                <a:latin typeface="Myriad Pro" pitchFamily="34" charset="0"/>
              </a:rPr>
              <a:t>30 210 38 99 651	</a:t>
            </a:r>
          </a:p>
          <a:p>
            <a:pPr algn="l"/>
            <a:endParaRPr lang="en-US" sz="2100" dirty="0">
              <a:solidFill>
                <a:srgbClr val="0033CC"/>
              </a:solidFill>
              <a:latin typeface="Myriad Pro" pitchFamily="34" charset="0"/>
            </a:endParaRPr>
          </a:p>
          <a:p>
            <a:pPr algn="l"/>
            <a:endParaRPr lang="en-US" sz="2100" dirty="0">
              <a:solidFill>
                <a:srgbClr val="0033CC"/>
              </a:solidFill>
              <a:latin typeface="Myriad Pro" pitchFamily="34" charset="0"/>
            </a:endParaRPr>
          </a:p>
          <a:p>
            <a:pPr algn="l"/>
            <a:r>
              <a:rPr lang="en-US" sz="2100" dirty="0">
                <a:solidFill>
                  <a:srgbClr val="0033CC"/>
                </a:solidFill>
                <a:latin typeface="Myriad Pro" pitchFamily="34" charset="0"/>
              </a:rPr>
              <a:t>	</a:t>
            </a:r>
            <a:endParaRPr lang="el-GR" sz="2100" dirty="0">
              <a:solidFill>
                <a:srgbClr val="0033CC"/>
              </a:solidFill>
              <a:latin typeface="Myriad Pro" pitchFamily="34" charset="0"/>
            </a:endParaRPr>
          </a:p>
        </p:txBody>
      </p:sp>
      <p:pic>
        <p:nvPicPr>
          <p:cNvPr id="1028" name="Picture 4" descr="C:\Documents and Settings\mitsou\Local Settings\Temporary Internet files\Content.IE5\NMOF6159\MC900389714[1].wmf"/>
          <p:cNvPicPr>
            <a:picLocks noChangeAspect="1" noChangeArrowheads="1"/>
          </p:cNvPicPr>
          <p:nvPr/>
        </p:nvPicPr>
        <p:blipFill>
          <a:blip r:embed="rId4" cstate="print"/>
          <a:srcRect/>
          <a:stretch>
            <a:fillRect/>
          </a:stretch>
        </p:blipFill>
        <p:spPr bwMode="auto">
          <a:xfrm>
            <a:off x="6228184" y="3212976"/>
            <a:ext cx="1135685" cy="18233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p:cNvPicPr>
            <a:picLocks noGrp="1" noChangeAspect="1" noChangeArrowheads="1"/>
          </p:cNvPicPr>
          <p:nvPr>
            <p:ph type="subTitle" idx="1"/>
          </p:nvPr>
        </p:nvPicPr>
        <p:blipFill>
          <a:blip r:embed="rId2" cstate="print"/>
          <a:stretch>
            <a:fillRect/>
          </a:stretch>
        </p:blipFill>
        <p:spPr>
          <a:xfrm>
            <a:off x="205820" y="3140968"/>
            <a:ext cx="1989916" cy="192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 Έλλειψη"/>
          <p:cNvSpPr/>
          <p:nvPr/>
        </p:nvSpPr>
        <p:spPr>
          <a:xfrm>
            <a:off x="2267744" y="3284984"/>
            <a:ext cx="288032" cy="2160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5" name="4 - Έλλειψη"/>
          <p:cNvSpPr/>
          <p:nvPr/>
        </p:nvSpPr>
        <p:spPr>
          <a:xfrm>
            <a:off x="2771800" y="2996952"/>
            <a:ext cx="432048"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6" name="5 - Έλλειψη"/>
          <p:cNvSpPr/>
          <p:nvPr/>
        </p:nvSpPr>
        <p:spPr>
          <a:xfrm>
            <a:off x="3347864" y="2564904"/>
            <a:ext cx="576064"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7" name="6 - Έκρηξη 1"/>
          <p:cNvSpPr/>
          <p:nvPr/>
        </p:nvSpPr>
        <p:spPr>
          <a:xfrm>
            <a:off x="2771800" y="116632"/>
            <a:ext cx="6264696" cy="3356992"/>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sz="2800" i="1" dirty="0" smtClean="0">
                <a:solidFill>
                  <a:schemeClr val="bg2">
                    <a:lumMod val="25000"/>
                  </a:schemeClr>
                </a:solidFill>
                <a:effectLst>
                  <a:outerShdw blurRad="38100" dist="38100" dir="2700000" algn="tl">
                    <a:srgbClr val="000000">
                      <a:alpha val="43137"/>
                    </a:srgbClr>
                  </a:outerShdw>
                </a:effectLst>
                <a:latin typeface="Myriad Pro" pitchFamily="34" charset="0"/>
              </a:rPr>
              <a:t>Ευχαριστούμε για την προσοχή σας!</a:t>
            </a:r>
            <a:endParaRPr lang="el-GR" sz="2800"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908720"/>
            <a:ext cx="8784976" cy="5112568"/>
          </a:xfrm>
        </p:spPr>
        <p:txBody>
          <a:bodyPr>
            <a:noAutofit/>
          </a:bodyPr>
          <a:lstStyle/>
          <a:p>
            <a:pPr marL="0" indent="0">
              <a:lnSpc>
                <a:spcPct val="110000"/>
              </a:lnSpc>
              <a:spcBef>
                <a:spcPts val="600"/>
              </a:spcBef>
              <a:spcAft>
                <a:spcPts val="600"/>
              </a:spcAft>
              <a:buBlip>
                <a:blip r:embed="rId2"/>
              </a:buBlip>
            </a:pPr>
            <a:r>
              <a:rPr lang="el-GR" sz="2400" dirty="0" smtClean="0">
                <a:latin typeface="Myriad Pro" pitchFamily="34" charset="0"/>
              </a:rPr>
              <a:t> Η αρχική ένωση ιδρύθηκε με ψήφισμα της </a:t>
            </a:r>
            <a:r>
              <a:rPr lang="el-GR" sz="2400" b="1" dirty="0" smtClean="0">
                <a:latin typeface="Myriad Pro" pitchFamily="34" charset="0"/>
              </a:rPr>
              <a:t>3ης Νοεμβρίου 1927</a:t>
            </a:r>
            <a:r>
              <a:rPr lang="el-GR" sz="2400" dirty="0" smtClean="0">
                <a:latin typeface="Myriad Pro" pitchFamily="34" charset="0"/>
              </a:rPr>
              <a:t>, κατά το Α’ Συνέδριο των Δημάρχων της Ελλάδας</a:t>
            </a:r>
          </a:p>
          <a:p>
            <a:pPr marL="0" indent="0">
              <a:lnSpc>
                <a:spcPct val="110000"/>
              </a:lnSpc>
              <a:spcBef>
                <a:spcPts val="600"/>
              </a:spcBef>
              <a:spcAft>
                <a:spcPts val="600"/>
              </a:spcAft>
              <a:buNone/>
            </a:pPr>
            <a:endParaRPr lang="en-US" sz="1400" dirty="0" smtClean="0">
              <a:latin typeface="Myriad Pro" pitchFamily="34" charset="0"/>
            </a:endParaRPr>
          </a:p>
          <a:p>
            <a:pPr marL="0" indent="0">
              <a:lnSpc>
                <a:spcPct val="110000"/>
              </a:lnSpc>
              <a:spcBef>
                <a:spcPts val="600"/>
              </a:spcBef>
              <a:spcAft>
                <a:spcPts val="600"/>
              </a:spcAft>
              <a:buBlip>
                <a:blip r:embed="rId2"/>
              </a:buBlip>
            </a:pPr>
            <a:r>
              <a:rPr lang="en-US" sz="2400" dirty="0">
                <a:latin typeface="Myriad Pro" pitchFamily="34" charset="0"/>
              </a:rPr>
              <a:t> </a:t>
            </a:r>
            <a:r>
              <a:rPr lang="el-GR" sz="2400" dirty="0" smtClean="0">
                <a:latin typeface="Myriad Pro" pitchFamily="34" charset="0"/>
              </a:rPr>
              <a:t>Το Α’ Συνέδριο πραγματοποιήθηκε στην Αθήνα, υπό την προεδρία του τότε Δημάρχου Αθηναίων,</a:t>
            </a:r>
            <a:r>
              <a:rPr lang="en-US" sz="2400" dirty="0" smtClean="0">
                <a:latin typeface="Myriad Pro" pitchFamily="34" charset="0"/>
              </a:rPr>
              <a:t> </a:t>
            </a:r>
            <a:r>
              <a:rPr lang="el-GR" sz="2400" dirty="0" smtClean="0">
                <a:latin typeface="Myriad Pro" pitchFamily="34" charset="0"/>
              </a:rPr>
              <a:t>Σπύρου </a:t>
            </a:r>
            <a:r>
              <a:rPr lang="el-GR" sz="2400" dirty="0" err="1" smtClean="0">
                <a:latin typeface="Myriad Pro" pitchFamily="34" charset="0"/>
              </a:rPr>
              <a:t>Πάτση</a:t>
            </a:r>
            <a:r>
              <a:rPr lang="el-GR" sz="2400" dirty="0" smtClean="0">
                <a:latin typeface="Myriad Pro" pitchFamily="34" charset="0"/>
              </a:rPr>
              <a:t>, και η Οργανωτική του Επιτροπή αποτελούνταν από τους Δημάρχους: 1) Αθηναίων, 2) Πειραιώς, 3) Πατρών, 4) Λαμίας, 5) Αλεξανδρουπόλεως, 6) Ιωαννίνων, 7) Καβάλας, 8) Χίου, 9) Ηρακλείου Κρήτης και 10) Μεσολογγίου</a:t>
            </a:r>
          </a:p>
          <a:p>
            <a:pPr marL="0" indent="0">
              <a:lnSpc>
                <a:spcPct val="110000"/>
              </a:lnSpc>
              <a:spcBef>
                <a:spcPts val="600"/>
              </a:spcBef>
              <a:spcAft>
                <a:spcPts val="600"/>
              </a:spcAft>
              <a:buNone/>
            </a:pPr>
            <a:endParaRPr lang="el-GR" sz="1100" dirty="0" smtClean="0">
              <a:latin typeface="Myriad Pro" pitchFamily="34" charset="0"/>
            </a:endParaRPr>
          </a:p>
          <a:p>
            <a:pPr marL="0" indent="0">
              <a:lnSpc>
                <a:spcPct val="110000"/>
              </a:lnSpc>
              <a:spcBef>
                <a:spcPts val="600"/>
              </a:spcBef>
              <a:spcAft>
                <a:spcPts val="600"/>
              </a:spcAft>
              <a:buBlip>
                <a:blip r:embed="rId2"/>
              </a:buBlip>
            </a:pPr>
            <a:r>
              <a:rPr lang="el-GR" sz="2400" dirty="0">
                <a:latin typeface="Myriad Pro" pitchFamily="34" charset="0"/>
              </a:rPr>
              <a:t> </a:t>
            </a:r>
            <a:r>
              <a:rPr lang="el-GR" sz="2400" dirty="0" smtClean="0">
                <a:latin typeface="Myriad Pro" pitchFamily="34" charset="0"/>
              </a:rPr>
              <a:t>Στο συνέδριο έλαβαν μέρος 42 Δήμαρχοι και 17 εκπρόσωποι Δημάρχων, Προέδρων ή μελών Δημοτικών Συμβουλίων</a:t>
            </a:r>
            <a:endParaRPr lang="en-US" sz="2400" dirty="0" smtClean="0">
              <a:latin typeface="Myriad Pro" pitchFamily="34" charset="0"/>
            </a:endParaRPr>
          </a:p>
          <a:p>
            <a:pPr marL="0" indent="0">
              <a:lnSpc>
                <a:spcPct val="150000"/>
              </a:lnSpc>
              <a:spcAft>
                <a:spcPts val="600"/>
              </a:spcAft>
              <a:buNone/>
            </a:pPr>
            <a:endParaRPr lang="el-GR" sz="2400" dirty="0" smtClean="0">
              <a:latin typeface="Myriad Pro" pitchFamily="34" charset="0"/>
            </a:endParaRPr>
          </a:p>
          <a:p>
            <a:pPr>
              <a:lnSpc>
                <a:spcPct val="150000"/>
              </a:lnSpc>
              <a:spcAft>
                <a:spcPts val="600"/>
              </a:spcAft>
              <a:buNone/>
            </a:pPr>
            <a:endParaRPr lang="el-GR" sz="2400" dirty="0">
              <a:latin typeface="Myriad Pro" pitchFamily="34" charset="0"/>
            </a:endParaRPr>
          </a:p>
        </p:txBody>
      </p:sp>
      <p:sp>
        <p:nvSpPr>
          <p:cNvPr id="2" name="1 - Τίτλος"/>
          <p:cNvSpPr>
            <a:spLocks noGrp="1"/>
          </p:cNvSpPr>
          <p:nvPr>
            <p:ph type="title"/>
          </p:nvPr>
        </p:nvSpPr>
        <p:spPr>
          <a:xfrm>
            <a:off x="529208" y="116632"/>
            <a:ext cx="8003232" cy="706090"/>
          </a:xfrm>
        </p:spPr>
        <p:txBody>
          <a:bodyPr>
            <a:normAutofit fontScale="90000"/>
          </a:bodyPr>
          <a:lstStyle/>
          <a:p>
            <a:pPr algn="ctr"/>
            <a:r>
              <a:rPr lang="el-GR" dirty="0" smtClean="0">
                <a:solidFill>
                  <a:schemeClr val="accent1">
                    <a:lumMod val="75000"/>
                  </a:schemeClr>
                </a:solidFill>
                <a:latin typeface="Myriad Pro" pitchFamily="34" charset="0"/>
              </a:rPr>
              <a:t>Η αρχική ένωση Δήμων</a:t>
            </a:r>
            <a:endParaRPr lang="el-GR"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2348880"/>
          <a:ext cx="885698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 Θέση περιεχομένου"/>
          <p:cNvSpPr txBox="1">
            <a:spLocks/>
          </p:cNvSpPr>
          <p:nvPr/>
        </p:nvSpPr>
        <p:spPr>
          <a:xfrm>
            <a:off x="251520" y="188640"/>
            <a:ext cx="8640960" cy="2016224"/>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100" b="0" i="0" u="none" strike="noStrike" kern="1200" cap="none" spc="0" normalizeH="0" baseline="0" noProof="0" dirty="0" smtClean="0">
                <a:ln>
                  <a:noFill/>
                </a:ln>
                <a:solidFill>
                  <a:schemeClr val="accent1">
                    <a:lumMod val="75000"/>
                  </a:schemeClr>
                </a:solidFill>
                <a:effectLst/>
                <a:uLnTx/>
                <a:uFillTx/>
                <a:latin typeface="Myriad Pro" pitchFamily="34" charset="0"/>
              </a:rPr>
              <a:t>Το καταστατικό της Ένωσης Δήμων της Ελλάδος ενεκρίθη με διάταγμα την </a:t>
            </a:r>
            <a:r>
              <a:rPr kumimoji="0" lang="el-GR" sz="21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12</a:t>
            </a:r>
            <a:r>
              <a:rPr kumimoji="0" lang="el-GR" sz="2100" b="1" i="0" u="none" strike="noStrike" kern="1200" cap="none" spc="0" normalizeH="0" baseline="3000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η</a:t>
            </a:r>
            <a:r>
              <a:rPr kumimoji="0" lang="el-GR" sz="21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 Απριλίου 1929</a:t>
            </a:r>
            <a:r>
              <a:rPr kumimoji="0" lang="el-GR" sz="2100" b="0" i="0" u="none" strike="noStrike" kern="1200" cap="none" spc="0" normalizeH="0" baseline="0" noProof="0" dirty="0" smtClean="0">
                <a:ln>
                  <a:noFill/>
                </a:ln>
                <a:solidFill>
                  <a:schemeClr val="accent1">
                    <a:lumMod val="75000"/>
                  </a:schemeClr>
                </a:solidFill>
                <a:effectLst/>
                <a:uLnTx/>
                <a:uFillTx/>
                <a:latin typeface="Myriad Pro" pitchFamily="34" charset="0"/>
              </a:rPr>
              <a:t>, ενώ</a:t>
            </a:r>
            <a:r>
              <a:rPr kumimoji="0" lang="el-GR" sz="2100" b="0" i="0" u="none" strike="noStrike" kern="1200" cap="none" spc="0" normalizeH="0" noProof="0" dirty="0" smtClean="0">
                <a:ln>
                  <a:noFill/>
                </a:ln>
                <a:solidFill>
                  <a:schemeClr val="accent1">
                    <a:lumMod val="75000"/>
                  </a:schemeClr>
                </a:solidFill>
                <a:effectLst/>
                <a:uLnTx/>
                <a:uFillTx/>
                <a:latin typeface="Myriad Pro" pitchFamily="34" charset="0"/>
              </a:rPr>
              <a:t> η αναγνώρισή της ως νομικό πρόσωπο έγινε με το </a:t>
            </a:r>
            <a:r>
              <a:rPr kumimoji="0" lang="el-GR" sz="21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άρθρο 52 </a:t>
            </a:r>
            <a:r>
              <a:rPr kumimoji="0" lang="el-GR" sz="2100" b="0" i="0" u="none" strike="noStrike" kern="1200" cap="none" spc="0" normalizeH="0" noProof="0" dirty="0" smtClean="0">
                <a:ln>
                  <a:noFill/>
                </a:ln>
                <a:solidFill>
                  <a:schemeClr val="accent1">
                    <a:lumMod val="75000"/>
                  </a:schemeClr>
                </a:solidFill>
                <a:effectLst/>
                <a:uLnTx/>
                <a:uFillTx/>
                <a:latin typeface="Myriad Pro" pitchFamily="34" charset="0"/>
              </a:rPr>
              <a:t>του </a:t>
            </a:r>
            <a:r>
              <a:rPr kumimoji="0" lang="el-GR" sz="21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Ν. 4108/29 </a:t>
            </a:r>
            <a:endParaRPr kumimoji="0" lang="en-US" sz="21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100" b="0" i="0" u="none" strike="noStrike" kern="1200" cap="none" spc="0" normalizeH="0" noProof="0" dirty="0" smtClean="0">
                <a:ln>
                  <a:noFill/>
                </a:ln>
                <a:solidFill>
                  <a:schemeClr val="accent1">
                    <a:lumMod val="75000"/>
                  </a:schemeClr>
                </a:solidFill>
                <a:effectLst/>
                <a:uLnTx/>
                <a:uFillTx/>
                <a:latin typeface="Myriad Pro" pitchFamily="34" charset="0"/>
              </a:rPr>
              <a:t>Με το Β’ Συνέδριο των Δημάρχων (10–16 Μαΐου 1931</a:t>
            </a:r>
            <a:r>
              <a:rPr kumimoji="0" lang="en-US" sz="2100" b="0" i="0" u="none" strike="noStrike" kern="1200" cap="none" spc="0" normalizeH="0" noProof="0" dirty="0" smtClean="0">
                <a:ln>
                  <a:noFill/>
                </a:ln>
                <a:solidFill>
                  <a:schemeClr val="accent1">
                    <a:lumMod val="75000"/>
                  </a:schemeClr>
                </a:solidFill>
                <a:effectLst/>
                <a:uLnTx/>
                <a:uFillTx/>
                <a:latin typeface="Myriad Pro" pitchFamily="34" charset="0"/>
              </a:rPr>
              <a:t>)</a:t>
            </a:r>
            <a:r>
              <a:rPr kumimoji="0" lang="el-GR" sz="2100" b="0" i="0" u="none" strike="noStrike" kern="1200" cap="none" spc="0" normalizeH="0" noProof="0" dirty="0" smtClean="0">
                <a:ln>
                  <a:noFill/>
                </a:ln>
                <a:solidFill>
                  <a:schemeClr val="accent1">
                    <a:lumMod val="75000"/>
                  </a:schemeClr>
                </a:solidFill>
                <a:effectLst/>
                <a:uLnTx/>
                <a:uFillTx/>
                <a:latin typeface="Myriad Pro" pitchFamily="34" charset="0"/>
              </a:rPr>
              <a:t> ψηφίστηκε νέο καταστατικό που περιείχε συμπληρώσεις και μετέτρεπε τον αρχικό της τίτλο σε </a:t>
            </a:r>
            <a:r>
              <a:rPr kumimoji="0" lang="el-GR" sz="2100" b="1" i="0" u="none" strike="noStrike" kern="1200" cap="none" spc="0" normalizeH="0" noProof="0" dirty="0" smtClean="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rPr>
              <a:t>«Ένωση Δήμων και Κοινοτήτων Ελλάδος»</a:t>
            </a:r>
            <a:endParaRPr kumimoji="0" lang="el-GR" sz="2100" b="0" i="0" u="none" strike="noStrike" kern="1200" cap="none" spc="0" normalizeH="0" baseline="0" noProof="0" dirty="0" smtClean="0">
              <a:ln>
                <a:noFill/>
              </a:ln>
              <a:solidFill>
                <a:schemeClr val="accent1">
                  <a:lumMod val="75000"/>
                </a:schemeClr>
              </a:solidFill>
              <a:effectLst/>
              <a:uLnTx/>
              <a:uFillTx/>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332656"/>
            <a:ext cx="8568952" cy="6120680"/>
          </a:xfrm>
        </p:spPr>
        <p:txBody>
          <a:bodyPr>
            <a:normAutofit/>
          </a:bodyPr>
          <a:lstStyle/>
          <a:p>
            <a:pPr marL="0" indent="0" algn="ctr">
              <a:buNone/>
            </a:pPr>
            <a:r>
              <a:rPr lang="el-GR" sz="2800" dirty="0" smtClean="0">
                <a:solidFill>
                  <a:schemeClr val="accent1">
                    <a:lumMod val="75000"/>
                  </a:schemeClr>
                </a:solidFill>
                <a:latin typeface="Myriad Pro" pitchFamily="34" charset="0"/>
              </a:rPr>
              <a:t>Το νέο καταστατικό εγκρίνεται με το Προεδρικό Διάταγμα της </a:t>
            </a:r>
            <a:r>
              <a:rPr lang="el-GR" sz="2800" dirty="0" smtClean="0">
                <a:solidFill>
                  <a:schemeClr val="accent1">
                    <a:lumMod val="75000"/>
                  </a:schemeClr>
                </a:solidFill>
                <a:effectLst>
                  <a:outerShdw blurRad="38100" dist="38100" dir="2700000" algn="tl">
                    <a:srgbClr val="000000">
                      <a:alpha val="43137"/>
                    </a:srgbClr>
                  </a:outerShdw>
                </a:effectLst>
                <a:latin typeface="Myriad Pro" pitchFamily="34" charset="0"/>
              </a:rPr>
              <a:t>3</a:t>
            </a:r>
            <a:r>
              <a:rPr lang="el-GR" sz="2800" baseline="30000" dirty="0" smtClean="0">
                <a:solidFill>
                  <a:schemeClr val="accent1">
                    <a:lumMod val="75000"/>
                  </a:schemeClr>
                </a:solidFill>
                <a:effectLst>
                  <a:outerShdw blurRad="38100" dist="38100" dir="2700000" algn="tl">
                    <a:srgbClr val="000000">
                      <a:alpha val="43137"/>
                    </a:srgbClr>
                  </a:outerShdw>
                </a:effectLst>
                <a:latin typeface="Myriad Pro" pitchFamily="34" charset="0"/>
              </a:rPr>
              <a:t>ης</a:t>
            </a:r>
            <a:r>
              <a:rPr lang="el-GR" sz="2800" dirty="0" smtClean="0">
                <a:solidFill>
                  <a:schemeClr val="accent1">
                    <a:lumMod val="75000"/>
                  </a:schemeClr>
                </a:solidFill>
                <a:effectLst>
                  <a:outerShdw blurRad="38100" dist="38100" dir="2700000" algn="tl">
                    <a:srgbClr val="000000">
                      <a:alpha val="43137"/>
                    </a:srgbClr>
                  </a:outerShdw>
                </a:effectLst>
                <a:latin typeface="Myriad Pro" pitchFamily="34" charset="0"/>
              </a:rPr>
              <a:t> Σεπτεμβρίου 1931</a:t>
            </a:r>
            <a:r>
              <a:rPr lang="en-US" sz="2800" dirty="0" smtClean="0">
                <a:solidFill>
                  <a:schemeClr val="accent1">
                    <a:lumMod val="75000"/>
                  </a:schemeClr>
                </a:solidFill>
                <a:latin typeface="Myriad Pro" pitchFamily="34" charset="0"/>
              </a:rPr>
              <a:t>,</a:t>
            </a:r>
            <a:r>
              <a:rPr lang="el-GR" sz="2800" dirty="0" smtClean="0">
                <a:solidFill>
                  <a:schemeClr val="accent1">
                    <a:lumMod val="75000"/>
                  </a:schemeClr>
                </a:solidFill>
                <a:latin typeface="Myriad Pro" pitchFamily="34" charset="0"/>
              </a:rPr>
              <a:t> όπου καθορίζεται, ανάμεσα σε άλλα, ως σκοπός της Ένωσης:</a:t>
            </a:r>
          </a:p>
        </p:txBody>
      </p:sp>
      <p:sp>
        <p:nvSpPr>
          <p:cNvPr id="4" name="3 - Στρογγυλεμένο ορθογώνιο"/>
          <p:cNvSpPr/>
          <p:nvPr/>
        </p:nvSpPr>
        <p:spPr>
          <a:xfrm>
            <a:off x="1043608" y="2060848"/>
            <a:ext cx="7272808" cy="3816424"/>
          </a:xfrm>
          <a:prstGeom prst="roundRect">
            <a:avLst/>
          </a:prstGeom>
          <a:effectLst>
            <a:glow rad="228600">
              <a:schemeClr val="accent6">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l-GR" sz="2000" i="1" dirty="0" smtClean="0">
                <a:solidFill>
                  <a:schemeClr val="tx1"/>
                </a:solidFill>
                <a:latin typeface="Myriad Pro" pitchFamily="34" charset="0"/>
              </a:rPr>
              <a:t>«η προαγωγή της δημοτικής και κοινοτικής διοικήσεως, η </a:t>
            </a:r>
            <a:r>
              <a:rPr lang="el-GR" sz="2000" i="1" dirty="0" err="1" smtClean="0">
                <a:solidFill>
                  <a:schemeClr val="tx1"/>
                </a:solidFill>
                <a:latin typeface="Myriad Pro" pitchFamily="34" charset="0"/>
              </a:rPr>
              <a:t>επαγρύπνησις</a:t>
            </a:r>
            <a:r>
              <a:rPr lang="el-GR" sz="2000" i="1" dirty="0" smtClean="0">
                <a:solidFill>
                  <a:schemeClr val="tx1"/>
                </a:solidFill>
                <a:latin typeface="Myriad Pro" pitchFamily="34" charset="0"/>
              </a:rPr>
              <a:t> επί των συμφερόντων των ΟΤΑ, η διευκόλυνση της μεταξύ των συνεργασίας και η παροχή εις αυτούς πάντων των διοικητικών, οικονομικών και τεχνικών στοιχείων, που θα ήταν χρήσιμα για την πληρέστερη εκπλήρωση του προορισμού τους…</a:t>
            </a:r>
          </a:p>
          <a:p>
            <a:pPr algn="ctr">
              <a:buNone/>
            </a:pPr>
            <a:r>
              <a:rPr lang="el-GR" sz="2000" i="1" dirty="0" smtClean="0">
                <a:solidFill>
                  <a:schemeClr val="tx1"/>
                </a:solidFill>
                <a:latin typeface="Myriad Pro" pitchFamily="34" charset="0"/>
              </a:rPr>
              <a:t>η συγκέντρωση πληροφοριών και στατιστικών αναγομένων εις την </a:t>
            </a:r>
            <a:r>
              <a:rPr lang="el-GR" sz="2000" i="1" dirty="0" err="1" smtClean="0">
                <a:solidFill>
                  <a:schemeClr val="tx1"/>
                </a:solidFill>
                <a:latin typeface="Myriad Pro" pitchFamily="34" charset="0"/>
              </a:rPr>
              <a:t>τοπικήν</a:t>
            </a:r>
            <a:r>
              <a:rPr lang="el-GR" sz="2000" i="1" dirty="0" smtClean="0">
                <a:solidFill>
                  <a:schemeClr val="tx1"/>
                </a:solidFill>
                <a:latin typeface="Myriad Pro" pitchFamily="34" charset="0"/>
              </a:rPr>
              <a:t> </a:t>
            </a:r>
            <a:r>
              <a:rPr lang="el-GR" sz="2000" i="1" dirty="0" err="1" smtClean="0">
                <a:solidFill>
                  <a:schemeClr val="tx1"/>
                </a:solidFill>
                <a:latin typeface="Myriad Pro" pitchFamily="34" charset="0"/>
              </a:rPr>
              <a:t>διοίκησιν</a:t>
            </a:r>
            <a:r>
              <a:rPr lang="el-GR" sz="2000" i="1" dirty="0" smtClean="0">
                <a:solidFill>
                  <a:schemeClr val="tx1"/>
                </a:solidFill>
                <a:latin typeface="Myriad Pro" pitchFamily="34" charset="0"/>
              </a:rPr>
              <a:t>, η παρακολούθηση της νομοθεσίας και η ίδρυση ιδίας τεχνικής υπηρεσίας παρεχούσης εις τους Δήμους και τας Κοινότητας </a:t>
            </a:r>
            <a:r>
              <a:rPr lang="el-GR" sz="2000" i="1" dirty="0" err="1" smtClean="0">
                <a:solidFill>
                  <a:schemeClr val="tx1"/>
                </a:solidFill>
                <a:latin typeface="Myriad Pro" pitchFamily="34" charset="0"/>
              </a:rPr>
              <a:t>γνώμας</a:t>
            </a:r>
            <a:r>
              <a:rPr lang="el-GR" sz="2000" i="1" dirty="0" smtClean="0">
                <a:solidFill>
                  <a:schemeClr val="tx1"/>
                </a:solidFill>
                <a:latin typeface="Myriad Pro" pitchFamily="34" charset="0"/>
              </a:rPr>
              <a:t> </a:t>
            </a:r>
            <a:r>
              <a:rPr lang="el-GR" sz="2000" i="1" dirty="0" err="1" smtClean="0">
                <a:solidFill>
                  <a:schemeClr val="tx1"/>
                </a:solidFill>
                <a:latin typeface="Myriad Pro" pitchFamily="34" charset="0"/>
              </a:rPr>
              <a:t>τεχνικάς</a:t>
            </a:r>
            <a:r>
              <a:rPr lang="el-GR" sz="2000" i="1" dirty="0" smtClean="0">
                <a:solidFill>
                  <a:schemeClr val="tx1"/>
                </a:solidFill>
                <a:latin typeface="Myriad Pro" pitchFamily="34" charset="0"/>
              </a:rPr>
              <a:t> και </a:t>
            </a:r>
            <a:r>
              <a:rPr lang="el-GR" sz="2000" i="1" dirty="0" err="1" smtClean="0">
                <a:solidFill>
                  <a:schemeClr val="tx1"/>
                </a:solidFill>
                <a:latin typeface="Myriad Pro" pitchFamily="34" charset="0"/>
              </a:rPr>
              <a:t>τεχνικοοικονομικάς</a:t>
            </a:r>
            <a:r>
              <a:rPr lang="el-GR" sz="2000" i="1" dirty="0" smtClean="0">
                <a:solidFill>
                  <a:schemeClr val="tx1"/>
                </a:solidFill>
                <a:latin typeface="Myriad Pro" pitchFamily="34" charset="0"/>
              </a:rPr>
              <a:t> επί ζητημάτων ειδικών…»</a:t>
            </a:r>
            <a:endParaRPr lang="el-GR" sz="2000" i="1" dirty="0">
              <a:solidFill>
                <a:schemeClr val="tx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6633"/>
            <a:ext cx="8229600" cy="1296144"/>
          </a:xfrm>
        </p:spPr>
        <p:txBody>
          <a:bodyPr>
            <a:normAutofit/>
          </a:bodyPr>
          <a:lstStyle/>
          <a:p>
            <a:pPr algn="ctr">
              <a:buNone/>
            </a:pPr>
            <a:r>
              <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Στη διευθύνουσα επιτροπή της Ένωσης μετείχαν υποχρεωτικά οι Δήμαρχοι Αθηναίων, Πειραιώς και Θεσσαλονίκης.</a:t>
            </a:r>
          </a:p>
          <a:p>
            <a:pPr algn="ctr">
              <a:buNone/>
            </a:pPr>
            <a:r>
              <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Το καταστατικό προέβλεπε την ίδρυση των εξής υπηρεσιών:</a:t>
            </a:r>
          </a:p>
          <a:p>
            <a:pPr>
              <a:buNone/>
            </a:pP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graphicFrame>
        <p:nvGraphicFramePr>
          <p:cNvPr id="4" name="3 - Διάγραμμα"/>
          <p:cNvGraphicFramePr/>
          <p:nvPr/>
        </p:nvGraphicFramePr>
        <p:xfrm>
          <a:off x="107504" y="1412776"/>
          <a:ext cx="885698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7"/>
            <a:ext cx="8229600" cy="3744416"/>
          </a:xfrm>
        </p:spPr>
        <p:txBody>
          <a:bodyPr>
            <a:normAutofit/>
          </a:bodyPr>
          <a:lstStyle/>
          <a:p>
            <a:pPr algn="ct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Η Ένωση τέθηκε απευθείας υπό την άμεση εποπτεία του Υπουργείου Εσωτερικών, ενώ διορίστηκε σε αυτήν κυβερνητικός επίτροπος, ο οποίος επόπτευε τη λειτουργία της</a:t>
            </a:r>
          </a:p>
          <a:p>
            <a:pPr algn="ctr">
              <a:buNone/>
            </a:pP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a:p>
            <a:pPr algn="ctr"/>
            <a:r>
              <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rPr>
              <a:t>Ωστόσο, η λειτουργία της κράτησε μόνο μία δεκαετία, καθώς καταργήθηκε το 1941 με το Ν.Δ. 71/41</a:t>
            </a:r>
          </a:p>
        </p:txBody>
      </p:sp>
      <p:pic>
        <p:nvPicPr>
          <p:cNvPr id="1026" name="Picture 2" descr="C:\Documents and Settings\mitsou\Local Settings\Temporary Internet files\Content.IE5\2B7BSBAX\MP900385253[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436096" y="4293096"/>
            <a:ext cx="3441982" cy="2304256"/>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412776"/>
          <a:ext cx="8784976"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446856" y="125760"/>
            <a:ext cx="8229600" cy="1143000"/>
          </a:xfrm>
        </p:spPr>
        <p:txBody>
          <a:bodyPr>
            <a:noAutofit/>
          </a:bodyPr>
          <a:lstStyle/>
          <a:p>
            <a:pPr algn="ctr"/>
            <a:r>
              <a:rPr lang="el-GR" sz="26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Η συζήτηση για την εκ νέου ίδρυση της Ένωσης ξεκίνησε αμέσως μετά την απελευθέρωση και ολοκληρώθηκε με το Π.Δ. 197/78, σύμφωνα με το οποίο</a:t>
            </a:r>
            <a:r>
              <a:rPr lang="en-US" sz="26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 </a:t>
            </a:r>
            <a:r>
              <a:rPr lang="el-GR" sz="26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συστήνονται: </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2030</TotalTime>
  <Words>2438</Words>
  <Application>Microsoft Macintosh PowerPoint</Application>
  <PresentationFormat>On-screen Show (4:3)</PresentationFormat>
  <Paragraphs>239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Συγκέντρωση</vt:lpstr>
      <vt:lpstr>Η Κεντρική Ένωση Δήμων Ελλάδας  στον ΚΑΛΛΙΚΡΑΤΗ </vt:lpstr>
      <vt:lpstr>Διάρθρωση της παρουσίασης</vt:lpstr>
      <vt:lpstr>PowerPoint Presentation</vt:lpstr>
      <vt:lpstr>Η αρχική ένωση Δήμων</vt:lpstr>
      <vt:lpstr>PowerPoint Presentation</vt:lpstr>
      <vt:lpstr>PowerPoint Presentation</vt:lpstr>
      <vt:lpstr>PowerPoint Presentation</vt:lpstr>
      <vt:lpstr>PowerPoint Presentation</vt:lpstr>
      <vt:lpstr>Η συζήτηση για την εκ νέου ίδρυση της Ένωσης ξεκίνησε αμέσως μετά την απελευθέρωση και ολοκληρώθηκε με το Π.Δ. 197/78, σύμφωνα με το οποίο συστήνονται: </vt:lpstr>
      <vt:lpstr>PowerPoint Presentation</vt:lpstr>
      <vt:lpstr>Οι πόροι των κατά νομό τοπικών ενώσεων και της κεντρικής ένωσης είναι: </vt:lpstr>
      <vt:lpstr>PowerPoint Presentation</vt:lpstr>
      <vt:lpstr>Όργανα ΤΕΔΚ</vt:lpstr>
      <vt:lpstr>Όργανα ΚΕΔΚΕ</vt:lpstr>
      <vt:lpstr>Υποστηρικτικοί φορείς της Τοπικής Αυτοδιοίκησης</vt:lpstr>
      <vt:lpstr>PowerPoint Presentation</vt:lpstr>
      <vt:lpstr>Η επόμενη μέρα…</vt:lpstr>
      <vt:lpstr>Οι σκοποί των νέων οργάνων </vt:lpstr>
      <vt:lpstr>Οι πόροι των φορέων της Τοπικής Αυτοδιοίκησης</vt:lpstr>
      <vt:lpstr>Περιφερειακές Ενώσεις Δήμων</vt:lpstr>
      <vt:lpstr>Όργανα ΠΕΔ</vt:lpstr>
      <vt:lpstr>Κεντρική Ένωση Δήμων Ελλάδας</vt:lpstr>
      <vt:lpstr>Όργανα ΚΕΔΕ</vt:lpstr>
      <vt:lpstr>Λειτουργία και Αρμοδιότητες Οργάνων ΚΕΔΕ (1)</vt:lpstr>
      <vt:lpstr>Λειτουργία και Αρμοδιότητες Οργάνων ΚΕΔΕ (2)</vt:lpstr>
      <vt:lpstr>Λειτουργία και Αρμοδιότητες Οργάνων ΚΕΔΕ (3)</vt:lpstr>
      <vt:lpstr>Λειτουργία και Αρμοδιότητες Οργάνων ΚΕΔΕ (4)</vt:lpstr>
      <vt:lpstr>PowerPoint Presentation</vt:lpstr>
      <vt:lpstr>PowerPoint Presentation</vt:lpstr>
      <vt:lpstr>Αρμοδιότητες διευθύνσεων ΚΕΔΕ</vt:lpstr>
      <vt:lpstr>Επί του πιεστηρίου… Ο τύπος της ΚΕΔΕ ηλεκτρονικά και έντυπα</vt:lpstr>
      <vt:lpstr>PowerPoint Presentation</vt:lpstr>
      <vt:lpstr>Είμαστε στη διάθεσή σας για οποιαδήποτε διευκρίνηση</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kedke</dc:creator>
  <cp:lastModifiedBy>macuser</cp:lastModifiedBy>
  <cp:revision>173</cp:revision>
  <dcterms:created xsi:type="dcterms:W3CDTF">2011-05-19T09:03:59Z</dcterms:created>
  <dcterms:modified xsi:type="dcterms:W3CDTF">2012-06-11T10:17:56Z</dcterms:modified>
</cp:coreProperties>
</file>