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5" r:id="rId1"/>
  </p:sldMasterIdLst>
  <p:notesMasterIdLst>
    <p:notesMasterId r:id="rId23"/>
  </p:notesMasterIdLst>
  <p:sldIdLst>
    <p:sldId id="277" r:id="rId2"/>
    <p:sldId id="264" r:id="rId3"/>
    <p:sldId id="265" r:id="rId4"/>
    <p:sldId id="272" r:id="rId5"/>
    <p:sldId id="266" r:id="rId6"/>
    <p:sldId id="267" r:id="rId7"/>
    <p:sldId id="268" r:id="rId8"/>
    <p:sldId id="269" r:id="rId9"/>
    <p:sldId id="270" r:id="rId10"/>
    <p:sldId id="271" r:id="rId11"/>
    <p:sldId id="278" r:id="rId12"/>
    <p:sldId id="273" r:id="rId13"/>
    <p:sldId id="258" r:id="rId14"/>
    <p:sldId id="259" r:id="rId15"/>
    <p:sldId id="262" r:id="rId16"/>
    <p:sldId id="263" r:id="rId17"/>
    <p:sldId id="260" r:id="rId18"/>
    <p:sldId id="261" r:id="rId19"/>
    <p:sldId id="275" r:id="rId20"/>
    <p:sldId id="274"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CA9C70-A280-4350-B3E4-E828AD79010E}" v="3" dt="2024-11-04T09:18:42.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94660"/>
  </p:normalViewPr>
  <p:slideViewPr>
    <p:cSldViewPr snapToGrid="0">
      <p:cViewPr varScale="1">
        <p:scale>
          <a:sx n="58" d="100"/>
          <a:sy n="58" d="100"/>
        </p:scale>
        <p:origin x="73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vriil Kougianos" userId="ae3cf1df-f2e6-484b-bdcb-28d0b2c2b549" providerId="ADAL" clId="{6BCA9C70-A280-4350-B3E4-E828AD79010E}"/>
    <pc:docChg chg="custSel modSld">
      <pc:chgData name="Gavriil Kougianos" userId="ae3cf1df-f2e6-484b-bdcb-28d0b2c2b549" providerId="ADAL" clId="{6BCA9C70-A280-4350-B3E4-E828AD79010E}" dt="2024-11-04T09:19:14.385" v="5" actId="478"/>
      <pc:docMkLst>
        <pc:docMk/>
      </pc:docMkLst>
      <pc:sldChg chg="addSp delSp modSp mod">
        <pc:chgData name="Gavriil Kougianos" userId="ae3cf1df-f2e6-484b-bdcb-28d0b2c2b549" providerId="ADAL" clId="{6BCA9C70-A280-4350-B3E4-E828AD79010E}" dt="2024-11-04T09:19:14.385" v="5" actId="478"/>
        <pc:sldMkLst>
          <pc:docMk/>
          <pc:sldMk cId="2343931831" sldId="277"/>
        </pc:sldMkLst>
        <pc:graphicFrameChg chg="mod">
          <ac:chgData name="Gavriil Kougianos" userId="ae3cf1df-f2e6-484b-bdcb-28d0b2c2b549" providerId="ADAL" clId="{6BCA9C70-A280-4350-B3E4-E828AD79010E}" dt="2024-11-04T09:18:42.847" v="2" actId="962"/>
          <ac:graphicFrameMkLst>
            <pc:docMk/>
            <pc:sldMk cId="2343931831" sldId="277"/>
            <ac:graphicFrameMk id="50" creationId="{3EE6D8F5-05E0-5D61-FAD7-C448DEDC7462}"/>
          </ac:graphicFrameMkLst>
        </pc:graphicFrameChg>
        <pc:picChg chg="add del mod">
          <ac:chgData name="Gavriil Kougianos" userId="ae3cf1df-f2e6-484b-bdcb-28d0b2c2b549" providerId="ADAL" clId="{6BCA9C70-A280-4350-B3E4-E828AD79010E}" dt="2024-11-04T09:19:14.385" v="5" actId="478"/>
          <ac:picMkLst>
            <pc:docMk/>
            <pc:sldMk cId="2343931831" sldId="277"/>
            <ac:picMk id="5" creationId="{58CBC58F-A470-8644-50DE-B453FC3F6788}"/>
          </ac:picMkLst>
        </pc:picChg>
      </pc:sldChg>
    </pc:docChg>
  </pc:docChgLst>
  <pc:docChgLst>
    <pc:chgData name="Gavriil Kougianos" userId="ae3cf1df-f2e6-484b-bdcb-28d0b2c2b549" providerId="ADAL" clId="{88FEA1B1-6353-4590-A403-5E1F27600A1A}"/>
    <pc:docChg chg="undo custSel modSld modMainMaster">
      <pc:chgData name="Gavriil Kougianos" userId="ae3cf1df-f2e6-484b-bdcb-28d0b2c2b549" providerId="ADAL" clId="{88FEA1B1-6353-4590-A403-5E1F27600A1A}" dt="2024-11-04T14:13:49.334" v="1252" actId="1076"/>
      <pc:docMkLst>
        <pc:docMk/>
      </pc:docMkLst>
      <pc:sldChg chg="modSp">
        <pc:chgData name="Gavriil Kougianos" userId="ae3cf1df-f2e6-484b-bdcb-28d0b2c2b549" providerId="ADAL" clId="{88FEA1B1-6353-4590-A403-5E1F27600A1A}" dt="2024-11-01T20:18:20.614" v="8"/>
        <pc:sldMkLst>
          <pc:docMk/>
          <pc:sldMk cId="1134199839" sldId="258"/>
        </pc:sldMkLst>
        <pc:spChg chg="mod">
          <ac:chgData name="Gavriil Kougianos" userId="ae3cf1df-f2e6-484b-bdcb-28d0b2c2b549" providerId="ADAL" clId="{88FEA1B1-6353-4590-A403-5E1F27600A1A}" dt="2024-11-01T20:18:20.614" v="8"/>
          <ac:spMkLst>
            <pc:docMk/>
            <pc:sldMk cId="1134199839" sldId="258"/>
            <ac:spMk id="4" creationId="{84F26414-9F62-55A7-5E05-A72F88DDFC3F}"/>
          </ac:spMkLst>
        </pc:spChg>
      </pc:sldChg>
      <pc:sldChg chg="modSp mod">
        <pc:chgData name="Gavriil Kougianos" userId="ae3cf1df-f2e6-484b-bdcb-28d0b2c2b549" providerId="ADAL" clId="{88FEA1B1-6353-4590-A403-5E1F27600A1A}" dt="2024-11-02T19:04:57.055" v="785" actId="27636"/>
        <pc:sldMkLst>
          <pc:docMk/>
          <pc:sldMk cId="1813383064" sldId="259"/>
        </pc:sldMkLst>
        <pc:spChg chg="mod">
          <ac:chgData name="Gavriil Kougianos" userId="ae3cf1df-f2e6-484b-bdcb-28d0b2c2b549" providerId="ADAL" clId="{88FEA1B1-6353-4590-A403-5E1F27600A1A}" dt="2024-11-01T20:18:20.614" v="8"/>
          <ac:spMkLst>
            <pc:docMk/>
            <pc:sldMk cId="1813383064" sldId="259"/>
            <ac:spMk id="2" creationId="{336C9C4C-E512-5462-4370-57FFEBD2FE2F}"/>
          </ac:spMkLst>
        </pc:spChg>
        <pc:spChg chg="mod">
          <ac:chgData name="Gavriil Kougianos" userId="ae3cf1df-f2e6-484b-bdcb-28d0b2c2b549" providerId="ADAL" clId="{88FEA1B1-6353-4590-A403-5E1F27600A1A}" dt="2024-11-02T19:04:57.055" v="785" actId="27636"/>
          <ac:spMkLst>
            <pc:docMk/>
            <pc:sldMk cId="1813383064" sldId="259"/>
            <ac:spMk id="3" creationId="{CDB3F27F-29FB-8D64-E48C-349058C429D4}"/>
          </ac:spMkLst>
        </pc:spChg>
        <pc:spChg chg="mod">
          <ac:chgData name="Gavriil Kougianos" userId="ae3cf1df-f2e6-484b-bdcb-28d0b2c2b549" providerId="ADAL" clId="{88FEA1B1-6353-4590-A403-5E1F27600A1A}" dt="2024-11-01T20:18:20.614" v="8"/>
          <ac:spMkLst>
            <pc:docMk/>
            <pc:sldMk cId="1813383064" sldId="259"/>
            <ac:spMk id="4" creationId="{B63F353A-4F07-20C4-1A17-8DA34F9F28E4}"/>
          </ac:spMkLst>
        </pc:spChg>
      </pc:sldChg>
      <pc:sldChg chg="modSp mod">
        <pc:chgData name="Gavriil Kougianos" userId="ae3cf1df-f2e6-484b-bdcb-28d0b2c2b549" providerId="ADAL" clId="{88FEA1B1-6353-4590-A403-5E1F27600A1A}" dt="2024-11-03T08:44:19.994" v="807" actId="113"/>
        <pc:sldMkLst>
          <pc:docMk/>
          <pc:sldMk cId="1602737030" sldId="260"/>
        </pc:sldMkLst>
        <pc:spChg chg="mod">
          <ac:chgData name="Gavriil Kougianos" userId="ae3cf1df-f2e6-484b-bdcb-28d0b2c2b549" providerId="ADAL" clId="{88FEA1B1-6353-4590-A403-5E1F27600A1A}" dt="2024-11-03T08:44:19.994" v="807" actId="113"/>
          <ac:spMkLst>
            <pc:docMk/>
            <pc:sldMk cId="1602737030" sldId="260"/>
            <ac:spMk id="2" creationId="{0FDAA449-4FA0-4BE6-191D-FA48E6253B5F}"/>
          </ac:spMkLst>
        </pc:spChg>
        <pc:spChg chg="mod">
          <ac:chgData name="Gavriil Kougianos" userId="ae3cf1df-f2e6-484b-bdcb-28d0b2c2b549" providerId="ADAL" clId="{88FEA1B1-6353-4590-A403-5E1F27600A1A}" dt="2024-11-02T19:03:43.763" v="779" actId="14100"/>
          <ac:spMkLst>
            <pc:docMk/>
            <pc:sldMk cId="1602737030" sldId="260"/>
            <ac:spMk id="3" creationId="{074DA57A-F1E7-2AC8-F270-4D5FC342AE51}"/>
          </ac:spMkLst>
        </pc:spChg>
        <pc:spChg chg="mod">
          <ac:chgData name="Gavriil Kougianos" userId="ae3cf1df-f2e6-484b-bdcb-28d0b2c2b549" providerId="ADAL" clId="{88FEA1B1-6353-4590-A403-5E1F27600A1A}" dt="2024-11-01T20:18:20.614" v="8"/>
          <ac:spMkLst>
            <pc:docMk/>
            <pc:sldMk cId="1602737030" sldId="260"/>
            <ac:spMk id="4" creationId="{6BE53F0F-F033-8C84-C2AA-3A327269EE3E}"/>
          </ac:spMkLst>
        </pc:spChg>
      </pc:sldChg>
      <pc:sldChg chg="modSp mod">
        <pc:chgData name="Gavriil Kougianos" userId="ae3cf1df-f2e6-484b-bdcb-28d0b2c2b549" providerId="ADAL" clId="{88FEA1B1-6353-4590-A403-5E1F27600A1A}" dt="2024-11-03T08:44:25.735" v="808" actId="113"/>
        <pc:sldMkLst>
          <pc:docMk/>
          <pc:sldMk cId="747602231" sldId="261"/>
        </pc:sldMkLst>
        <pc:spChg chg="mod">
          <ac:chgData name="Gavriil Kougianos" userId="ae3cf1df-f2e6-484b-bdcb-28d0b2c2b549" providerId="ADAL" clId="{88FEA1B1-6353-4590-A403-5E1F27600A1A}" dt="2024-11-03T08:44:25.735" v="808" actId="113"/>
          <ac:spMkLst>
            <pc:docMk/>
            <pc:sldMk cId="747602231" sldId="261"/>
            <ac:spMk id="2" creationId="{8EFF7D1D-EF11-DF38-2A48-CD4D4CEB61EB}"/>
          </ac:spMkLst>
        </pc:spChg>
        <pc:spChg chg="mod">
          <ac:chgData name="Gavriil Kougianos" userId="ae3cf1df-f2e6-484b-bdcb-28d0b2c2b549" providerId="ADAL" clId="{88FEA1B1-6353-4590-A403-5E1F27600A1A}" dt="2024-11-01T20:18:20.614" v="8"/>
          <ac:spMkLst>
            <pc:docMk/>
            <pc:sldMk cId="747602231" sldId="261"/>
            <ac:spMk id="4" creationId="{573A77EB-3D1A-9640-6DE1-F72209B773E7}"/>
          </ac:spMkLst>
        </pc:spChg>
      </pc:sldChg>
      <pc:sldChg chg="modSp mod">
        <pc:chgData name="Gavriil Kougianos" userId="ae3cf1df-f2e6-484b-bdcb-28d0b2c2b549" providerId="ADAL" clId="{88FEA1B1-6353-4590-A403-5E1F27600A1A}" dt="2024-11-03T08:43:50.263" v="804" actId="113"/>
        <pc:sldMkLst>
          <pc:docMk/>
          <pc:sldMk cId="2204552803" sldId="262"/>
        </pc:sldMkLst>
        <pc:spChg chg="mod">
          <ac:chgData name="Gavriil Kougianos" userId="ae3cf1df-f2e6-484b-bdcb-28d0b2c2b549" providerId="ADAL" clId="{88FEA1B1-6353-4590-A403-5E1F27600A1A}" dt="2024-11-03T08:43:50.263" v="804" actId="113"/>
          <ac:spMkLst>
            <pc:docMk/>
            <pc:sldMk cId="2204552803" sldId="262"/>
            <ac:spMk id="2" creationId="{C0B7C7CD-6B01-5754-D4C8-85E9294EEA7B}"/>
          </ac:spMkLst>
        </pc:spChg>
        <pc:spChg chg="mod">
          <ac:chgData name="Gavriil Kougianos" userId="ae3cf1df-f2e6-484b-bdcb-28d0b2c2b549" providerId="ADAL" clId="{88FEA1B1-6353-4590-A403-5E1F27600A1A}" dt="2024-11-02T19:04:31.854" v="783" actId="255"/>
          <ac:spMkLst>
            <pc:docMk/>
            <pc:sldMk cId="2204552803" sldId="262"/>
            <ac:spMk id="3" creationId="{1C7EAAC7-2589-96F8-2423-14AD67B5BB00}"/>
          </ac:spMkLst>
        </pc:spChg>
        <pc:spChg chg="mod">
          <ac:chgData name="Gavriil Kougianos" userId="ae3cf1df-f2e6-484b-bdcb-28d0b2c2b549" providerId="ADAL" clId="{88FEA1B1-6353-4590-A403-5E1F27600A1A}" dt="2024-11-01T20:18:20.614" v="8"/>
          <ac:spMkLst>
            <pc:docMk/>
            <pc:sldMk cId="2204552803" sldId="262"/>
            <ac:spMk id="4" creationId="{CB77D6A5-8FEC-BAE6-82DA-8A4F64C138CD}"/>
          </ac:spMkLst>
        </pc:spChg>
      </pc:sldChg>
      <pc:sldChg chg="modSp mod">
        <pc:chgData name="Gavriil Kougianos" userId="ae3cf1df-f2e6-484b-bdcb-28d0b2c2b549" providerId="ADAL" clId="{88FEA1B1-6353-4590-A403-5E1F27600A1A}" dt="2024-11-03T08:44:11.368" v="806" actId="1076"/>
        <pc:sldMkLst>
          <pc:docMk/>
          <pc:sldMk cId="1846341209" sldId="263"/>
        </pc:sldMkLst>
        <pc:spChg chg="mod">
          <ac:chgData name="Gavriil Kougianos" userId="ae3cf1df-f2e6-484b-bdcb-28d0b2c2b549" providerId="ADAL" clId="{88FEA1B1-6353-4590-A403-5E1F27600A1A}" dt="2024-11-03T08:43:57.366" v="805" actId="113"/>
          <ac:spMkLst>
            <pc:docMk/>
            <pc:sldMk cId="1846341209" sldId="263"/>
            <ac:spMk id="2" creationId="{02CF95CE-34BB-416E-59B9-279AFCE0ED18}"/>
          </ac:spMkLst>
        </pc:spChg>
        <pc:spChg chg="mod">
          <ac:chgData name="Gavriil Kougianos" userId="ae3cf1df-f2e6-484b-bdcb-28d0b2c2b549" providerId="ADAL" clId="{88FEA1B1-6353-4590-A403-5E1F27600A1A}" dt="2024-11-03T08:44:11.368" v="806" actId="1076"/>
          <ac:spMkLst>
            <pc:docMk/>
            <pc:sldMk cId="1846341209" sldId="263"/>
            <ac:spMk id="3" creationId="{25DE6BDD-464D-EA79-490A-C4CD97DF38DF}"/>
          </ac:spMkLst>
        </pc:spChg>
        <pc:spChg chg="mod">
          <ac:chgData name="Gavriil Kougianos" userId="ae3cf1df-f2e6-484b-bdcb-28d0b2c2b549" providerId="ADAL" clId="{88FEA1B1-6353-4590-A403-5E1F27600A1A}" dt="2024-11-01T20:18:20.614" v="8"/>
          <ac:spMkLst>
            <pc:docMk/>
            <pc:sldMk cId="1846341209" sldId="263"/>
            <ac:spMk id="4" creationId="{CC3A6138-7C11-58F4-E226-0FB431D0FD59}"/>
          </ac:spMkLst>
        </pc:spChg>
      </pc:sldChg>
      <pc:sldChg chg="modSp mod">
        <pc:chgData name="Gavriil Kougianos" userId="ae3cf1df-f2e6-484b-bdcb-28d0b2c2b549" providerId="ADAL" clId="{88FEA1B1-6353-4590-A403-5E1F27600A1A}" dt="2024-11-04T14:13:49.334" v="1252" actId="1076"/>
        <pc:sldMkLst>
          <pc:docMk/>
          <pc:sldMk cId="1181873612" sldId="264"/>
        </pc:sldMkLst>
        <pc:spChg chg="mod">
          <ac:chgData name="Gavriil Kougianos" userId="ae3cf1df-f2e6-484b-bdcb-28d0b2c2b549" providerId="ADAL" clId="{88FEA1B1-6353-4590-A403-5E1F27600A1A}" dt="2024-11-03T08:52:31.148" v="1097" actId="113"/>
          <ac:spMkLst>
            <pc:docMk/>
            <pc:sldMk cId="1181873612" sldId="264"/>
            <ac:spMk id="2" creationId="{ED9489C0-3550-5EED-E854-5ADEF21CA603}"/>
          </ac:spMkLst>
        </pc:spChg>
        <pc:spChg chg="mod">
          <ac:chgData name="Gavriil Kougianos" userId="ae3cf1df-f2e6-484b-bdcb-28d0b2c2b549" providerId="ADAL" clId="{88FEA1B1-6353-4590-A403-5E1F27600A1A}" dt="2024-11-04T14:13:49.334" v="1252" actId="1076"/>
          <ac:spMkLst>
            <pc:docMk/>
            <pc:sldMk cId="1181873612" sldId="264"/>
            <ac:spMk id="3" creationId="{8FD6AA07-FDAA-2CA1-3DB7-90806E4DC31D}"/>
          </ac:spMkLst>
        </pc:spChg>
        <pc:spChg chg="mod">
          <ac:chgData name="Gavriil Kougianos" userId="ae3cf1df-f2e6-484b-bdcb-28d0b2c2b549" providerId="ADAL" clId="{88FEA1B1-6353-4590-A403-5E1F27600A1A}" dt="2024-11-01T20:18:20.614" v="8"/>
          <ac:spMkLst>
            <pc:docMk/>
            <pc:sldMk cId="1181873612" sldId="264"/>
            <ac:spMk id="4" creationId="{6467EBFD-45E9-8230-9D29-0A5C9256CEC2}"/>
          </ac:spMkLst>
        </pc:spChg>
      </pc:sldChg>
      <pc:sldChg chg="modSp mod">
        <pc:chgData name="Gavriil Kougianos" userId="ae3cf1df-f2e6-484b-bdcb-28d0b2c2b549" providerId="ADAL" clId="{88FEA1B1-6353-4590-A403-5E1F27600A1A}" dt="2024-11-03T08:52:25.180" v="1096" actId="113"/>
        <pc:sldMkLst>
          <pc:docMk/>
          <pc:sldMk cId="462549077" sldId="265"/>
        </pc:sldMkLst>
        <pc:spChg chg="mod">
          <ac:chgData name="Gavriil Kougianos" userId="ae3cf1df-f2e6-484b-bdcb-28d0b2c2b549" providerId="ADAL" clId="{88FEA1B1-6353-4590-A403-5E1F27600A1A}" dt="2024-11-03T08:52:25.180" v="1096" actId="113"/>
          <ac:spMkLst>
            <pc:docMk/>
            <pc:sldMk cId="462549077" sldId="265"/>
            <ac:spMk id="2" creationId="{7E1EE8C2-3E53-8DB6-B1F1-4F409164CDFA}"/>
          </ac:spMkLst>
        </pc:spChg>
        <pc:spChg chg="mod">
          <ac:chgData name="Gavriil Kougianos" userId="ae3cf1df-f2e6-484b-bdcb-28d0b2c2b549" providerId="ADAL" clId="{88FEA1B1-6353-4590-A403-5E1F27600A1A}" dt="2024-11-02T19:05:45.684" v="786" actId="1076"/>
          <ac:spMkLst>
            <pc:docMk/>
            <pc:sldMk cId="462549077" sldId="265"/>
            <ac:spMk id="3" creationId="{8E032379-7841-3EF8-B27F-AF5909FD73E0}"/>
          </ac:spMkLst>
        </pc:spChg>
        <pc:spChg chg="mod">
          <ac:chgData name="Gavriil Kougianos" userId="ae3cf1df-f2e6-484b-bdcb-28d0b2c2b549" providerId="ADAL" clId="{88FEA1B1-6353-4590-A403-5E1F27600A1A}" dt="2024-11-01T20:18:20.614" v="8"/>
          <ac:spMkLst>
            <pc:docMk/>
            <pc:sldMk cId="462549077" sldId="265"/>
            <ac:spMk id="4" creationId="{B08FEA84-9F8B-9159-A4E3-57917D3C62D4}"/>
          </ac:spMkLst>
        </pc:spChg>
      </pc:sldChg>
      <pc:sldChg chg="modSp mod">
        <pc:chgData name="Gavriil Kougianos" userId="ae3cf1df-f2e6-484b-bdcb-28d0b2c2b549" providerId="ADAL" clId="{88FEA1B1-6353-4590-A403-5E1F27600A1A}" dt="2024-11-03T08:52:04.607" v="1094" actId="113"/>
        <pc:sldMkLst>
          <pc:docMk/>
          <pc:sldMk cId="3925236867" sldId="266"/>
        </pc:sldMkLst>
        <pc:spChg chg="mod">
          <ac:chgData name="Gavriil Kougianos" userId="ae3cf1df-f2e6-484b-bdcb-28d0b2c2b549" providerId="ADAL" clId="{88FEA1B1-6353-4590-A403-5E1F27600A1A}" dt="2024-11-03T08:52:04.607" v="1094" actId="113"/>
          <ac:spMkLst>
            <pc:docMk/>
            <pc:sldMk cId="3925236867" sldId="266"/>
            <ac:spMk id="2" creationId="{14E18F13-CCB8-E60A-05F9-9DC66FC4977A}"/>
          </ac:spMkLst>
        </pc:spChg>
        <pc:spChg chg="mod">
          <ac:chgData name="Gavriil Kougianos" userId="ae3cf1df-f2e6-484b-bdcb-28d0b2c2b549" providerId="ADAL" clId="{88FEA1B1-6353-4590-A403-5E1F27600A1A}" dt="2024-11-01T20:18:20.614" v="8"/>
          <ac:spMkLst>
            <pc:docMk/>
            <pc:sldMk cId="3925236867" sldId="266"/>
            <ac:spMk id="3" creationId="{C59AECA4-5F98-8C8A-EE73-9791B87A1023}"/>
          </ac:spMkLst>
        </pc:spChg>
        <pc:spChg chg="mod">
          <ac:chgData name="Gavriil Kougianos" userId="ae3cf1df-f2e6-484b-bdcb-28d0b2c2b549" providerId="ADAL" clId="{88FEA1B1-6353-4590-A403-5E1F27600A1A}" dt="2024-11-01T20:18:20.614" v="8"/>
          <ac:spMkLst>
            <pc:docMk/>
            <pc:sldMk cId="3925236867" sldId="266"/>
            <ac:spMk id="4" creationId="{FEC99108-F1D1-713D-5A89-BD22A3EE7CCE}"/>
          </ac:spMkLst>
        </pc:spChg>
      </pc:sldChg>
      <pc:sldChg chg="modSp mod">
        <pc:chgData name="Gavriil Kougianos" userId="ae3cf1df-f2e6-484b-bdcb-28d0b2c2b549" providerId="ADAL" clId="{88FEA1B1-6353-4590-A403-5E1F27600A1A}" dt="2024-11-03T08:54:14.110" v="1100" actId="1076"/>
        <pc:sldMkLst>
          <pc:docMk/>
          <pc:sldMk cId="2943116043" sldId="267"/>
        </pc:sldMkLst>
        <pc:spChg chg="mod">
          <ac:chgData name="Gavriil Kougianos" userId="ae3cf1df-f2e6-484b-bdcb-28d0b2c2b549" providerId="ADAL" clId="{88FEA1B1-6353-4590-A403-5E1F27600A1A}" dt="2024-11-03T08:54:14.110" v="1100" actId="1076"/>
          <ac:spMkLst>
            <pc:docMk/>
            <pc:sldMk cId="2943116043" sldId="267"/>
            <ac:spMk id="2" creationId="{5348E993-A8F1-0500-4812-06A4839A3B9B}"/>
          </ac:spMkLst>
        </pc:spChg>
        <pc:spChg chg="mod">
          <ac:chgData name="Gavriil Kougianos" userId="ae3cf1df-f2e6-484b-bdcb-28d0b2c2b549" providerId="ADAL" clId="{88FEA1B1-6353-4590-A403-5E1F27600A1A}" dt="2024-11-01T20:18:20.614" v="8"/>
          <ac:spMkLst>
            <pc:docMk/>
            <pc:sldMk cId="2943116043" sldId="267"/>
            <ac:spMk id="4" creationId="{5373C7FB-84A9-DA29-C890-080A806CD374}"/>
          </ac:spMkLst>
        </pc:spChg>
      </pc:sldChg>
      <pc:sldChg chg="modSp mod">
        <pc:chgData name="Gavriil Kougianos" userId="ae3cf1df-f2e6-484b-bdcb-28d0b2c2b549" providerId="ADAL" clId="{88FEA1B1-6353-4590-A403-5E1F27600A1A}" dt="2024-11-03T08:54:22.363" v="1101" actId="1076"/>
        <pc:sldMkLst>
          <pc:docMk/>
          <pc:sldMk cId="3830648578" sldId="268"/>
        </pc:sldMkLst>
        <pc:spChg chg="mod">
          <ac:chgData name="Gavriil Kougianos" userId="ae3cf1df-f2e6-484b-bdcb-28d0b2c2b549" providerId="ADAL" clId="{88FEA1B1-6353-4590-A403-5E1F27600A1A}" dt="2024-11-03T08:51:45.068" v="1092" actId="113"/>
          <ac:spMkLst>
            <pc:docMk/>
            <pc:sldMk cId="3830648578" sldId="268"/>
            <ac:spMk id="2" creationId="{EFC11A0B-1B69-016E-DAE4-B658C690E5B1}"/>
          </ac:spMkLst>
        </pc:spChg>
        <pc:spChg chg="mod">
          <ac:chgData name="Gavriil Kougianos" userId="ae3cf1df-f2e6-484b-bdcb-28d0b2c2b549" providerId="ADAL" clId="{88FEA1B1-6353-4590-A403-5E1F27600A1A}" dt="2024-11-03T08:54:22.363" v="1101" actId="1076"/>
          <ac:spMkLst>
            <pc:docMk/>
            <pc:sldMk cId="3830648578" sldId="268"/>
            <ac:spMk id="3" creationId="{B9356EE6-4194-83E0-2C3D-39FD8EFE0F81}"/>
          </ac:spMkLst>
        </pc:spChg>
        <pc:spChg chg="mod">
          <ac:chgData name="Gavriil Kougianos" userId="ae3cf1df-f2e6-484b-bdcb-28d0b2c2b549" providerId="ADAL" clId="{88FEA1B1-6353-4590-A403-5E1F27600A1A}" dt="2024-11-01T20:18:20.614" v="8"/>
          <ac:spMkLst>
            <pc:docMk/>
            <pc:sldMk cId="3830648578" sldId="268"/>
            <ac:spMk id="4" creationId="{8ECF05F1-FE82-AE4C-FBAE-348D03B3242B}"/>
          </ac:spMkLst>
        </pc:spChg>
      </pc:sldChg>
      <pc:sldChg chg="modSp mod">
        <pc:chgData name="Gavriil Kougianos" userId="ae3cf1df-f2e6-484b-bdcb-28d0b2c2b549" providerId="ADAL" clId="{88FEA1B1-6353-4590-A403-5E1F27600A1A}" dt="2024-11-03T08:51:38.330" v="1091" actId="113"/>
        <pc:sldMkLst>
          <pc:docMk/>
          <pc:sldMk cId="1839988125" sldId="269"/>
        </pc:sldMkLst>
        <pc:spChg chg="mod">
          <ac:chgData name="Gavriil Kougianos" userId="ae3cf1df-f2e6-484b-bdcb-28d0b2c2b549" providerId="ADAL" clId="{88FEA1B1-6353-4590-A403-5E1F27600A1A}" dt="2024-11-03T08:51:38.330" v="1091" actId="113"/>
          <ac:spMkLst>
            <pc:docMk/>
            <pc:sldMk cId="1839988125" sldId="269"/>
            <ac:spMk id="2" creationId="{35BB0657-72ED-DE42-584C-43577AA51827}"/>
          </ac:spMkLst>
        </pc:spChg>
        <pc:spChg chg="mod">
          <ac:chgData name="Gavriil Kougianos" userId="ae3cf1df-f2e6-484b-bdcb-28d0b2c2b549" providerId="ADAL" clId="{88FEA1B1-6353-4590-A403-5E1F27600A1A}" dt="2024-11-01T20:18:20.614" v="8"/>
          <ac:spMkLst>
            <pc:docMk/>
            <pc:sldMk cId="1839988125" sldId="269"/>
            <ac:spMk id="3" creationId="{00A58F7B-3061-BD94-7E11-EDF6A21DDF3B}"/>
          </ac:spMkLst>
        </pc:spChg>
        <pc:spChg chg="mod">
          <ac:chgData name="Gavriil Kougianos" userId="ae3cf1df-f2e6-484b-bdcb-28d0b2c2b549" providerId="ADAL" clId="{88FEA1B1-6353-4590-A403-5E1F27600A1A}" dt="2024-11-01T20:18:20.614" v="8"/>
          <ac:spMkLst>
            <pc:docMk/>
            <pc:sldMk cId="1839988125" sldId="269"/>
            <ac:spMk id="4" creationId="{EEC96B03-8A37-D948-F1EE-5EF46AC6B8B1}"/>
          </ac:spMkLst>
        </pc:spChg>
      </pc:sldChg>
      <pc:sldChg chg="modSp mod">
        <pc:chgData name="Gavriil Kougianos" userId="ae3cf1df-f2e6-484b-bdcb-28d0b2c2b549" providerId="ADAL" clId="{88FEA1B1-6353-4590-A403-5E1F27600A1A}" dt="2024-11-03T08:51:27.913" v="1090" actId="113"/>
        <pc:sldMkLst>
          <pc:docMk/>
          <pc:sldMk cId="2564705137" sldId="270"/>
        </pc:sldMkLst>
        <pc:spChg chg="mod">
          <ac:chgData name="Gavriil Kougianos" userId="ae3cf1df-f2e6-484b-bdcb-28d0b2c2b549" providerId="ADAL" clId="{88FEA1B1-6353-4590-A403-5E1F27600A1A}" dt="2024-11-03T08:51:27.913" v="1090" actId="113"/>
          <ac:spMkLst>
            <pc:docMk/>
            <pc:sldMk cId="2564705137" sldId="270"/>
            <ac:spMk id="2" creationId="{89AE56C7-1C44-9A68-DABF-B556E3E47CB7}"/>
          </ac:spMkLst>
        </pc:spChg>
        <pc:spChg chg="mod">
          <ac:chgData name="Gavriil Kougianos" userId="ae3cf1df-f2e6-484b-bdcb-28d0b2c2b549" providerId="ADAL" clId="{88FEA1B1-6353-4590-A403-5E1F27600A1A}" dt="2024-11-01T20:18:20.614" v="8"/>
          <ac:spMkLst>
            <pc:docMk/>
            <pc:sldMk cId="2564705137" sldId="270"/>
            <ac:spMk id="4" creationId="{3729F889-3FAB-906A-CB38-E30F3370AA97}"/>
          </ac:spMkLst>
        </pc:spChg>
      </pc:sldChg>
      <pc:sldChg chg="modSp mod">
        <pc:chgData name="Gavriil Kougianos" userId="ae3cf1df-f2e6-484b-bdcb-28d0b2c2b549" providerId="ADAL" clId="{88FEA1B1-6353-4590-A403-5E1F27600A1A}" dt="2024-11-03T08:51:16.119" v="1089" actId="113"/>
        <pc:sldMkLst>
          <pc:docMk/>
          <pc:sldMk cId="3669452411" sldId="271"/>
        </pc:sldMkLst>
        <pc:spChg chg="mod">
          <ac:chgData name="Gavriil Kougianos" userId="ae3cf1df-f2e6-484b-bdcb-28d0b2c2b549" providerId="ADAL" clId="{88FEA1B1-6353-4590-A403-5E1F27600A1A}" dt="2024-11-03T08:51:16.119" v="1089" actId="113"/>
          <ac:spMkLst>
            <pc:docMk/>
            <pc:sldMk cId="3669452411" sldId="271"/>
            <ac:spMk id="2" creationId="{1377E0A5-D699-86F9-1511-A75F141A8C59}"/>
          </ac:spMkLst>
        </pc:spChg>
        <pc:spChg chg="mod">
          <ac:chgData name="Gavriil Kougianos" userId="ae3cf1df-f2e6-484b-bdcb-28d0b2c2b549" providerId="ADAL" clId="{88FEA1B1-6353-4590-A403-5E1F27600A1A}" dt="2024-11-01T20:18:20.614" v="8"/>
          <ac:spMkLst>
            <pc:docMk/>
            <pc:sldMk cId="3669452411" sldId="271"/>
            <ac:spMk id="4" creationId="{5D12847E-B57E-77E9-BB27-F189503DA0A7}"/>
          </ac:spMkLst>
        </pc:spChg>
      </pc:sldChg>
      <pc:sldChg chg="addSp delSp modSp mod">
        <pc:chgData name="Gavriil Kougianos" userId="ae3cf1df-f2e6-484b-bdcb-28d0b2c2b549" providerId="ADAL" clId="{88FEA1B1-6353-4590-A403-5E1F27600A1A}" dt="2024-11-03T08:59:41.028" v="1241" actId="21"/>
        <pc:sldMkLst>
          <pc:docMk/>
          <pc:sldMk cId="4255625058" sldId="272"/>
        </pc:sldMkLst>
        <pc:spChg chg="mod">
          <ac:chgData name="Gavriil Kougianos" userId="ae3cf1df-f2e6-484b-bdcb-28d0b2c2b549" providerId="ADAL" clId="{88FEA1B1-6353-4590-A403-5E1F27600A1A}" dt="2024-11-03T08:57:08.194" v="1211" actId="1076"/>
          <ac:spMkLst>
            <pc:docMk/>
            <pc:sldMk cId="4255625058" sldId="272"/>
            <ac:spMk id="2" creationId="{9E579C48-6E4C-46FA-50FB-DD44AF98CDB2}"/>
          </ac:spMkLst>
        </pc:spChg>
        <pc:spChg chg="mod">
          <ac:chgData name="Gavriil Kougianos" userId="ae3cf1df-f2e6-484b-bdcb-28d0b2c2b549" providerId="ADAL" clId="{88FEA1B1-6353-4590-A403-5E1F27600A1A}" dt="2024-11-03T08:59:05.884" v="1239" actId="1076"/>
          <ac:spMkLst>
            <pc:docMk/>
            <pc:sldMk cId="4255625058" sldId="272"/>
            <ac:spMk id="3" creationId="{E549F85E-8955-9B9E-B3B0-C71CAF25C90D}"/>
          </ac:spMkLst>
        </pc:spChg>
        <pc:spChg chg="mod">
          <ac:chgData name="Gavriil Kougianos" userId="ae3cf1df-f2e6-484b-bdcb-28d0b2c2b549" providerId="ADAL" clId="{88FEA1B1-6353-4590-A403-5E1F27600A1A}" dt="2024-11-01T20:18:20.614" v="8"/>
          <ac:spMkLst>
            <pc:docMk/>
            <pc:sldMk cId="4255625058" sldId="272"/>
            <ac:spMk id="4" creationId="{CE540B86-6EEB-C953-8BF1-383BA66553D9}"/>
          </ac:spMkLst>
        </pc:spChg>
        <pc:spChg chg="add del">
          <ac:chgData name="Gavriil Kougianos" userId="ae3cf1df-f2e6-484b-bdcb-28d0b2c2b549" providerId="ADAL" clId="{88FEA1B1-6353-4590-A403-5E1F27600A1A}" dt="2024-11-03T08:56:51.623" v="1208" actId="22"/>
          <ac:spMkLst>
            <pc:docMk/>
            <pc:sldMk cId="4255625058" sldId="272"/>
            <ac:spMk id="6" creationId="{34B577C5-AEB5-7D3A-1B08-7F1FA6162D3A}"/>
          </ac:spMkLst>
        </pc:spChg>
        <pc:spChg chg="add mod">
          <ac:chgData name="Gavriil Kougianos" userId="ae3cf1df-f2e6-484b-bdcb-28d0b2c2b549" providerId="ADAL" clId="{88FEA1B1-6353-4590-A403-5E1F27600A1A}" dt="2024-11-03T08:58:56.661" v="1237" actId="1076"/>
          <ac:spMkLst>
            <pc:docMk/>
            <pc:sldMk cId="4255625058" sldId="272"/>
            <ac:spMk id="7" creationId="{ABFEF11A-26AA-C0D7-FD36-46011F3E257C}"/>
          </ac:spMkLst>
        </pc:spChg>
        <pc:spChg chg="add mod">
          <ac:chgData name="Gavriil Kougianos" userId="ae3cf1df-f2e6-484b-bdcb-28d0b2c2b549" providerId="ADAL" clId="{88FEA1B1-6353-4590-A403-5E1F27600A1A}" dt="2024-11-03T08:59:05.175" v="1238" actId="1076"/>
          <ac:spMkLst>
            <pc:docMk/>
            <pc:sldMk cId="4255625058" sldId="272"/>
            <ac:spMk id="8" creationId="{ADCC262B-6018-B913-53F7-DDFC101A1841}"/>
          </ac:spMkLst>
        </pc:spChg>
        <pc:spChg chg="add del mod">
          <ac:chgData name="Gavriil Kougianos" userId="ae3cf1df-f2e6-484b-bdcb-28d0b2c2b549" providerId="ADAL" clId="{88FEA1B1-6353-4590-A403-5E1F27600A1A}" dt="2024-11-03T08:59:41.028" v="1241" actId="21"/>
          <ac:spMkLst>
            <pc:docMk/>
            <pc:sldMk cId="4255625058" sldId="272"/>
            <ac:spMk id="9" creationId="{F03B8E02-04B0-7FE4-EA91-53698E1166E1}"/>
          </ac:spMkLst>
        </pc:spChg>
      </pc:sldChg>
      <pc:sldChg chg="addSp delSp modSp mod">
        <pc:chgData name="Gavriil Kougianos" userId="ae3cf1df-f2e6-484b-bdcb-28d0b2c2b549" providerId="ADAL" clId="{88FEA1B1-6353-4590-A403-5E1F27600A1A}" dt="2024-11-03T09:01:02.738" v="1251" actId="1076"/>
        <pc:sldMkLst>
          <pc:docMk/>
          <pc:sldMk cId="4268406381" sldId="273"/>
        </pc:sldMkLst>
        <pc:spChg chg="mod">
          <ac:chgData name="Gavriil Kougianos" userId="ae3cf1df-f2e6-484b-bdcb-28d0b2c2b549" providerId="ADAL" clId="{88FEA1B1-6353-4590-A403-5E1F27600A1A}" dt="2024-11-03T08:46:15.503" v="847" actId="113"/>
          <ac:spMkLst>
            <pc:docMk/>
            <pc:sldMk cId="4268406381" sldId="273"/>
            <ac:spMk id="2" creationId="{03BA8401-F241-8FF4-239A-C40C414B7B9E}"/>
          </ac:spMkLst>
        </pc:spChg>
        <pc:spChg chg="mod">
          <ac:chgData name="Gavriil Kougianos" userId="ae3cf1df-f2e6-484b-bdcb-28d0b2c2b549" providerId="ADAL" clId="{88FEA1B1-6353-4590-A403-5E1F27600A1A}" dt="2024-11-03T08:47:10.503" v="895" actId="20577"/>
          <ac:spMkLst>
            <pc:docMk/>
            <pc:sldMk cId="4268406381" sldId="273"/>
            <ac:spMk id="3" creationId="{6C5E8280-7DB2-DFC5-D74E-C5B06FD8F169}"/>
          </ac:spMkLst>
        </pc:spChg>
        <pc:spChg chg="mod">
          <ac:chgData name="Gavriil Kougianos" userId="ae3cf1df-f2e6-484b-bdcb-28d0b2c2b549" providerId="ADAL" clId="{88FEA1B1-6353-4590-A403-5E1F27600A1A}" dt="2024-11-01T20:18:20.614" v="8"/>
          <ac:spMkLst>
            <pc:docMk/>
            <pc:sldMk cId="4268406381" sldId="273"/>
            <ac:spMk id="4" creationId="{9AF0F673-BD96-9532-ADBF-EBC3CC858A25}"/>
          </ac:spMkLst>
        </pc:spChg>
        <pc:spChg chg="add del mod">
          <ac:chgData name="Gavriil Kougianos" userId="ae3cf1df-f2e6-484b-bdcb-28d0b2c2b549" providerId="ADAL" clId="{88FEA1B1-6353-4590-A403-5E1F27600A1A}" dt="2024-11-03T09:00:34.738" v="1248"/>
          <ac:spMkLst>
            <pc:docMk/>
            <pc:sldMk cId="4268406381" sldId="273"/>
            <ac:spMk id="5" creationId="{FB2A45D1-7396-A930-501E-EBCA9B6809C5}"/>
          </ac:spMkLst>
        </pc:spChg>
        <pc:spChg chg="add del mod">
          <ac:chgData name="Gavriil Kougianos" userId="ae3cf1df-f2e6-484b-bdcb-28d0b2c2b549" providerId="ADAL" clId="{88FEA1B1-6353-4590-A403-5E1F27600A1A}" dt="2024-11-03T09:00:34.733" v="1246" actId="478"/>
          <ac:spMkLst>
            <pc:docMk/>
            <pc:sldMk cId="4268406381" sldId="273"/>
            <ac:spMk id="6" creationId="{D50C3442-C497-A8AB-A325-2BDD2C3AAA4F}"/>
          </ac:spMkLst>
        </pc:spChg>
        <pc:spChg chg="add mod">
          <ac:chgData name="Gavriil Kougianos" userId="ae3cf1df-f2e6-484b-bdcb-28d0b2c2b549" providerId="ADAL" clId="{88FEA1B1-6353-4590-A403-5E1F27600A1A}" dt="2024-11-03T09:00:54.431" v="1250" actId="14100"/>
          <ac:spMkLst>
            <pc:docMk/>
            <pc:sldMk cId="4268406381" sldId="273"/>
            <ac:spMk id="7" creationId="{7579276D-BF78-0327-CC45-75B486F9E601}"/>
          </ac:spMkLst>
        </pc:spChg>
        <pc:spChg chg="add mod">
          <ac:chgData name="Gavriil Kougianos" userId="ae3cf1df-f2e6-484b-bdcb-28d0b2c2b549" providerId="ADAL" clId="{88FEA1B1-6353-4590-A403-5E1F27600A1A}" dt="2024-11-03T09:01:02.738" v="1251" actId="1076"/>
          <ac:spMkLst>
            <pc:docMk/>
            <pc:sldMk cId="4268406381" sldId="273"/>
            <ac:spMk id="9" creationId="{F03B8E02-04B0-7FE4-EA91-53698E1166E1}"/>
          </ac:spMkLst>
        </pc:spChg>
      </pc:sldChg>
      <pc:sldChg chg="modSp mod">
        <pc:chgData name="Gavriil Kougianos" userId="ae3cf1df-f2e6-484b-bdcb-28d0b2c2b549" providerId="ADAL" clId="{88FEA1B1-6353-4590-A403-5E1F27600A1A}" dt="2024-11-03T08:45:46.947" v="845" actId="113"/>
        <pc:sldMkLst>
          <pc:docMk/>
          <pc:sldMk cId="3051632557" sldId="274"/>
        </pc:sldMkLst>
        <pc:spChg chg="mod">
          <ac:chgData name="Gavriil Kougianos" userId="ae3cf1df-f2e6-484b-bdcb-28d0b2c2b549" providerId="ADAL" clId="{88FEA1B1-6353-4590-A403-5E1F27600A1A}" dt="2024-11-03T08:45:46.947" v="845" actId="113"/>
          <ac:spMkLst>
            <pc:docMk/>
            <pc:sldMk cId="3051632557" sldId="274"/>
            <ac:spMk id="2" creationId="{652E3D15-F61F-805A-E1F7-D1A9CB0F2DC2}"/>
          </ac:spMkLst>
        </pc:spChg>
        <pc:spChg chg="mod">
          <ac:chgData name="Gavriil Kougianos" userId="ae3cf1df-f2e6-484b-bdcb-28d0b2c2b549" providerId="ADAL" clId="{88FEA1B1-6353-4590-A403-5E1F27600A1A}" dt="2024-11-02T19:02:56.946" v="776" actId="27636"/>
          <ac:spMkLst>
            <pc:docMk/>
            <pc:sldMk cId="3051632557" sldId="274"/>
            <ac:spMk id="3" creationId="{6B89EF00-94C0-CFB1-E631-BB96134E8D0E}"/>
          </ac:spMkLst>
        </pc:spChg>
        <pc:spChg chg="mod">
          <ac:chgData name="Gavriil Kougianos" userId="ae3cf1df-f2e6-484b-bdcb-28d0b2c2b549" providerId="ADAL" clId="{88FEA1B1-6353-4590-A403-5E1F27600A1A}" dt="2024-11-01T20:18:20.614" v="8"/>
          <ac:spMkLst>
            <pc:docMk/>
            <pc:sldMk cId="3051632557" sldId="274"/>
            <ac:spMk id="4" creationId="{E45A8ADD-F5B5-1211-80A7-F4D04AEC0FC2}"/>
          </ac:spMkLst>
        </pc:spChg>
      </pc:sldChg>
      <pc:sldChg chg="modSp mod">
        <pc:chgData name="Gavriil Kougianos" userId="ae3cf1df-f2e6-484b-bdcb-28d0b2c2b549" providerId="ADAL" clId="{88FEA1B1-6353-4590-A403-5E1F27600A1A}" dt="2024-11-03T08:45:35.231" v="844" actId="20577"/>
        <pc:sldMkLst>
          <pc:docMk/>
          <pc:sldMk cId="4017875318" sldId="275"/>
        </pc:sldMkLst>
        <pc:spChg chg="mod">
          <ac:chgData name="Gavriil Kougianos" userId="ae3cf1df-f2e6-484b-bdcb-28d0b2c2b549" providerId="ADAL" clId="{88FEA1B1-6353-4590-A403-5E1F27600A1A}" dt="2024-11-03T08:45:35.231" v="844" actId="20577"/>
          <ac:spMkLst>
            <pc:docMk/>
            <pc:sldMk cId="4017875318" sldId="275"/>
            <ac:spMk id="2" creationId="{94A6E8B0-064A-65CC-0946-4C031C09E1CB}"/>
          </ac:spMkLst>
        </pc:spChg>
        <pc:spChg chg="mod">
          <ac:chgData name="Gavriil Kougianos" userId="ae3cf1df-f2e6-484b-bdcb-28d0b2c2b549" providerId="ADAL" clId="{88FEA1B1-6353-4590-A403-5E1F27600A1A}" dt="2024-11-03T08:45:24.391" v="829" actId="20577"/>
          <ac:spMkLst>
            <pc:docMk/>
            <pc:sldMk cId="4017875318" sldId="275"/>
            <ac:spMk id="3" creationId="{DF4E88F8-0B24-5E09-E800-6F9779F822AD}"/>
          </ac:spMkLst>
        </pc:spChg>
        <pc:spChg chg="mod">
          <ac:chgData name="Gavriil Kougianos" userId="ae3cf1df-f2e6-484b-bdcb-28d0b2c2b549" providerId="ADAL" clId="{88FEA1B1-6353-4590-A403-5E1F27600A1A}" dt="2024-11-01T20:18:20.614" v="8"/>
          <ac:spMkLst>
            <pc:docMk/>
            <pc:sldMk cId="4017875318" sldId="275"/>
            <ac:spMk id="4" creationId="{046C38E8-518F-4117-5890-0DBE9AC54BF5}"/>
          </ac:spMkLst>
        </pc:spChg>
      </pc:sldChg>
      <pc:sldChg chg="modSp mod setBg">
        <pc:chgData name="Gavriil Kougianos" userId="ae3cf1df-f2e6-484b-bdcb-28d0b2c2b549" providerId="ADAL" clId="{88FEA1B1-6353-4590-A403-5E1F27600A1A}" dt="2024-11-03T08:46:01.190" v="846" actId="255"/>
        <pc:sldMkLst>
          <pc:docMk/>
          <pc:sldMk cId="3843083500" sldId="276"/>
        </pc:sldMkLst>
        <pc:spChg chg="mod">
          <ac:chgData name="Gavriil Kougianos" userId="ae3cf1df-f2e6-484b-bdcb-28d0b2c2b549" providerId="ADAL" clId="{88FEA1B1-6353-4590-A403-5E1F27600A1A}" dt="2024-11-03T08:46:01.190" v="846" actId="255"/>
          <ac:spMkLst>
            <pc:docMk/>
            <pc:sldMk cId="3843083500" sldId="276"/>
            <ac:spMk id="2" creationId="{30F5638A-6213-8488-CE3E-C2C83044F4DA}"/>
          </ac:spMkLst>
        </pc:spChg>
      </pc:sldChg>
      <pc:sldChg chg="modSp mod setBg">
        <pc:chgData name="Gavriil Kougianos" userId="ae3cf1df-f2e6-484b-bdcb-28d0b2c2b549" providerId="ADAL" clId="{88FEA1B1-6353-4590-A403-5E1F27600A1A}" dt="2024-11-03T08:52:57.197" v="1099" actId="255"/>
        <pc:sldMkLst>
          <pc:docMk/>
          <pc:sldMk cId="2343931831" sldId="277"/>
        </pc:sldMkLst>
        <pc:spChg chg="mod">
          <ac:chgData name="Gavriil Kougianos" userId="ae3cf1df-f2e6-484b-bdcb-28d0b2c2b549" providerId="ADAL" clId="{88FEA1B1-6353-4590-A403-5E1F27600A1A}" dt="2024-11-01T20:18:20.614" v="8"/>
          <ac:spMkLst>
            <pc:docMk/>
            <pc:sldMk cId="2343931831" sldId="277"/>
            <ac:spMk id="4" creationId="{A4E75722-0818-70FE-0574-A404FA0037ED}"/>
          </ac:spMkLst>
        </pc:spChg>
        <pc:graphicFrameChg chg="mod">
          <ac:chgData name="Gavriil Kougianos" userId="ae3cf1df-f2e6-484b-bdcb-28d0b2c2b549" providerId="ADAL" clId="{88FEA1B1-6353-4590-A403-5E1F27600A1A}" dt="2024-11-03T08:52:57.197" v="1099" actId="255"/>
          <ac:graphicFrameMkLst>
            <pc:docMk/>
            <pc:sldMk cId="2343931831" sldId="277"/>
            <ac:graphicFrameMk id="50" creationId="{3EE6D8F5-05E0-5D61-FAD7-C448DEDC7462}"/>
          </ac:graphicFrameMkLst>
        </pc:graphicFrameChg>
      </pc:sldChg>
      <pc:sldChg chg="modSp mod">
        <pc:chgData name="Gavriil Kougianos" userId="ae3cf1df-f2e6-484b-bdcb-28d0b2c2b549" providerId="ADAL" clId="{88FEA1B1-6353-4590-A403-5E1F27600A1A}" dt="2024-11-03T08:50:51.277" v="1088" actId="6549"/>
        <pc:sldMkLst>
          <pc:docMk/>
          <pc:sldMk cId="2002221277" sldId="278"/>
        </pc:sldMkLst>
        <pc:spChg chg="mod">
          <ac:chgData name="Gavriil Kougianos" userId="ae3cf1df-f2e6-484b-bdcb-28d0b2c2b549" providerId="ADAL" clId="{88FEA1B1-6353-4590-A403-5E1F27600A1A}" dt="2024-11-03T08:47:45.558" v="896" actId="113"/>
          <ac:spMkLst>
            <pc:docMk/>
            <pc:sldMk cId="2002221277" sldId="278"/>
            <ac:spMk id="2" creationId="{C6198242-CA2C-D096-2E5A-1F972B16ECE9}"/>
          </ac:spMkLst>
        </pc:spChg>
        <pc:spChg chg="mod">
          <ac:chgData name="Gavriil Kougianos" userId="ae3cf1df-f2e6-484b-bdcb-28d0b2c2b549" providerId="ADAL" clId="{88FEA1B1-6353-4590-A403-5E1F27600A1A}" dt="2024-11-03T08:50:51.277" v="1088" actId="6549"/>
          <ac:spMkLst>
            <pc:docMk/>
            <pc:sldMk cId="2002221277" sldId="278"/>
            <ac:spMk id="3" creationId="{C26013A4-B6C6-A8E5-AAED-0809A0EC3386}"/>
          </ac:spMkLst>
        </pc:spChg>
        <pc:spChg chg="mod">
          <ac:chgData name="Gavriil Kougianos" userId="ae3cf1df-f2e6-484b-bdcb-28d0b2c2b549" providerId="ADAL" clId="{88FEA1B1-6353-4590-A403-5E1F27600A1A}" dt="2024-11-01T20:18:20.614" v="8"/>
          <ac:spMkLst>
            <pc:docMk/>
            <pc:sldMk cId="2002221277" sldId="278"/>
            <ac:spMk id="4" creationId="{37396109-3C40-2A8A-DF1A-DF9DFC6A1928}"/>
          </ac:spMkLst>
        </pc:spChg>
      </pc:sldChg>
      <pc:sldMasterChg chg="setBg">
        <pc:chgData name="Gavriil Kougianos" userId="ae3cf1df-f2e6-484b-bdcb-28d0b2c2b549" providerId="ADAL" clId="{88FEA1B1-6353-4590-A403-5E1F27600A1A}" dt="2024-11-01T20:18:52.064" v="9"/>
        <pc:sldMasterMkLst>
          <pc:docMk/>
          <pc:sldMasterMk cId="2774117693" sldId="2147484275"/>
        </pc:sldMasterMkLst>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54681-6508-47CA-828A-3288146ED680}"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en-US"/>
        </a:p>
      </dgm:t>
    </dgm:pt>
    <dgm:pt modelId="{BAF27F78-AA7C-4241-A9F5-19F2613706A1}">
      <dgm:prSet custT="1"/>
      <dgm:spPr/>
      <dgm:t>
        <a:bodyPr/>
        <a:lstStyle/>
        <a:p>
          <a:r>
            <a:rPr lang="el-GR" sz="2400" b="1" i="1" dirty="0"/>
            <a:t>Εισήγηση</a:t>
          </a:r>
          <a:r>
            <a:rPr lang="el-GR" sz="2400" b="1" dirty="0"/>
            <a:t> </a:t>
          </a:r>
          <a:endParaRPr lang="en-US" sz="2400" dirty="0"/>
        </a:p>
      </dgm:t>
    </dgm:pt>
    <dgm:pt modelId="{DFF942B0-E46E-4D75-933E-A669ADC91D35}" type="parTrans" cxnId="{9E50A295-8BB0-4744-8B97-45229C8CE3B7}">
      <dgm:prSet/>
      <dgm:spPr/>
      <dgm:t>
        <a:bodyPr/>
        <a:lstStyle/>
        <a:p>
          <a:endParaRPr lang="en-US"/>
        </a:p>
      </dgm:t>
    </dgm:pt>
    <dgm:pt modelId="{76990B16-E504-4B8D-8A20-2F7E756DED76}" type="sibTrans" cxnId="{9E50A295-8BB0-4744-8B97-45229C8CE3B7}">
      <dgm:prSet/>
      <dgm:spPr/>
      <dgm:t>
        <a:bodyPr/>
        <a:lstStyle/>
        <a:p>
          <a:endParaRPr lang="en-US"/>
        </a:p>
      </dgm:t>
    </dgm:pt>
    <dgm:pt modelId="{BAC46E92-E744-46EE-A205-EF43A072AB50}">
      <dgm:prSet custT="1"/>
      <dgm:spPr/>
      <dgm:t>
        <a:bodyPr/>
        <a:lstStyle/>
        <a:p>
          <a:r>
            <a:rPr lang="el-GR" sz="2400" b="1" i="1" dirty="0"/>
            <a:t>Αθανασίου Μαμάκου</a:t>
          </a:r>
          <a:endParaRPr lang="en-US" sz="2400" dirty="0"/>
        </a:p>
      </dgm:t>
    </dgm:pt>
    <dgm:pt modelId="{0056DF6B-BCC7-468C-BC85-00DDF7D9181D}" type="parTrans" cxnId="{95015783-C5E2-4541-9817-F174C656E2F7}">
      <dgm:prSet/>
      <dgm:spPr/>
      <dgm:t>
        <a:bodyPr/>
        <a:lstStyle/>
        <a:p>
          <a:endParaRPr lang="en-US"/>
        </a:p>
      </dgm:t>
    </dgm:pt>
    <dgm:pt modelId="{0C33718B-7555-4299-B828-80A79742E7DF}" type="sibTrans" cxnId="{95015783-C5E2-4541-9817-F174C656E2F7}">
      <dgm:prSet/>
      <dgm:spPr/>
      <dgm:t>
        <a:bodyPr/>
        <a:lstStyle/>
        <a:p>
          <a:endParaRPr lang="en-US"/>
        </a:p>
      </dgm:t>
    </dgm:pt>
    <dgm:pt modelId="{3A0B7937-DE68-4C53-922A-5960579653C9}">
      <dgm:prSet/>
      <dgm:spPr/>
      <dgm:t>
        <a:bodyPr/>
        <a:lstStyle/>
        <a:p>
          <a:r>
            <a:rPr lang="el-GR" dirty="0"/>
            <a:t>Προέδρου Επιτροπής Ψηφιακού Μετασχηματισμού της ΚΕΔΕ</a:t>
          </a:r>
          <a:endParaRPr lang="en-US" dirty="0"/>
        </a:p>
      </dgm:t>
    </dgm:pt>
    <dgm:pt modelId="{B0A3B273-8279-4871-8F57-BCE1BC132261}" type="parTrans" cxnId="{ED2DDDCA-1ADC-4B93-9974-BB2892E83CC4}">
      <dgm:prSet/>
      <dgm:spPr/>
      <dgm:t>
        <a:bodyPr/>
        <a:lstStyle/>
        <a:p>
          <a:endParaRPr lang="en-US"/>
        </a:p>
      </dgm:t>
    </dgm:pt>
    <dgm:pt modelId="{AC3419D8-CBF6-4586-836E-ECEFAC96B8B1}" type="sibTrans" cxnId="{ED2DDDCA-1ADC-4B93-9974-BB2892E83CC4}">
      <dgm:prSet/>
      <dgm:spPr/>
      <dgm:t>
        <a:bodyPr/>
        <a:lstStyle/>
        <a:p>
          <a:endParaRPr lang="en-US"/>
        </a:p>
      </dgm:t>
    </dgm:pt>
    <dgm:pt modelId="{245F31F4-0D2D-4C76-B5B3-961503F863E2}">
      <dgm:prSet/>
      <dgm:spPr/>
      <dgm:t>
        <a:bodyPr/>
        <a:lstStyle/>
        <a:p>
          <a:r>
            <a:rPr lang="el-GR"/>
            <a:t>Δημάρχου Λαρισαίων</a:t>
          </a:r>
          <a:endParaRPr lang="en-US"/>
        </a:p>
      </dgm:t>
    </dgm:pt>
    <dgm:pt modelId="{BF5F36FA-8924-4D1C-ACC3-AF2EFBA61547}" type="parTrans" cxnId="{388F8B14-6CDC-4FEF-8748-814134BC2858}">
      <dgm:prSet/>
      <dgm:spPr/>
      <dgm:t>
        <a:bodyPr/>
        <a:lstStyle/>
        <a:p>
          <a:endParaRPr lang="en-US"/>
        </a:p>
      </dgm:t>
    </dgm:pt>
    <dgm:pt modelId="{47851B1A-0C1E-4DDE-B891-21C335C39913}" type="sibTrans" cxnId="{388F8B14-6CDC-4FEF-8748-814134BC2858}">
      <dgm:prSet/>
      <dgm:spPr/>
      <dgm:t>
        <a:bodyPr/>
        <a:lstStyle/>
        <a:p>
          <a:endParaRPr lang="en-US"/>
        </a:p>
      </dgm:t>
    </dgm:pt>
    <dgm:pt modelId="{EF17C44D-4665-41EA-B422-7000A86BB600}">
      <dgm:prSet/>
      <dgm:spPr/>
      <dgm:t>
        <a:bodyPr/>
        <a:lstStyle/>
        <a:p>
          <a:r>
            <a:rPr lang="el-GR" dirty="0"/>
            <a:t>Μέλους του ΔΣ της ΚΕΔΕ</a:t>
          </a:r>
          <a:endParaRPr lang="en-US" dirty="0"/>
        </a:p>
      </dgm:t>
    </dgm:pt>
    <dgm:pt modelId="{3017C853-BC5A-4598-B1F0-1F0F7B96F35A}" type="parTrans" cxnId="{151EDC67-C57D-4512-80B8-81D43A20D54D}">
      <dgm:prSet/>
      <dgm:spPr/>
      <dgm:t>
        <a:bodyPr/>
        <a:lstStyle/>
        <a:p>
          <a:endParaRPr lang="en-US"/>
        </a:p>
      </dgm:t>
    </dgm:pt>
    <dgm:pt modelId="{B633228D-0583-4083-9482-76EB99F75735}" type="sibTrans" cxnId="{151EDC67-C57D-4512-80B8-81D43A20D54D}">
      <dgm:prSet/>
      <dgm:spPr/>
      <dgm:t>
        <a:bodyPr/>
        <a:lstStyle/>
        <a:p>
          <a:endParaRPr lang="en-US"/>
        </a:p>
      </dgm:t>
    </dgm:pt>
    <dgm:pt modelId="{B88B7490-CDFB-4CFF-91EB-20C4E4C2407C}" type="pres">
      <dgm:prSet presAssocID="{6DE54681-6508-47CA-828A-3288146ED680}" presName="vert0" presStyleCnt="0">
        <dgm:presLayoutVars>
          <dgm:dir/>
          <dgm:animOne val="branch"/>
          <dgm:animLvl val="lvl"/>
        </dgm:presLayoutVars>
      </dgm:prSet>
      <dgm:spPr/>
    </dgm:pt>
    <dgm:pt modelId="{7F2FB00F-ED50-485F-8187-4B8E5570E108}" type="pres">
      <dgm:prSet presAssocID="{BAF27F78-AA7C-4241-A9F5-19F2613706A1}" presName="thickLine" presStyleLbl="alignNode1" presStyleIdx="0" presStyleCnt="5"/>
      <dgm:spPr/>
    </dgm:pt>
    <dgm:pt modelId="{A727A8FC-A489-4754-A45B-97D3606C0E04}" type="pres">
      <dgm:prSet presAssocID="{BAF27F78-AA7C-4241-A9F5-19F2613706A1}" presName="horz1" presStyleCnt="0"/>
      <dgm:spPr/>
    </dgm:pt>
    <dgm:pt modelId="{9E4BB209-6378-491C-963D-3E431BCA43BD}" type="pres">
      <dgm:prSet presAssocID="{BAF27F78-AA7C-4241-A9F5-19F2613706A1}" presName="tx1" presStyleLbl="revTx" presStyleIdx="0" presStyleCnt="5"/>
      <dgm:spPr/>
    </dgm:pt>
    <dgm:pt modelId="{BE54B5E3-A843-444E-9365-DDCDC9408A1B}" type="pres">
      <dgm:prSet presAssocID="{BAF27F78-AA7C-4241-A9F5-19F2613706A1}" presName="vert1" presStyleCnt="0"/>
      <dgm:spPr/>
    </dgm:pt>
    <dgm:pt modelId="{C9BBE546-A6DD-49DF-BF5D-CBE58033864D}" type="pres">
      <dgm:prSet presAssocID="{BAC46E92-E744-46EE-A205-EF43A072AB50}" presName="thickLine" presStyleLbl="alignNode1" presStyleIdx="1" presStyleCnt="5"/>
      <dgm:spPr/>
    </dgm:pt>
    <dgm:pt modelId="{F1171628-7FED-4542-9647-8F7CD502FE25}" type="pres">
      <dgm:prSet presAssocID="{BAC46E92-E744-46EE-A205-EF43A072AB50}" presName="horz1" presStyleCnt="0"/>
      <dgm:spPr/>
    </dgm:pt>
    <dgm:pt modelId="{B74049DE-96AC-47C2-97E4-7967746E4747}" type="pres">
      <dgm:prSet presAssocID="{BAC46E92-E744-46EE-A205-EF43A072AB50}" presName="tx1" presStyleLbl="revTx" presStyleIdx="1" presStyleCnt="5"/>
      <dgm:spPr/>
    </dgm:pt>
    <dgm:pt modelId="{98DEDF13-DDDF-4A8A-9D7C-DC637B358F27}" type="pres">
      <dgm:prSet presAssocID="{BAC46E92-E744-46EE-A205-EF43A072AB50}" presName="vert1" presStyleCnt="0"/>
      <dgm:spPr/>
    </dgm:pt>
    <dgm:pt modelId="{543E9BD4-50B8-43A8-8E61-3E6A660C2C58}" type="pres">
      <dgm:prSet presAssocID="{3A0B7937-DE68-4C53-922A-5960579653C9}" presName="thickLine" presStyleLbl="alignNode1" presStyleIdx="2" presStyleCnt="5"/>
      <dgm:spPr/>
    </dgm:pt>
    <dgm:pt modelId="{6FF5D921-06F7-497C-8248-F57249E0A141}" type="pres">
      <dgm:prSet presAssocID="{3A0B7937-DE68-4C53-922A-5960579653C9}" presName="horz1" presStyleCnt="0"/>
      <dgm:spPr/>
    </dgm:pt>
    <dgm:pt modelId="{C00C68ED-21F3-4E02-837A-3B1984C9DF62}" type="pres">
      <dgm:prSet presAssocID="{3A0B7937-DE68-4C53-922A-5960579653C9}" presName="tx1" presStyleLbl="revTx" presStyleIdx="2" presStyleCnt="5"/>
      <dgm:spPr/>
    </dgm:pt>
    <dgm:pt modelId="{F3D1BC23-32D6-4B54-BF11-CCAD0C3BA08B}" type="pres">
      <dgm:prSet presAssocID="{3A0B7937-DE68-4C53-922A-5960579653C9}" presName="vert1" presStyleCnt="0"/>
      <dgm:spPr/>
    </dgm:pt>
    <dgm:pt modelId="{37C48BA1-2AA7-4867-804A-D3BB6F626063}" type="pres">
      <dgm:prSet presAssocID="{245F31F4-0D2D-4C76-B5B3-961503F863E2}" presName="thickLine" presStyleLbl="alignNode1" presStyleIdx="3" presStyleCnt="5"/>
      <dgm:spPr/>
    </dgm:pt>
    <dgm:pt modelId="{12D36E6B-077D-4A08-82E1-EC3CFBF5C6A0}" type="pres">
      <dgm:prSet presAssocID="{245F31F4-0D2D-4C76-B5B3-961503F863E2}" presName="horz1" presStyleCnt="0"/>
      <dgm:spPr/>
    </dgm:pt>
    <dgm:pt modelId="{E667E74B-4E16-475E-86D9-7CCD43860075}" type="pres">
      <dgm:prSet presAssocID="{245F31F4-0D2D-4C76-B5B3-961503F863E2}" presName="tx1" presStyleLbl="revTx" presStyleIdx="3" presStyleCnt="5"/>
      <dgm:spPr/>
    </dgm:pt>
    <dgm:pt modelId="{9FE033F4-E2D7-41E0-B317-0D09B1E6DCCD}" type="pres">
      <dgm:prSet presAssocID="{245F31F4-0D2D-4C76-B5B3-961503F863E2}" presName="vert1" presStyleCnt="0"/>
      <dgm:spPr/>
    </dgm:pt>
    <dgm:pt modelId="{B54597D7-6A9E-4B5A-B0FB-0468265E56DD}" type="pres">
      <dgm:prSet presAssocID="{EF17C44D-4665-41EA-B422-7000A86BB600}" presName="thickLine" presStyleLbl="alignNode1" presStyleIdx="4" presStyleCnt="5"/>
      <dgm:spPr/>
    </dgm:pt>
    <dgm:pt modelId="{29777381-98C6-4A50-ADF4-1CF08C1FCE7F}" type="pres">
      <dgm:prSet presAssocID="{EF17C44D-4665-41EA-B422-7000A86BB600}" presName="horz1" presStyleCnt="0"/>
      <dgm:spPr/>
    </dgm:pt>
    <dgm:pt modelId="{6EEA2774-490C-4ACD-8669-2CA7E9457597}" type="pres">
      <dgm:prSet presAssocID="{EF17C44D-4665-41EA-B422-7000A86BB600}" presName="tx1" presStyleLbl="revTx" presStyleIdx="4" presStyleCnt="5"/>
      <dgm:spPr/>
    </dgm:pt>
    <dgm:pt modelId="{0144AF54-F80E-4748-807A-7E43B0A24BED}" type="pres">
      <dgm:prSet presAssocID="{EF17C44D-4665-41EA-B422-7000A86BB600}" presName="vert1" presStyleCnt="0"/>
      <dgm:spPr/>
    </dgm:pt>
  </dgm:ptLst>
  <dgm:cxnLst>
    <dgm:cxn modelId="{98F99404-DE36-4B86-997E-69F63FEACCEA}" type="presOf" srcId="{BAC46E92-E744-46EE-A205-EF43A072AB50}" destId="{B74049DE-96AC-47C2-97E4-7967746E4747}" srcOrd="0" destOrd="0" presId="urn:microsoft.com/office/officeart/2008/layout/LinedList"/>
    <dgm:cxn modelId="{388F8B14-6CDC-4FEF-8748-814134BC2858}" srcId="{6DE54681-6508-47CA-828A-3288146ED680}" destId="{245F31F4-0D2D-4C76-B5B3-961503F863E2}" srcOrd="3" destOrd="0" parTransId="{BF5F36FA-8924-4D1C-ACC3-AF2EFBA61547}" sibTransId="{47851B1A-0C1E-4DDE-B891-21C335C39913}"/>
    <dgm:cxn modelId="{B3147121-75DF-400E-AD8F-DBC8F6C094B0}" type="presOf" srcId="{BAF27F78-AA7C-4241-A9F5-19F2613706A1}" destId="{9E4BB209-6378-491C-963D-3E431BCA43BD}" srcOrd="0" destOrd="0" presId="urn:microsoft.com/office/officeart/2008/layout/LinedList"/>
    <dgm:cxn modelId="{151EDC67-C57D-4512-80B8-81D43A20D54D}" srcId="{6DE54681-6508-47CA-828A-3288146ED680}" destId="{EF17C44D-4665-41EA-B422-7000A86BB600}" srcOrd="4" destOrd="0" parTransId="{3017C853-BC5A-4598-B1F0-1F0F7B96F35A}" sibTransId="{B633228D-0583-4083-9482-76EB99F75735}"/>
    <dgm:cxn modelId="{4BA6D375-12E4-4F43-8E9C-1A47311E9812}" type="presOf" srcId="{EF17C44D-4665-41EA-B422-7000A86BB600}" destId="{6EEA2774-490C-4ACD-8669-2CA7E9457597}" srcOrd="0" destOrd="0" presId="urn:microsoft.com/office/officeart/2008/layout/LinedList"/>
    <dgm:cxn modelId="{95015783-C5E2-4541-9817-F174C656E2F7}" srcId="{6DE54681-6508-47CA-828A-3288146ED680}" destId="{BAC46E92-E744-46EE-A205-EF43A072AB50}" srcOrd="1" destOrd="0" parTransId="{0056DF6B-BCC7-468C-BC85-00DDF7D9181D}" sibTransId="{0C33718B-7555-4299-B828-80A79742E7DF}"/>
    <dgm:cxn modelId="{E2364688-4055-4E3E-A8B8-950EE42578A6}" type="presOf" srcId="{3A0B7937-DE68-4C53-922A-5960579653C9}" destId="{C00C68ED-21F3-4E02-837A-3B1984C9DF62}" srcOrd="0" destOrd="0" presId="urn:microsoft.com/office/officeart/2008/layout/LinedList"/>
    <dgm:cxn modelId="{9E50A295-8BB0-4744-8B97-45229C8CE3B7}" srcId="{6DE54681-6508-47CA-828A-3288146ED680}" destId="{BAF27F78-AA7C-4241-A9F5-19F2613706A1}" srcOrd="0" destOrd="0" parTransId="{DFF942B0-E46E-4D75-933E-A669ADC91D35}" sibTransId="{76990B16-E504-4B8D-8A20-2F7E756DED76}"/>
    <dgm:cxn modelId="{B666C7A0-C171-443E-B40F-15763CBF3F99}" type="presOf" srcId="{6DE54681-6508-47CA-828A-3288146ED680}" destId="{B88B7490-CDFB-4CFF-91EB-20C4E4C2407C}" srcOrd="0" destOrd="0" presId="urn:microsoft.com/office/officeart/2008/layout/LinedList"/>
    <dgm:cxn modelId="{ED2DDDCA-1ADC-4B93-9974-BB2892E83CC4}" srcId="{6DE54681-6508-47CA-828A-3288146ED680}" destId="{3A0B7937-DE68-4C53-922A-5960579653C9}" srcOrd="2" destOrd="0" parTransId="{B0A3B273-8279-4871-8F57-BCE1BC132261}" sibTransId="{AC3419D8-CBF6-4586-836E-ECEFAC96B8B1}"/>
    <dgm:cxn modelId="{AAD2D2D2-0C77-457A-815A-F5F667968FFC}" type="presOf" srcId="{245F31F4-0D2D-4C76-B5B3-961503F863E2}" destId="{E667E74B-4E16-475E-86D9-7CCD43860075}" srcOrd="0" destOrd="0" presId="urn:microsoft.com/office/officeart/2008/layout/LinedList"/>
    <dgm:cxn modelId="{B1E0B72F-71C9-4BF6-AEA1-48DDBE593C59}" type="presParOf" srcId="{B88B7490-CDFB-4CFF-91EB-20C4E4C2407C}" destId="{7F2FB00F-ED50-485F-8187-4B8E5570E108}" srcOrd="0" destOrd="0" presId="urn:microsoft.com/office/officeart/2008/layout/LinedList"/>
    <dgm:cxn modelId="{C526B5DE-D15F-442E-A4C0-7EE516FA2957}" type="presParOf" srcId="{B88B7490-CDFB-4CFF-91EB-20C4E4C2407C}" destId="{A727A8FC-A489-4754-A45B-97D3606C0E04}" srcOrd="1" destOrd="0" presId="urn:microsoft.com/office/officeart/2008/layout/LinedList"/>
    <dgm:cxn modelId="{C58508F9-B797-4FDF-BF38-ECD605DF119E}" type="presParOf" srcId="{A727A8FC-A489-4754-A45B-97D3606C0E04}" destId="{9E4BB209-6378-491C-963D-3E431BCA43BD}" srcOrd="0" destOrd="0" presId="urn:microsoft.com/office/officeart/2008/layout/LinedList"/>
    <dgm:cxn modelId="{37EDAFA6-3753-4D60-B2DB-937A3B57AC08}" type="presParOf" srcId="{A727A8FC-A489-4754-A45B-97D3606C0E04}" destId="{BE54B5E3-A843-444E-9365-DDCDC9408A1B}" srcOrd="1" destOrd="0" presId="urn:microsoft.com/office/officeart/2008/layout/LinedList"/>
    <dgm:cxn modelId="{053D82A8-E35F-42A5-A123-DBEDC8F6C6A1}" type="presParOf" srcId="{B88B7490-CDFB-4CFF-91EB-20C4E4C2407C}" destId="{C9BBE546-A6DD-49DF-BF5D-CBE58033864D}" srcOrd="2" destOrd="0" presId="urn:microsoft.com/office/officeart/2008/layout/LinedList"/>
    <dgm:cxn modelId="{EC651343-B59F-497B-A659-C78E56E9BF78}" type="presParOf" srcId="{B88B7490-CDFB-4CFF-91EB-20C4E4C2407C}" destId="{F1171628-7FED-4542-9647-8F7CD502FE25}" srcOrd="3" destOrd="0" presId="urn:microsoft.com/office/officeart/2008/layout/LinedList"/>
    <dgm:cxn modelId="{8C747A0B-8544-4AF0-8BC7-8AAC74004627}" type="presParOf" srcId="{F1171628-7FED-4542-9647-8F7CD502FE25}" destId="{B74049DE-96AC-47C2-97E4-7967746E4747}" srcOrd="0" destOrd="0" presId="urn:microsoft.com/office/officeart/2008/layout/LinedList"/>
    <dgm:cxn modelId="{9152BF5A-A23F-48FB-BF50-CD4C44B8C37E}" type="presParOf" srcId="{F1171628-7FED-4542-9647-8F7CD502FE25}" destId="{98DEDF13-DDDF-4A8A-9D7C-DC637B358F27}" srcOrd="1" destOrd="0" presId="urn:microsoft.com/office/officeart/2008/layout/LinedList"/>
    <dgm:cxn modelId="{642FBFE6-7175-411C-B2AA-DCCD1ECA8C69}" type="presParOf" srcId="{B88B7490-CDFB-4CFF-91EB-20C4E4C2407C}" destId="{543E9BD4-50B8-43A8-8E61-3E6A660C2C58}" srcOrd="4" destOrd="0" presId="urn:microsoft.com/office/officeart/2008/layout/LinedList"/>
    <dgm:cxn modelId="{F76FEF3D-717F-4B3A-AF37-C20742A23A25}" type="presParOf" srcId="{B88B7490-CDFB-4CFF-91EB-20C4E4C2407C}" destId="{6FF5D921-06F7-497C-8248-F57249E0A141}" srcOrd="5" destOrd="0" presId="urn:microsoft.com/office/officeart/2008/layout/LinedList"/>
    <dgm:cxn modelId="{56763F1F-21A8-44B5-89D1-A9ACC826D767}" type="presParOf" srcId="{6FF5D921-06F7-497C-8248-F57249E0A141}" destId="{C00C68ED-21F3-4E02-837A-3B1984C9DF62}" srcOrd="0" destOrd="0" presId="urn:microsoft.com/office/officeart/2008/layout/LinedList"/>
    <dgm:cxn modelId="{F9F6079E-32A9-4975-8D19-350886DDDD90}" type="presParOf" srcId="{6FF5D921-06F7-497C-8248-F57249E0A141}" destId="{F3D1BC23-32D6-4B54-BF11-CCAD0C3BA08B}" srcOrd="1" destOrd="0" presId="urn:microsoft.com/office/officeart/2008/layout/LinedList"/>
    <dgm:cxn modelId="{9509F3A3-3B57-45C4-9690-C61AF3DFEEE8}" type="presParOf" srcId="{B88B7490-CDFB-4CFF-91EB-20C4E4C2407C}" destId="{37C48BA1-2AA7-4867-804A-D3BB6F626063}" srcOrd="6" destOrd="0" presId="urn:microsoft.com/office/officeart/2008/layout/LinedList"/>
    <dgm:cxn modelId="{69AA27B7-F974-4120-9AA6-8BFAED2A62EE}" type="presParOf" srcId="{B88B7490-CDFB-4CFF-91EB-20C4E4C2407C}" destId="{12D36E6B-077D-4A08-82E1-EC3CFBF5C6A0}" srcOrd="7" destOrd="0" presId="urn:microsoft.com/office/officeart/2008/layout/LinedList"/>
    <dgm:cxn modelId="{C8B045B7-F397-4B33-8332-B93C1E5B6D75}" type="presParOf" srcId="{12D36E6B-077D-4A08-82E1-EC3CFBF5C6A0}" destId="{E667E74B-4E16-475E-86D9-7CCD43860075}" srcOrd="0" destOrd="0" presId="urn:microsoft.com/office/officeart/2008/layout/LinedList"/>
    <dgm:cxn modelId="{D8E5918B-E9F9-4E31-9075-322C04371FD6}" type="presParOf" srcId="{12D36E6B-077D-4A08-82E1-EC3CFBF5C6A0}" destId="{9FE033F4-E2D7-41E0-B317-0D09B1E6DCCD}" srcOrd="1" destOrd="0" presId="urn:microsoft.com/office/officeart/2008/layout/LinedList"/>
    <dgm:cxn modelId="{7CFA88AC-9796-4916-88EB-B0DC93691C96}" type="presParOf" srcId="{B88B7490-CDFB-4CFF-91EB-20C4E4C2407C}" destId="{B54597D7-6A9E-4B5A-B0FB-0468265E56DD}" srcOrd="8" destOrd="0" presId="urn:microsoft.com/office/officeart/2008/layout/LinedList"/>
    <dgm:cxn modelId="{1145CFA4-6904-4FFE-A2FD-B3E8F05847A7}" type="presParOf" srcId="{B88B7490-CDFB-4CFF-91EB-20C4E4C2407C}" destId="{29777381-98C6-4A50-ADF4-1CF08C1FCE7F}" srcOrd="9" destOrd="0" presId="urn:microsoft.com/office/officeart/2008/layout/LinedList"/>
    <dgm:cxn modelId="{C15252B4-BE3D-4605-9FDA-81B07CA4E479}" type="presParOf" srcId="{29777381-98C6-4A50-ADF4-1CF08C1FCE7F}" destId="{6EEA2774-490C-4ACD-8669-2CA7E9457597}" srcOrd="0" destOrd="0" presId="urn:microsoft.com/office/officeart/2008/layout/LinedList"/>
    <dgm:cxn modelId="{4FBAC642-D20A-45A4-A0D9-094965A459DD}" type="presParOf" srcId="{29777381-98C6-4A50-ADF4-1CF08C1FCE7F}" destId="{0144AF54-F80E-4748-807A-7E43B0A24B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657B2D-AA3E-4310-A8BE-49742582B70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5CA30E2-A229-43E2-A928-1870046FC011}">
      <dgm:prSet/>
      <dgm:spPr/>
      <dgm:t>
        <a:bodyPr/>
        <a:lstStyle/>
        <a:p>
          <a:r>
            <a:rPr lang="el-GR"/>
            <a:t>Δήμαρχος Λαρισαίων</a:t>
          </a:r>
          <a:endParaRPr lang="en-US"/>
        </a:p>
      </dgm:t>
    </dgm:pt>
    <dgm:pt modelId="{89F0E544-8F3B-4097-A934-68E5AFBD3297}" type="parTrans" cxnId="{65639747-74D5-4AFC-82FC-0CDECD7A3AD6}">
      <dgm:prSet/>
      <dgm:spPr/>
      <dgm:t>
        <a:bodyPr/>
        <a:lstStyle/>
        <a:p>
          <a:endParaRPr lang="en-US"/>
        </a:p>
      </dgm:t>
    </dgm:pt>
    <dgm:pt modelId="{4D8F4183-BCAD-4004-B337-041A1403BE58}" type="sibTrans" cxnId="{65639747-74D5-4AFC-82FC-0CDECD7A3AD6}">
      <dgm:prSet/>
      <dgm:spPr/>
      <dgm:t>
        <a:bodyPr/>
        <a:lstStyle/>
        <a:p>
          <a:endParaRPr lang="en-US"/>
        </a:p>
      </dgm:t>
    </dgm:pt>
    <dgm:pt modelId="{6BF49E25-2AFA-4283-BCDD-C77774CA123C}">
      <dgm:prSet/>
      <dgm:spPr/>
      <dgm:t>
        <a:bodyPr/>
        <a:lstStyle/>
        <a:p>
          <a:r>
            <a:rPr lang="el-GR"/>
            <a:t>Πρόεδρος της Επιτροπής Ψηφιακού Μετασχηματισμού της ΚΕΔΕ</a:t>
          </a:r>
          <a:endParaRPr lang="en-US"/>
        </a:p>
      </dgm:t>
    </dgm:pt>
    <dgm:pt modelId="{EB742AAE-F2B7-419B-828A-4C5F379B4A41}" type="parTrans" cxnId="{1ADBCD32-DA3C-40DF-AEAB-37091C65DACD}">
      <dgm:prSet/>
      <dgm:spPr/>
      <dgm:t>
        <a:bodyPr/>
        <a:lstStyle/>
        <a:p>
          <a:endParaRPr lang="en-US"/>
        </a:p>
      </dgm:t>
    </dgm:pt>
    <dgm:pt modelId="{D9EB101B-C7C5-48C9-A2C5-B3F08BCCF9C6}" type="sibTrans" cxnId="{1ADBCD32-DA3C-40DF-AEAB-37091C65DACD}">
      <dgm:prSet/>
      <dgm:spPr/>
      <dgm:t>
        <a:bodyPr/>
        <a:lstStyle/>
        <a:p>
          <a:endParaRPr lang="en-US"/>
        </a:p>
      </dgm:t>
    </dgm:pt>
    <dgm:pt modelId="{6CF1E2C2-6FAD-4AE8-9F79-72497CCF4EEA}">
      <dgm:prSet/>
      <dgm:spPr/>
      <dgm:t>
        <a:bodyPr/>
        <a:lstStyle/>
        <a:p>
          <a:r>
            <a:rPr lang="el-GR"/>
            <a:t>Μέλος του ΔΣ της ΚΕΔΕ</a:t>
          </a:r>
          <a:endParaRPr lang="en-US"/>
        </a:p>
      </dgm:t>
    </dgm:pt>
    <dgm:pt modelId="{E8F352CA-E185-454B-AE75-2167737AECF5}" type="parTrans" cxnId="{7495082F-FB91-48EF-841A-5ADA99729058}">
      <dgm:prSet/>
      <dgm:spPr/>
      <dgm:t>
        <a:bodyPr/>
        <a:lstStyle/>
        <a:p>
          <a:endParaRPr lang="en-US"/>
        </a:p>
      </dgm:t>
    </dgm:pt>
    <dgm:pt modelId="{31EE90B6-CC86-4609-AF05-C7099B824726}" type="sibTrans" cxnId="{7495082F-FB91-48EF-841A-5ADA99729058}">
      <dgm:prSet/>
      <dgm:spPr/>
      <dgm:t>
        <a:bodyPr/>
        <a:lstStyle/>
        <a:p>
          <a:endParaRPr lang="en-US"/>
        </a:p>
      </dgm:t>
    </dgm:pt>
    <dgm:pt modelId="{490AEA36-3F13-4060-8CD1-73A7848F3709}" type="pres">
      <dgm:prSet presAssocID="{D6657B2D-AA3E-4310-A8BE-49742582B70F}" presName="vert0" presStyleCnt="0">
        <dgm:presLayoutVars>
          <dgm:dir/>
          <dgm:animOne val="branch"/>
          <dgm:animLvl val="lvl"/>
        </dgm:presLayoutVars>
      </dgm:prSet>
      <dgm:spPr/>
    </dgm:pt>
    <dgm:pt modelId="{347A4A97-7ACF-4A39-96AF-D5CA0722473F}" type="pres">
      <dgm:prSet presAssocID="{D5CA30E2-A229-43E2-A928-1870046FC011}" presName="thickLine" presStyleLbl="alignNode1" presStyleIdx="0" presStyleCnt="3"/>
      <dgm:spPr/>
    </dgm:pt>
    <dgm:pt modelId="{A3E750AB-EE7E-4D36-8176-5C48350C3943}" type="pres">
      <dgm:prSet presAssocID="{D5CA30E2-A229-43E2-A928-1870046FC011}" presName="horz1" presStyleCnt="0"/>
      <dgm:spPr/>
    </dgm:pt>
    <dgm:pt modelId="{256BA622-E88D-4CF3-BD0E-55014D9C9AEE}" type="pres">
      <dgm:prSet presAssocID="{D5CA30E2-A229-43E2-A928-1870046FC011}" presName="tx1" presStyleLbl="revTx" presStyleIdx="0" presStyleCnt="3"/>
      <dgm:spPr/>
    </dgm:pt>
    <dgm:pt modelId="{F6BC75D8-55EC-4EB1-A670-021014D4F9AF}" type="pres">
      <dgm:prSet presAssocID="{D5CA30E2-A229-43E2-A928-1870046FC011}" presName="vert1" presStyleCnt="0"/>
      <dgm:spPr/>
    </dgm:pt>
    <dgm:pt modelId="{C859BDC2-98E6-4F35-A01F-2A5246938069}" type="pres">
      <dgm:prSet presAssocID="{6BF49E25-2AFA-4283-BCDD-C77774CA123C}" presName="thickLine" presStyleLbl="alignNode1" presStyleIdx="1" presStyleCnt="3"/>
      <dgm:spPr/>
    </dgm:pt>
    <dgm:pt modelId="{6E4FFED6-17F9-4E84-8852-27D170908458}" type="pres">
      <dgm:prSet presAssocID="{6BF49E25-2AFA-4283-BCDD-C77774CA123C}" presName="horz1" presStyleCnt="0"/>
      <dgm:spPr/>
    </dgm:pt>
    <dgm:pt modelId="{EA72AD3D-82AB-4D57-820A-FCCE68E65138}" type="pres">
      <dgm:prSet presAssocID="{6BF49E25-2AFA-4283-BCDD-C77774CA123C}" presName="tx1" presStyleLbl="revTx" presStyleIdx="1" presStyleCnt="3"/>
      <dgm:spPr/>
    </dgm:pt>
    <dgm:pt modelId="{8924ABDE-8E4E-4B5A-A63B-D322E6721A32}" type="pres">
      <dgm:prSet presAssocID="{6BF49E25-2AFA-4283-BCDD-C77774CA123C}" presName="vert1" presStyleCnt="0"/>
      <dgm:spPr/>
    </dgm:pt>
    <dgm:pt modelId="{ED88BEDF-8657-4A5F-9E66-B0929A0F642C}" type="pres">
      <dgm:prSet presAssocID="{6CF1E2C2-6FAD-4AE8-9F79-72497CCF4EEA}" presName="thickLine" presStyleLbl="alignNode1" presStyleIdx="2" presStyleCnt="3"/>
      <dgm:spPr/>
    </dgm:pt>
    <dgm:pt modelId="{817D7635-0A01-4D31-8951-FFBF53CEA299}" type="pres">
      <dgm:prSet presAssocID="{6CF1E2C2-6FAD-4AE8-9F79-72497CCF4EEA}" presName="horz1" presStyleCnt="0"/>
      <dgm:spPr/>
    </dgm:pt>
    <dgm:pt modelId="{0A36532C-4835-49C5-A09D-CF3F224B0A7F}" type="pres">
      <dgm:prSet presAssocID="{6CF1E2C2-6FAD-4AE8-9F79-72497CCF4EEA}" presName="tx1" presStyleLbl="revTx" presStyleIdx="2" presStyleCnt="3"/>
      <dgm:spPr/>
    </dgm:pt>
    <dgm:pt modelId="{C53585E8-B8A9-4D3A-9793-B919D5BC694B}" type="pres">
      <dgm:prSet presAssocID="{6CF1E2C2-6FAD-4AE8-9F79-72497CCF4EEA}" presName="vert1" presStyleCnt="0"/>
      <dgm:spPr/>
    </dgm:pt>
  </dgm:ptLst>
  <dgm:cxnLst>
    <dgm:cxn modelId="{7495082F-FB91-48EF-841A-5ADA99729058}" srcId="{D6657B2D-AA3E-4310-A8BE-49742582B70F}" destId="{6CF1E2C2-6FAD-4AE8-9F79-72497CCF4EEA}" srcOrd="2" destOrd="0" parTransId="{E8F352CA-E185-454B-AE75-2167737AECF5}" sibTransId="{31EE90B6-CC86-4609-AF05-C7099B824726}"/>
    <dgm:cxn modelId="{50F08631-FCAB-4445-A765-203EF26EF8F4}" type="presOf" srcId="{6CF1E2C2-6FAD-4AE8-9F79-72497CCF4EEA}" destId="{0A36532C-4835-49C5-A09D-CF3F224B0A7F}" srcOrd="0" destOrd="0" presId="urn:microsoft.com/office/officeart/2008/layout/LinedList"/>
    <dgm:cxn modelId="{1ADBCD32-DA3C-40DF-AEAB-37091C65DACD}" srcId="{D6657B2D-AA3E-4310-A8BE-49742582B70F}" destId="{6BF49E25-2AFA-4283-BCDD-C77774CA123C}" srcOrd="1" destOrd="0" parTransId="{EB742AAE-F2B7-419B-828A-4C5F379B4A41}" sibTransId="{D9EB101B-C7C5-48C9-A2C5-B3F08BCCF9C6}"/>
    <dgm:cxn modelId="{65639747-74D5-4AFC-82FC-0CDECD7A3AD6}" srcId="{D6657B2D-AA3E-4310-A8BE-49742582B70F}" destId="{D5CA30E2-A229-43E2-A928-1870046FC011}" srcOrd="0" destOrd="0" parTransId="{89F0E544-8F3B-4097-A934-68E5AFBD3297}" sibTransId="{4D8F4183-BCAD-4004-B337-041A1403BE58}"/>
    <dgm:cxn modelId="{C595DD6D-2A97-4811-93B5-3CC5B7615EC5}" type="presOf" srcId="{6BF49E25-2AFA-4283-BCDD-C77774CA123C}" destId="{EA72AD3D-82AB-4D57-820A-FCCE68E65138}" srcOrd="0" destOrd="0" presId="urn:microsoft.com/office/officeart/2008/layout/LinedList"/>
    <dgm:cxn modelId="{B9E1408A-A425-41E9-9671-73A6267E60C8}" type="presOf" srcId="{D6657B2D-AA3E-4310-A8BE-49742582B70F}" destId="{490AEA36-3F13-4060-8CD1-73A7848F3709}" srcOrd="0" destOrd="0" presId="urn:microsoft.com/office/officeart/2008/layout/LinedList"/>
    <dgm:cxn modelId="{B88357E9-7542-401A-8DC2-B273A6F2137E}" type="presOf" srcId="{D5CA30E2-A229-43E2-A928-1870046FC011}" destId="{256BA622-E88D-4CF3-BD0E-55014D9C9AEE}" srcOrd="0" destOrd="0" presId="urn:microsoft.com/office/officeart/2008/layout/LinedList"/>
    <dgm:cxn modelId="{50A95AD9-0A08-4362-AEC1-D5F9E460EB2F}" type="presParOf" srcId="{490AEA36-3F13-4060-8CD1-73A7848F3709}" destId="{347A4A97-7ACF-4A39-96AF-D5CA0722473F}" srcOrd="0" destOrd="0" presId="urn:microsoft.com/office/officeart/2008/layout/LinedList"/>
    <dgm:cxn modelId="{9CAB047A-C7B3-4504-94A5-582FAD451D16}" type="presParOf" srcId="{490AEA36-3F13-4060-8CD1-73A7848F3709}" destId="{A3E750AB-EE7E-4D36-8176-5C48350C3943}" srcOrd="1" destOrd="0" presId="urn:microsoft.com/office/officeart/2008/layout/LinedList"/>
    <dgm:cxn modelId="{EA19E661-8C48-43A7-BB05-DF0DB7D0B362}" type="presParOf" srcId="{A3E750AB-EE7E-4D36-8176-5C48350C3943}" destId="{256BA622-E88D-4CF3-BD0E-55014D9C9AEE}" srcOrd="0" destOrd="0" presId="urn:microsoft.com/office/officeart/2008/layout/LinedList"/>
    <dgm:cxn modelId="{B30CFE41-FF27-4A53-97C9-8B536B25076B}" type="presParOf" srcId="{A3E750AB-EE7E-4D36-8176-5C48350C3943}" destId="{F6BC75D8-55EC-4EB1-A670-021014D4F9AF}" srcOrd="1" destOrd="0" presId="urn:microsoft.com/office/officeart/2008/layout/LinedList"/>
    <dgm:cxn modelId="{F4413386-E5D4-40B5-8E16-7A1F48D1B801}" type="presParOf" srcId="{490AEA36-3F13-4060-8CD1-73A7848F3709}" destId="{C859BDC2-98E6-4F35-A01F-2A5246938069}" srcOrd="2" destOrd="0" presId="urn:microsoft.com/office/officeart/2008/layout/LinedList"/>
    <dgm:cxn modelId="{7D411021-43CA-4898-9A56-C817090794BB}" type="presParOf" srcId="{490AEA36-3F13-4060-8CD1-73A7848F3709}" destId="{6E4FFED6-17F9-4E84-8852-27D170908458}" srcOrd="3" destOrd="0" presId="urn:microsoft.com/office/officeart/2008/layout/LinedList"/>
    <dgm:cxn modelId="{814AD9D3-C076-495D-94AF-A7B60FC681BB}" type="presParOf" srcId="{6E4FFED6-17F9-4E84-8852-27D170908458}" destId="{EA72AD3D-82AB-4D57-820A-FCCE68E65138}" srcOrd="0" destOrd="0" presId="urn:microsoft.com/office/officeart/2008/layout/LinedList"/>
    <dgm:cxn modelId="{D1147101-9F36-4CA9-811C-3037C18DA895}" type="presParOf" srcId="{6E4FFED6-17F9-4E84-8852-27D170908458}" destId="{8924ABDE-8E4E-4B5A-A63B-D322E6721A32}" srcOrd="1" destOrd="0" presId="urn:microsoft.com/office/officeart/2008/layout/LinedList"/>
    <dgm:cxn modelId="{FD97B330-57F9-4ECB-B3B0-33C8C016C78F}" type="presParOf" srcId="{490AEA36-3F13-4060-8CD1-73A7848F3709}" destId="{ED88BEDF-8657-4A5F-9E66-B0929A0F642C}" srcOrd="4" destOrd="0" presId="urn:microsoft.com/office/officeart/2008/layout/LinedList"/>
    <dgm:cxn modelId="{C37BF36F-1FEA-4F44-A021-3B56EF7280E2}" type="presParOf" srcId="{490AEA36-3F13-4060-8CD1-73A7848F3709}" destId="{817D7635-0A01-4D31-8951-FFBF53CEA299}" srcOrd="5" destOrd="0" presId="urn:microsoft.com/office/officeart/2008/layout/LinedList"/>
    <dgm:cxn modelId="{9ECE519F-1FA0-4D2B-B652-5539D698409C}" type="presParOf" srcId="{817D7635-0A01-4D31-8951-FFBF53CEA299}" destId="{0A36532C-4835-49C5-A09D-CF3F224B0A7F}" srcOrd="0" destOrd="0" presId="urn:microsoft.com/office/officeart/2008/layout/LinedList"/>
    <dgm:cxn modelId="{BAE9FE7B-A0B2-4FCB-831A-71E8AA9FCC99}" type="presParOf" srcId="{817D7635-0A01-4D31-8951-FFBF53CEA299}" destId="{C53585E8-B8A9-4D3A-9793-B919D5BC694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FB00F-ED50-485F-8187-4B8E5570E108}">
      <dsp:nvSpPr>
        <dsp:cNvPr id="0" name=""/>
        <dsp:cNvSpPr/>
      </dsp:nvSpPr>
      <dsp:spPr>
        <a:xfrm>
          <a:off x="0" y="461"/>
          <a:ext cx="585864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4BB209-6378-491C-963D-3E431BCA43BD}">
      <dsp:nvSpPr>
        <dsp:cNvPr id="0" name=""/>
        <dsp:cNvSpPr/>
      </dsp:nvSpPr>
      <dsp:spPr>
        <a:xfrm>
          <a:off x="0" y="461"/>
          <a:ext cx="5858649" cy="7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l-GR" sz="2400" b="1" i="1" kern="1200" dirty="0"/>
            <a:t>Εισήγηση</a:t>
          </a:r>
          <a:r>
            <a:rPr lang="el-GR" sz="2400" b="1" kern="1200" dirty="0"/>
            <a:t> </a:t>
          </a:r>
          <a:endParaRPr lang="en-US" sz="2400" kern="1200" dirty="0"/>
        </a:p>
      </dsp:txBody>
      <dsp:txXfrm>
        <a:off x="0" y="461"/>
        <a:ext cx="5858649" cy="756707"/>
      </dsp:txXfrm>
    </dsp:sp>
    <dsp:sp modelId="{C9BBE546-A6DD-49DF-BF5D-CBE58033864D}">
      <dsp:nvSpPr>
        <dsp:cNvPr id="0" name=""/>
        <dsp:cNvSpPr/>
      </dsp:nvSpPr>
      <dsp:spPr>
        <a:xfrm>
          <a:off x="0" y="757169"/>
          <a:ext cx="585864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4049DE-96AC-47C2-97E4-7967746E4747}">
      <dsp:nvSpPr>
        <dsp:cNvPr id="0" name=""/>
        <dsp:cNvSpPr/>
      </dsp:nvSpPr>
      <dsp:spPr>
        <a:xfrm>
          <a:off x="0" y="757169"/>
          <a:ext cx="5858649" cy="7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l-GR" sz="2400" b="1" i="1" kern="1200" dirty="0"/>
            <a:t>Αθανασίου Μαμάκου</a:t>
          </a:r>
          <a:endParaRPr lang="en-US" sz="2400" kern="1200" dirty="0"/>
        </a:p>
      </dsp:txBody>
      <dsp:txXfrm>
        <a:off x="0" y="757169"/>
        <a:ext cx="5858649" cy="756707"/>
      </dsp:txXfrm>
    </dsp:sp>
    <dsp:sp modelId="{543E9BD4-50B8-43A8-8E61-3E6A660C2C58}">
      <dsp:nvSpPr>
        <dsp:cNvPr id="0" name=""/>
        <dsp:cNvSpPr/>
      </dsp:nvSpPr>
      <dsp:spPr>
        <a:xfrm>
          <a:off x="0" y="1513876"/>
          <a:ext cx="585864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0C68ED-21F3-4E02-837A-3B1984C9DF62}">
      <dsp:nvSpPr>
        <dsp:cNvPr id="0" name=""/>
        <dsp:cNvSpPr/>
      </dsp:nvSpPr>
      <dsp:spPr>
        <a:xfrm>
          <a:off x="0" y="1513876"/>
          <a:ext cx="5858649" cy="7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Προέδρου Επιτροπής Ψηφιακού Μετασχηματισμού της ΚΕΔΕ</a:t>
          </a:r>
          <a:endParaRPr lang="en-US" sz="2100" kern="1200" dirty="0"/>
        </a:p>
      </dsp:txBody>
      <dsp:txXfrm>
        <a:off x="0" y="1513876"/>
        <a:ext cx="5858649" cy="756707"/>
      </dsp:txXfrm>
    </dsp:sp>
    <dsp:sp modelId="{37C48BA1-2AA7-4867-804A-D3BB6F626063}">
      <dsp:nvSpPr>
        <dsp:cNvPr id="0" name=""/>
        <dsp:cNvSpPr/>
      </dsp:nvSpPr>
      <dsp:spPr>
        <a:xfrm>
          <a:off x="0" y="2270583"/>
          <a:ext cx="585864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7E74B-4E16-475E-86D9-7CCD43860075}">
      <dsp:nvSpPr>
        <dsp:cNvPr id="0" name=""/>
        <dsp:cNvSpPr/>
      </dsp:nvSpPr>
      <dsp:spPr>
        <a:xfrm>
          <a:off x="0" y="2270583"/>
          <a:ext cx="5858649" cy="7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Δημάρχου Λαρισαίων</a:t>
          </a:r>
          <a:endParaRPr lang="en-US" sz="2100" kern="1200"/>
        </a:p>
      </dsp:txBody>
      <dsp:txXfrm>
        <a:off x="0" y="2270583"/>
        <a:ext cx="5858649" cy="756707"/>
      </dsp:txXfrm>
    </dsp:sp>
    <dsp:sp modelId="{B54597D7-6A9E-4B5A-B0FB-0468265E56DD}">
      <dsp:nvSpPr>
        <dsp:cNvPr id="0" name=""/>
        <dsp:cNvSpPr/>
      </dsp:nvSpPr>
      <dsp:spPr>
        <a:xfrm>
          <a:off x="0" y="3027290"/>
          <a:ext cx="585864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A2774-490C-4ACD-8669-2CA7E9457597}">
      <dsp:nvSpPr>
        <dsp:cNvPr id="0" name=""/>
        <dsp:cNvSpPr/>
      </dsp:nvSpPr>
      <dsp:spPr>
        <a:xfrm>
          <a:off x="0" y="3027290"/>
          <a:ext cx="5858649" cy="7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Μέλους του ΔΣ της ΚΕΔΕ</a:t>
          </a:r>
          <a:endParaRPr lang="en-US" sz="2100" kern="1200" dirty="0"/>
        </a:p>
      </dsp:txBody>
      <dsp:txXfrm>
        <a:off x="0" y="3027290"/>
        <a:ext cx="5858649" cy="756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A4A97-7ACF-4A39-96AF-D5CA0722473F}">
      <dsp:nvSpPr>
        <dsp:cNvPr id="0" name=""/>
        <dsp:cNvSpPr/>
      </dsp:nvSpPr>
      <dsp:spPr>
        <a:xfrm>
          <a:off x="0" y="2208"/>
          <a:ext cx="638320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6BA622-E88D-4CF3-BD0E-55014D9C9AEE}">
      <dsp:nvSpPr>
        <dsp:cNvPr id="0" name=""/>
        <dsp:cNvSpPr/>
      </dsp:nvSpPr>
      <dsp:spPr>
        <a:xfrm>
          <a:off x="0" y="2208"/>
          <a:ext cx="6383207" cy="1506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l-GR" sz="3200" kern="1200"/>
            <a:t>Δήμαρχος Λαρισαίων</a:t>
          </a:r>
          <a:endParaRPr lang="en-US" sz="3200" kern="1200"/>
        </a:p>
      </dsp:txBody>
      <dsp:txXfrm>
        <a:off x="0" y="2208"/>
        <a:ext cx="6383207" cy="1506076"/>
      </dsp:txXfrm>
    </dsp:sp>
    <dsp:sp modelId="{C859BDC2-98E6-4F35-A01F-2A5246938069}">
      <dsp:nvSpPr>
        <dsp:cNvPr id="0" name=""/>
        <dsp:cNvSpPr/>
      </dsp:nvSpPr>
      <dsp:spPr>
        <a:xfrm>
          <a:off x="0" y="1508285"/>
          <a:ext cx="638320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72AD3D-82AB-4D57-820A-FCCE68E65138}">
      <dsp:nvSpPr>
        <dsp:cNvPr id="0" name=""/>
        <dsp:cNvSpPr/>
      </dsp:nvSpPr>
      <dsp:spPr>
        <a:xfrm>
          <a:off x="0" y="1508285"/>
          <a:ext cx="6383207" cy="1506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l-GR" sz="3200" kern="1200"/>
            <a:t>Πρόεδρος της Επιτροπής Ψηφιακού Μετασχηματισμού της ΚΕΔΕ</a:t>
          </a:r>
          <a:endParaRPr lang="en-US" sz="3200" kern="1200"/>
        </a:p>
      </dsp:txBody>
      <dsp:txXfrm>
        <a:off x="0" y="1508285"/>
        <a:ext cx="6383207" cy="1506076"/>
      </dsp:txXfrm>
    </dsp:sp>
    <dsp:sp modelId="{ED88BEDF-8657-4A5F-9E66-B0929A0F642C}">
      <dsp:nvSpPr>
        <dsp:cNvPr id="0" name=""/>
        <dsp:cNvSpPr/>
      </dsp:nvSpPr>
      <dsp:spPr>
        <a:xfrm>
          <a:off x="0" y="3014361"/>
          <a:ext cx="638320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36532C-4835-49C5-A09D-CF3F224B0A7F}">
      <dsp:nvSpPr>
        <dsp:cNvPr id="0" name=""/>
        <dsp:cNvSpPr/>
      </dsp:nvSpPr>
      <dsp:spPr>
        <a:xfrm>
          <a:off x="0" y="3014361"/>
          <a:ext cx="6383207" cy="1506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l-GR" sz="3200" kern="1200"/>
            <a:t>Μέλος του ΔΣ της ΚΕΔΕ</a:t>
          </a:r>
          <a:endParaRPr lang="en-US" sz="3200" kern="1200"/>
        </a:p>
      </dsp:txBody>
      <dsp:txXfrm>
        <a:off x="0" y="3014361"/>
        <a:ext cx="6383207" cy="150607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EAB6B2-2774-4CB5-A855-92EAB5C8D668}" type="datetimeFigureOut">
              <a:rPr lang="el-GR" smtClean="0"/>
              <a:t>4/11/2024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16A45-F794-4775-8D92-3D0A54466764}" type="slidenum">
              <a:rPr lang="el-GR" smtClean="0"/>
              <a:t>‹#›</a:t>
            </a:fld>
            <a:endParaRPr lang="el-GR"/>
          </a:p>
        </p:txBody>
      </p:sp>
    </p:spTree>
    <p:extLst>
      <p:ext uri="{BB962C8B-B14F-4D97-AF65-F5344CB8AC3E}">
        <p14:creationId xmlns:p14="http://schemas.microsoft.com/office/powerpoint/2010/main" val="940625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D862CA-2510-4842-B5CB-BEBDC37DFFB0}" type="datetime1">
              <a:rPr lang="el-GR" smtClean="0"/>
              <a:t>4/11/2024</a:t>
            </a:fld>
            <a:endParaRPr lang="el-GR"/>
          </a:p>
        </p:txBody>
      </p:sp>
      <p:sp>
        <p:nvSpPr>
          <p:cNvPr id="5" name="Footer Placeholder 4"/>
          <p:cNvSpPr>
            <a:spLocks noGrp="1"/>
          </p:cNvSpPr>
          <p:nvPr>
            <p:ph type="ftr" sz="quarter" idx="11"/>
          </p:nvPr>
        </p:nvSpPr>
        <p:spPr>
          <a:xfrm>
            <a:off x="5332412" y="5883275"/>
            <a:ext cx="4324044" cy="365125"/>
          </a:xfrm>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183927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EF734D-D096-4555-8CB6-F7C0E5EDC6BC}" type="datetime1">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79207299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41967375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8196390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28356028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192319232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207295196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94333833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136570222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F734D-D096-4555-8CB6-F7C0E5EDC6BC}"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951856" y="5867131"/>
            <a:ext cx="551167" cy="365125"/>
          </a:xfrm>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00511928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3170A-F2BB-4090-9E56-24A7A96375A6}" type="datetime1">
              <a:rPr lang="el-GR" smtClean="0"/>
              <a:t>4/11/2024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152324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EF734D-D096-4555-8CB6-F7C0E5EDC6BC}" type="datetime1">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296130760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EF734D-D096-4555-8CB6-F7C0E5EDC6BC}" type="datetime1">
              <a:rPr lang="el-GR" smtClean="0"/>
              <a:t>4/11/2024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98637679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7B7B19-4314-4BBF-896D-B9BB7E9746F8}" type="datetime1">
              <a:rPr lang="el-GR" smtClean="0"/>
              <a:t>4/11/2024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445840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A24E7-24A3-46C8-95EA-BC276FB936E6}" type="datetime1">
              <a:rPr lang="el-GR" smtClean="0"/>
              <a:t>4/11/2024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01663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EF734D-D096-4555-8CB6-F7C0E5EDC6BC}" type="datetime1">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13361295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981EC8-1103-4F29-A889-73CE2877BBB5}" type="datetime1">
              <a:rPr lang="el-GR" smtClean="0"/>
              <a:t>4/11/2024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10B28E1-0A6A-4D7E-A64B-139B892C39A0}" type="slidenum">
              <a:rPr lang="el-GR" smtClean="0"/>
              <a:t>‹#›</a:t>
            </a:fld>
            <a:endParaRPr lang="el-GR"/>
          </a:p>
        </p:txBody>
      </p:sp>
    </p:spTree>
    <p:extLst>
      <p:ext uri="{BB962C8B-B14F-4D97-AF65-F5344CB8AC3E}">
        <p14:creationId xmlns:p14="http://schemas.microsoft.com/office/powerpoint/2010/main" val="3899108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EF734D-D096-4555-8CB6-F7C0E5EDC6BC}" type="datetime1">
              <a:rPr lang="el-GR" smtClean="0"/>
              <a:t>4/11/2024</a:t>
            </a:fld>
            <a:endParaRPr lang="el-G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l-G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0B28E1-0A6A-4D7E-A64B-139B892C39A0}" type="slidenum">
              <a:rPr lang="el-GR" smtClean="0"/>
              <a:t>‹#›</a:t>
            </a:fld>
            <a:endParaRPr lang="el-GR"/>
          </a:p>
        </p:txBody>
      </p:sp>
    </p:spTree>
    <p:extLst>
      <p:ext uri="{BB962C8B-B14F-4D97-AF65-F5344CB8AC3E}">
        <p14:creationId xmlns:p14="http://schemas.microsoft.com/office/powerpoint/2010/main" val="2774117693"/>
      </p:ext>
    </p:extLst>
  </p:cSld>
  <p:clrMap bg1="lt1" tx1="dk1" bg2="lt2" tx2="dk2" accent1="accent1" accent2="accent2" accent3="accent3" accent4="accent4" accent5="accent5" accent6="accent6" hlink="hlink" folHlink="folHlink"/>
  <p:sldLayoutIdLst>
    <p:sldLayoutId id="2147484276" r:id="rId1"/>
    <p:sldLayoutId id="2147484277" r:id="rId2"/>
    <p:sldLayoutId id="2147484278" r:id="rId3"/>
    <p:sldLayoutId id="2147484279" r:id="rId4"/>
    <p:sldLayoutId id="2147484280" r:id="rId5"/>
    <p:sldLayoutId id="2147484281" r:id="rId6"/>
    <p:sldLayoutId id="2147484282" r:id="rId7"/>
    <p:sldLayoutId id="2147484283" r:id="rId8"/>
    <p:sldLayoutId id="2147484284" r:id="rId9"/>
    <p:sldLayoutId id="2147484285" r:id="rId10"/>
    <p:sldLayoutId id="2147484286" r:id="rId11"/>
    <p:sldLayoutId id="2147484287" r:id="rId12"/>
    <p:sldLayoutId id="2147484288" r:id="rId13"/>
    <p:sldLayoutId id="2147484289" r:id="rId14"/>
    <p:sldLayoutId id="2147484290" r:id="rId15"/>
    <p:sldLayoutId id="2147484291" r:id="rId16"/>
    <p:sldLayoutId id="2147484292"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1509-63F2-55A3-B90E-C44132BACE58}"/>
              </a:ext>
            </a:extLst>
          </p:cNvPr>
          <p:cNvSpPr>
            <a:spLocks noGrp="1"/>
          </p:cNvSpPr>
          <p:nvPr>
            <p:ph type="title"/>
          </p:nvPr>
        </p:nvSpPr>
        <p:spPr>
          <a:xfrm>
            <a:off x="927149" y="557190"/>
            <a:ext cx="4758910" cy="4663740"/>
          </a:xfrm>
        </p:spPr>
        <p:txBody>
          <a:bodyPr>
            <a:normAutofit/>
          </a:bodyPr>
          <a:lstStyle/>
          <a:p>
            <a:r>
              <a:rPr lang="el-GR" b="1" dirty="0"/>
              <a:t>Ψηφιακός   Μετασχηματισμός και Τεχνητή Νοημοσύνη</a:t>
            </a:r>
          </a:p>
        </p:txBody>
      </p:sp>
      <p:graphicFrame>
        <p:nvGraphicFramePr>
          <p:cNvPr id="50" name="Content Placeholder 2">
            <a:extLst>
              <a:ext uri="{FF2B5EF4-FFF2-40B4-BE49-F238E27FC236}">
                <a16:creationId xmlns:a16="http://schemas.microsoft.com/office/drawing/2014/main" id="{3EE6D8F5-05E0-5D61-FAD7-C448DEDC7462}"/>
              </a:ext>
            </a:extLst>
          </p:cNvPr>
          <p:cNvGraphicFramePr>
            <a:graphicFrameLocks noGrp="1"/>
          </p:cNvGraphicFramePr>
          <p:nvPr>
            <p:ph idx="1"/>
            <p:extLst>
              <p:ext uri="{D42A27DB-BD31-4B8C-83A1-F6EECF244321}">
                <p14:modId xmlns:p14="http://schemas.microsoft.com/office/powerpoint/2010/main" val="1616490036"/>
              </p:ext>
            </p:extLst>
          </p:nvPr>
        </p:nvGraphicFramePr>
        <p:xfrm>
          <a:off x="5866930" y="1436470"/>
          <a:ext cx="5858649" cy="3784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A4E75722-0818-70FE-0574-A404FA0037ED}"/>
              </a:ext>
            </a:extLst>
          </p:cNvPr>
          <p:cNvSpPr>
            <a:spLocks noGrp="1"/>
          </p:cNvSpPr>
          <p:nvPr>
            <p:ph type="sldNum" sz="quarter" idx="12"/>
          </p:nvPr>
        </p:nvSpPr>
        <p:spPr/>
        <p:txBody>
          <a:bodyPr>
            <a:normAutofit/>
          </a:bodyPr>
          <a:lstStyle/>
          <a:p>
            <a:pPr>
              <a:spcAft>
                <a:spcPts val="600"/>
              </a:spcAft>
            </a:pPr>
            <a:fld id="{C10B28E1-0A6A-4D7E-A64B-139B892C39A0}" type="slidenum">
              <a:rPr lang="el-GR" smtClean="0"/>
              <a:pPr>
                <a:spcAft>
                  <a:spcPts val="600"/>
                </a:spcAft>
              </a:pPr>
              <a:t>1</a:t>
            </a:fld>
            <a:endParaRPr lang="el-GR"/>
          </a:p>
        </p:txBody>
      </p:sp>
    </p:spTree>
    <p:extLst>
      <p:ext uri="{BB962C8B-B14F-4D97-AF65-F5344CB8AC3E}">
        <p14:creationId xmlns:p14="http://schemas.microsoft.com/office/powerpoint/2010/main" val="234393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E0A5-D699-86F9-1511-A75F141A8C59}"/>
              </a:ext>
            </a:extLst>
          </p:cNvPr>
          <p:cNvSpPr>
            <a:spLocks noGrp="1"/>
          </p:cNvSpPr>
          <p:nvPr>
            <p:ph type="title"/>
          </p:nvPr>
        </p:nvSpPr>
        <p:spPr/>
        <p:txBody>
          <a:bodyPr>
            <a:normAutofit/>
          </a:bodyPr>
          <a:lstStyle/>
          <a:p>
            <a:pPr algn="ctr"/>
            <a:r>
              <a:rPr lang="en-US" b="1" kern="100" dirty="0" err="1">
                <a:latin typeface="Aptos" panose="020B0004020202020204" pitchFamily="34" charset="0"/>
                <a:ea typeface="Calibri" panose="020F0502020204030204" pitchFamily="34" charset="0"/>
                <a:cs typeface="Times New Roman" panose="02020603050405020304" pitchFamily="18" charset="0"/>
              </a:rPr>
              <a:t>Ασφάλει</a:t>
            </a:r>
            <a:r>
              <a:rPr lang="en-US" b="1" kern="100" dirty="0">
                <a:latin typeface="Aptos" panose="020B0004020202020204" pitchFamily="34" charset="0"/>
                <a:ea typeface="Calibri" panose="020F0502020204030204" pitchFamily="34" charset="0"/>
                <a:cs typeface="Times New Roman" panose="02020603050405020304" pitchFamily="18" charset="0"/>
              </a:rPr>
              <a:t>α</a:t>
            </a:r>
            <a:r>
              <a:rPr lang="el-GR" b="1" kern="100" dirty="0">
                <a:latin typeface="Aptos" panose="020B0004020202020204" pitchFamily="34" charset="0"/>
                <a:ea typeface="Calibri" panose="020F0502020204030204" pitchFamily="34" charset="0"/>
                <a:cs typeface="Times New Roman" panose="02020603050405020304" pitchFamily="18" charset="0"/>
              </a:rPr>
              <a:t> των πολιτών</a:t>
            </a:r>
            <a:br>
              <a:rPr lang="en-US"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5D12847E-B57E-77E9-BB27-F189503DA0A7}"/>
              </a:ext>
            </a:extLst>
          </p:cNvPr>
          <p:cNvSpPr>
            <a:spLocks noGrp="1"/>
          </p:cNvSpPr>
          <p:nvPr>
            <p:ph type="sldNum" sz="quarter" idx="12"/>
          </p:nvPr>
        </p:nvSpPr>
        <p:spPr/>
        <p:txBody>
          <a:bodyPr/>
          <a:lstStyle/>
          <a:p>
            <a:fld id="{C10B28E1-0A6A-4D7E-A64B-139B892C39A0}" type="slidenum">
              <a:rPr lang="el-GR" smtClean="0"/>
              <a:t>10</a:t>
            </a:fld>
            <a:endParaRPr lang="el-GR"/>
          </a:p>
        </p:txBody>
      </p:sp>
      <p:sp>
        <p:nvSpPr>
          <p:cNvPr id="5" name="TextBox 4">
            <a:extLst>
              <a:ext uri="{FF2B5EF4-FFF2-40B4-BE49-F238E27FC236}">
                <a16:creationId xmlns:a16="http://schemas.microsoft.com/office/drawing/2014/main" id="{CA52FE92-2E02-1A62-6B1D-670ED4DE014D}"/>
              </a:ext>
            </a:extLst>
          </p:cNvPr>
          <p:cNvSpPr txBox="1"/>
          <p:nvPr/>
        </p:nvSpPr>
        <p:spPr>
          <a:xfrm>
            <a:off x="2416967" y="2231032"/>
            <a:ext cx="8153400" cy="4001224"/>
          </a:xfrm>
          <a:prstGeom prst="rect">
            <a:avLst/>
          </a:prstGeom>
          <a:noFill/>
        </p:spPr>
        <p:txBody>
          <a:bodyPr wrap="square">
            <a:spAutoFit/>
          </a:bodyPr>
          <a:lstStyle/>
          <a:p>
            <a:pPr marL="342900" marR="0" indent="-342900">
              <a:lnSpc>
                <a:spcPct val="107000"/>
              </a:lnSpc>
              <a:spcAft>
                <a:spcPts val="800"/>
              </a:spcAft>
              <a:buFont typeface="Arial" panose="020B0604020202020204" pitchFamily="34" charset="0"/>
              <a:buChar char="•"/>
            </a:pPr>
            <a:r>
              <a:rPr lang="el-GR" sz="2000" kern="100" dirty="0">
                <a:effectLst/>
                <a:latin typeface="Aptos" panose="020B0004020202020204" pitchFamily="34" charset="0"/>
                <a:ea typeface="Calibri" panose="020F0502020204030204" pitchFamily="34" charset="0"/>
                <a:cs typeface="Times New Roman" panose="02020603050405020304" pitchFamily="18" charset="0"/>
              </a:rPr>
              <a:t>Εποπτεία δημόσιων χώρων με ηλεκτρονικά μέσα </a:t>
            </a:r>
            <a:r>
              <a:rPr lang="el-GR" sz="2000" kern="100" dirty="0">
                <a:latin typeface="Aptos" panose="020B0004020202020204" pitchFamily="34" charset="0"/>
                <a:ea typeface="Calibri" panose="020F0502020204030204" pitchFamily="34" charset="0"/>
                <a:cs typeface="Times New Roman" panose="02020603050405020304" pitchFamily="18" charset="0"/>
              </a:rPr>
              <a:t>σ</a:t>
            </a:r>
            <a:r>
              <a:rPr lang="el-GR" sz="2000" kern="100" dirty="0">
                <a:effectLst/>
                <a:latin typeface="Aptos" panose="020B0004020202020204" pitchFamily="34" charset="0"/>
                <a:ea typeface="Calibri" panose="020F0502020204030204" pitchFamily="34" charset="0"/>
                <a:cs typeface="Times New Roman" panose="02020603050405020304" pitchFamily="18" charset="0"/>
              </a:rPr>
              <a:t>ε πραγματικό χρόνο</a:t>
            </a:r>
            <a:r>
              <a:rPr lang="el-GR" sz="2000" kern="100" dirty="0">
                <a:latin typeface="Aptos" panose="020B0004020202020204" pitchFamily="34" charset="0"/>
                <a:ea typeface="Calibri" panose="020F0502020204030204" pitchFamily="34" charset="0"/>
                <a:cs typeface="Times New Roman" panose="02020603050405020304" pitchFamily="18" charset="0"/>
              </a:rPr>
              <a:t> για αποφυγή κινδύνων και μεγαλύτερη </a:t>
            </a:r>
            <a:r>
              <a:rPr lang="el-GR" sz="2000" kern="100" dirty="0">
                <a:effectLst/>
                <a:latin typeface="Aptos" panose="020B0004020202020204" pitchFamily="34" charset="0"/>
                <a:ea typeface="Calibri" panose="020F0502020204030204" pitchFamily="34" charset="0"/>
                <a:cs typeface="Times New Roman" panose="02020603050405020304" pitchFamily="18" charset="0"/>
              </a:rPr>
              <a:t>ασφάλεια.</a:t>
            </a:r>
          </a:p>
          <a:p>
            <a:pPr marL="342900" indent="-342900">
              <a:buFont typeface="Arial" panose="020B0604020202020204" pitchFamily="34" charset="0"/>
              <a:buChar char="•"/>
            </a:pPr>
            <a:r>
              <a:rPr lang="el-GR" sz="2000" dirty="0">
                <a:latin typeface="Aptos" panose="020B0004020202020204" pitchFamily="34" charset="0"/>
              </a:rPr>
              <a:t>Ενίσχυση αμεσότητας, αποτελεσματικότητας και ακρίβειας των υπηρεσιών ασφαλείας, διευκολύνοντας ταυτόχρονα τη συνεργασία πολιτών και αρχών. </a:t>
            </a:r>
          </a:p>
          <a:p>
            <a:endParaRPr lang="el-GR" sz="2000" dirty="0">
              <a:latin typeface="Aptos" panose="020B0004020202020204" pitchFamily="34" charset="0"/>
            </a:endParaRPr>
          </a:p>
          <a:p>
            <a:pPr marL="342900" indent="-342900">
              <a:buFont typeface="Arial" panose="020B0604020202020204" pitchFamily="34" charset="0"/>
              <a:buChar char="•"/>
            </a:pPr>
            <a:r>
              <a:rPr lang="el-GR" sz="2000" dirty="0">
                <a:latin typeface="Aptos" panose="020B0004020202020204" pitchFamily="34" charset="0"/>
              </a:rPr>
              <a:t>Αύξηση εμπιστοσύνης των πολιτών, αφού επιτρέπει μεγαλύτερη διαφάνεια και συμμετοχή στη διαδικασία της δημόσιας ασφάλειας.</a:t>
            </a:r>
          </a:p>
          <a:p>
            <a:endParaRPr lang="el-GR" sz="2000" dirty="0">
              <a:latin typeface="Aptos" panose="020B0004020202020204" pitchFamily="34" charset="0"/>
            </a:endParaRPr>
          </a:p>
          <a:p>
            <a:pPr marL="342900" indent="-342900">
              <a:buFont typeface="Arial" panose="020B0604020202020204" pitchFamily="34" charset="0"/>
              <a:buChar char="•"/>
            </a:pPr>
            <a:r>
              <a:rPr lang="el-GR" sz="2000" dirty="0">
                <a:latin typeface="Aptos" panose="020B0004020202020204" pitchFamily="34" charset="0"/>
              </a:rPr>
              <a:t>Συνεχής διαδικασία που εξελίσσεται και απαιτεί διαρκή προσαρμογή στις νέες προκλήσεις και τεχνολογικές δυνατότητες.</a:t>
            </a:r>
          </a:p>
          <a:p>
            <a:pPr marL="0" marR="0">
              <a:lnSpc>
                <a:spcPct val="107000"/>
              </a:lnSpc>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945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8242-CA2C-D096-2E5A-1F972B16ECE9}"/>
              </a:ext>
            </a:extLst>
          </p:cNvPr>
          <p:cNvSpPr>
            <a:spLocks noGrp="1"/>
          </p:cNvSpPr>
          <p:nvPr>
            <p:ph type="title"/>
          </p:nvPr>
        </p:nvSpPr>
        <p:spPr/>
        <p:txBody>
          <a:bodyPr>
            <a:normAutofit/>
          </a:bodyPr>
          <a:lstStyle/>
          <a:p>
            <a:pPr algn="ctr"/>
            <a:r>
              <a:rPr lang="el-GR" sz="4400" b="1" dirty="0">
                <a:effectLst/>
                <a:latin typeface="Aptos" panose="020B0004020202020204" pitchFamily="34" charset="0"/>
                <a:ea typeface="Aptos" panose="020B0004020202020204" pitchFamily="34" charset="0"/>
                <a:cs typeface="Times New Roman" panose="02020603050405020304" pitchFamily="18" charset="0"/>
              </a:rPr>
              <a:t>Επιτροπή Ψηφιακής Διακυβέρνησης </a:t>
            </a:r>
            <a:r>
              <a:rPr lang="el-GR" sz="4400" b="1" dirty="0">
                <a:latin typeface="Aptos" panose="020B0004020202020204" pitchFamily="34" charset="0"/>
                <a:ea typeface="Aptos" panose="020B0004020202020204" pitchFamily="34" charset="0"/>
                <a:cs typeface="Times New Roman" panose="02020603050405020304" pitchFamily="18" charset="0"/>
              </a:rPr>
              <a:t>ΚΕΔΕ</a:t>
            </a:r>
            <a:endParaRPr lang="el-GR" b="1" dirty="0"/>
          </a:p>
        </p:txBody>
      </p:sp>
      <p:sp>
        <p:nvSpPr>
          <p:cNvPr id="3" name="Content Placeholder 2">
            <a:extLst>
              <a:ext uri="{FF2B5EF4-FFF2-40B4-BE49-F238E27FC236}">
                <a16:creationId xmlns:a16="http://schemas.microsoft.com/office/drawing/2014/main" id="{C26013A4-B6C6-A8E5-AAED-0809A0EC3386}"/>
              </a:ext>
            </a:extLst>
          </p:cNvPr>
          <p:cNvSpPr>
            <a:spLocks noGrp="1"/>
          </p:cNvSpPr>
          <p:nvPr>
            <p:ph idx="1"/>
          </p:nvPr>
        </p:nvSpPr>
        <p:spPr/>
        <p:txBody>
          <a:bodyPr>
            <a:normAutofit fontScale="92500" lnSpcReduction="10000"/>
          </a:bodyPr>
          <a:lstStyle/>
          <a:p>
            <a:pPr marL="1028700" indent="-685800" algn="just">
              <a:lnSpc>
                <a:spcPct val="107000"/>
              </a:lnSpc>
              <a:spcAft>
                <a:spcPts val="800"/>
              </a:spcAft>
              <a:buFont typeface="Arial" panose="020B0604020202020204" pitchFamily="34" charset="0"/>
              <a:buChar char="•"/>
            </a:pPr>
            <a:r>
              <a:rPr lang="el-GR" sz="2800" dirty="0">
                <a:latin typeface="Aptos" panose="020B0004020202020204" pitchFamily="34" charset="0"/>
                <a:ea typeface="Aptos" panose="020B0004020202020204" pitchFamily="34" charset="0"/>
                <a:cs typeface="Times New Roman" panose="02020603050405020304" pitchFamily="18" charset="0"/>
              </a:rPr>
              <a:t>Η </a:t>
            </a:r>
            <a:r>
              <a:rPr lang="el-GR" sz="2800" dirty="0">
                <a:effectLst/>
                <a:latin typeface="Aptos" panose="020B0004020202020204" pitchFamily="34" charset="0"/>
                <a:ea typeface="Aptos" panose="020B0004020202020204" pitchFamily="34" charset="0"/>
                <a:cs typeface="Times New Roman" panose="02020603050405020304" pitchFamily="18" charset="0"/>
              </a:rPr>
              <a:t>ΚΕΔΕ, έχει θεσμοθετήσει την Επιτροπή Ψηφιακής Διακυβέρνησης για συμμετοχή στην Ηλεκτρονική Διακυβέρνηση και </a:t>
            </a:r>
            <a:r>
              <a:rPr lang="el-GR" sz="2800" dirty="0" err="1">
                <a:effectLst/>
                <a:latin typeface="Aptos" panose="020B0004020202020204" pitchFamily="34" charset="0"/>
                <a:ea typeface="Aptos" panose="020B0004020202020204" pitchFamily="34" charset="0"/>
                <a:cs typeface="Times New Roman" panose="02020603050405020304" pitchFamily="18" charset="0"/>
              </a:rPr>
              <a:t>Διαλειτουργικότητα</a:t>
            </a:r>
            <a:r>
              <a:rPr lang="el-GR" sz="2800" dirty="0">
                <a:effectLst/>
                <a:latin typeface="Aptos" panose="020B0004020202020204" pitchFamily="34" charset="0"/>
                <a:ea typeface="Aptos" panose="020B0004020202020204" pitchFamily="34" charset="0"/>
                <a:cs typeface="Times New Roman" panose="02020603050405020304" pitchFamily="18" charset="0"/>
              </a:rPr>
              <a:t> των φορέων της Τοπικής Αυτοδιοίκησης.</a:t>
            </a:r>
          </a:p>
          <a:p>
            <a:pPr marL="1028700" indent="-685800" algn="just">
              <a:lnSpc>
                <a:spcPct val="107000"/>
              </a:lnSpc>
              <a:spcAft>
                <a:spcPts val="800"/>
              </a:spcAft>
              <a:buFont typeface="Arial" panose="020B0604020202020204" pitchFamily="34" charset="0"/>
              <a:buChar char="•"/>
            </a:pPr>
            <a:r>
              <a:rPr lang="el-GR" sz="2800" dirty="0">
                <a:latin typeface="Aptos" panose="020B0004020202020204" pitchFamily="34" charset="0"/>
                <a:ea typeface="Aptos" panose="020B0004020202020204" pitchFamily="34" charset="0"/>
                <a:cs typeface="Times New Roman" panose="02020603050405020304" pitchFamily="18" charset="0"/>
              </a:rPr>
              <a:t>Α</a:t>
            </a:r>
            <a:r>
              <a:rPr lang="el-GR" sz="2800" dirty="0">
                <a:effectLst/>
                <a:latin typeface="Aptos" panose="020B0004020202020204" pitchFamily="34" charset="0"/>
                <a:ea typeface="Aptos" panose="020B0004020202020204" pitchFamily="34" charset="0"/>
                <a:cs typeface="Times New Roman" panose="02020603050405020304" pitchFamily="18" charset="0"/>
              </a:rPr>
              <a:t>ποτελεί βασικό εργαλείο υποστήριξης </a:t>
            </a:r>
            <a:r>
              <a:rPr lang="el-GR" sz="2800" dirty="0">
                <a:latin typeface="Aptos" panose="020B0004020202020204" pitchFamily="34" charset="0"/>
                <a:ea typeface="Aptos" panose="020B0004020202020204" pitchFamily="34" charset="0"/>
                <a:cs typeface="Times New Roman" panose="02020603050405020304" pitchFamily="18" charset="0"/>
              </a:rPr>
              <a:t>των δήμων </a:t>
            </a:r>
            <a:r>
              <a:rPr lang="el-GR" sz="2800" dirty="0">
                <a:effectLst/>
                <a:latin typeface="Aptos" panose="020B0004020202020204" pitchFamily="34" charset="0"/>
                <a:ea typeface="Aptos" panose="020B0004020202020204" pitchFamily="34" charset="0"/>
                <a:cs typeface="Times New Roman" panose="02020603050405020304" pitchFamily="18" charset="0"/>
              </a:rPr>
              <a:t>για τον ψηφιακό μετασχηματισμό, με συνεχή </a:t>
            </a:r>
            <a:r>
              <a:rPr lang="el-GR" sz="2800" dirty="0">
                <a:latin typeface="Aptos" panose="020B0004020202020204" pitchFamily="34" charset="0"/>
                <a:ea typeface="Aptos" panose="020B0004020202020204" pitchFamily="34" charset="0"/>
                <a:cs typeface="Times New Roman" panose="02020603050405020304" pitchFamily="18" charset="0"/>
              </a:rPr>
              <a:t>ενημέρωση για τις καινοτομίες και τις προκλήσεις της εποχής.</a:t>
            </a:r>
            <a:endParaRPr lang="el-GR" dirty="0"/>
          </a:p>
        </p:txBody>
      </p:sp>
      <p:sp>
        <p:nvSpPr>
          <p:cNvPr id="4" name="Slide Number Placeholder 3">
            <a:extLst>
              <a:ext uri="{FF2B5EF4-FFF2-40B4-BE49-F238E27FC236}">
                <a16:creationId xmlns:a16="http://schemas.microsoft.com/office/drawing/2014/main" id="{37396109-3C40-2A8A-DF1A-DF9DFC6A1928}"/>
              </a:ext>
            </a:extLst>
          </p:cNvPr>
          <p:cNvSpPr>
            <a:spLocks noGrp="1"/>
          </p:cNvSpPr>
          <p:nvPr>
            <p:ph type="sldNum" sz="quarter" idx="12"/>
          </p:nvPr>
        </p:nvSpPr>
        <p:spPr/>
        <p:txBody>
          <a:bodyPr/>
          <a:lstStyle/>
          <a:p>
            <a:fld id="{C10B28E1-0A6A-4D7E-A64B-139B892C39A0}" type="slidenum">
              <a:rPr lang="el-GR" smtClean="0"/>
              <a:t>11</a:t>
            </a:fld>
            <a:endParaRPr lang="el-GR"/>
          </a:p>
        </p:txBody>
      </p:sp>
    </p:spTree>
    <p:extLst>
      <p:ext uri="{BB962C8B-B14F-4D97-AF65-F5344CB8AC3E}">
        <p14:creationId xmlns:p14="http://schemas.microsoft.com/office/powerpoint/2010/main" val="200222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A8401-F241-8FF4-239A-C40C414B7B9E}"/>
              </a:ext>
            </a:extLst>
          </p:cNvPr>
          <p:cNvSpPr>
            <a:spLocks noGrp="1"/>
          </p:cNvSpPr>
          <p:nvPr>
            <p:ph type="title"/>
          </p:nvPr>
        </p:nvSpPr>
        <p:spPr>
          <a:xfrm>
            <a:off x="1154954" y="973668"/>
            <a:ext cx="8761413" cy="648655"/>
          </a:xfrm>
        </p:spPr>
        <p:txBody>
          <a:bodyPr>
            <a:normAutofit fontScale="90000"/>
          </a:bodyPr>
          <a:lstStyle/>
          <a:p>
            <a:pPr algn="ctr"/>
            <a:r>
              <a:rPr lang="el-GR" b="1" dirty="0">
                <a:latin typeface="Aptos" panose="020B0004020202020204" pitchFamily="34" charset="0"/>
              </a:rPr>
              <a:t>Ενέργειες της Επιτροπής ΨΔ της ΚΕΔΕ</a:t>
            </a:r>
            <a:endParaRPr lang="en-US" b="1" dirty="0">
              <a:latin typeface="Aptos" panose="020B0004020202020204" pitchFamily="34" charset="0"/>
            </a:endParaRPr>
          </a:p>
        </p:txBody>
      </p:sp>
      <p:sp>
        <p:nvSpPr>
          <p:cNvPr id="3" name="Content Placeholder 2">
            <a:extLst>
              <a:ext uri="{FF2B5EF4-FFF2-40B4-BE49-F238E27FC236}">
                <a16:creationId xmlns:a16="http://schemas.microsoft.com/office/drawing/2014/main" id="{6C5E8280-7DB2-DFC5-D74E-C5B06FD8F169}"/>
              </a:ext>
            </a:extLst>
          </p:cNvPr>
          <p:cNvSpPr>
            <a:spLocks noGrp="1"/>
          </p:cNvSpPr>
          <p:nvPr>
            <p:ph idx="1"/>
          </p:nvPr>
        </p:nvSpPr>
        <p:spPr>
          <a:xfrm>
            <a:off x="1457632" y="1594690"/>
            <a:ext cx="10734368" cy="5083277"/>
          </a:xfrm>
        </p:spPr>
        <p:txBody>
          <a:bodyPr>
            <a:normAutofit fontScale="32500" lnSpcReduction="20000"/>
          </a:bodyPr>
          <a:lstStyle/>
          <a:p>
            <a:r>
              <a:rPr lang="el-GR" sz="7200" dirty="0">
                <a:effectLst/>
                <a:latin typeface="Aptos" panose="020B0004020202020204" pitchFamily="34" charset="0"/>
                <a:ea typeface="Aptos" panose="020B0004020202020204" pitchFamily="34" charset="0"/>
                <a:cs typeface="Times New Roman" panose="02020603050405020304" pitchFamily="18" charset="0"/>
              </a:rPr>
              <a:t>Ψηφιακές Υπηρεσίες των </a:t>
            </a:r>
            <a:r>
              <a:rPr lang="el-GR" sz="7200" dirty="0">
                <a:latin typeface="Aptos" panose="020B0004020202020204" pitchFamily="34" charset="0"/>
                <a:ea typeface="Aptos" panose="020B0004020202020204" pitchFamily="34" charset="0"/>
                <a:cs typeface="Times New Roman" panose="02020603050405020304" pitchFamily="18" charset="0"/>
              </a:rPr>
              <a:t>Δ</a:t>
            </a:r>
            <a:r>
              <a:rPr lang="el-GR" sz="7200" dirty="0">
                <a:effectLst/>
                <a:latin typeface="Aptos" panose="020B0004020202020204" pitchFamily="34" charset="0"/>
                <a:ea typeface="Aptos" panose="020B0004020202020204" pitchFamily="34" charset="0"/>
                <a:cs typeface="Times New Roman" panose="02020603050405020304" pitchFamily="18" charset="0"/>
              </a:rPr>
              <a:t>ήμων</a:t>
            </a:r>
            <a:r>
              <a:rPr lang="en-US" sz="7200" dirty="0">
                <a:effectLst/>
                <a:latin typeface="Aptos" panose="020B0004020202020204" pitchFamily="34" charset="0"/>
                <a:ea typeface="Aptos" panose="020B0004020202020204" pitchFamily="34" charset="0"/>
                <a:cs typeface="Times New Roman" panose="02020603050405020304" pitchFamily="18" charset="0"/>
              </a:rPr>
              <a:t> (govHUB.gr)</a:t>
            </a:r>
            <a:r>
              <a:rPr lang="el-GR" sz="7200" dirty="0">
                <a:effectLst/>
                <a:latin typeface="Aptos" panose="020B0004020202020204" pitchFamily="34" charset="0"/>
                <a:ea typeface="Aptos" panose="020B0004020202020204" pitchFamily="34" charset="0"/>
                <a:cs typeface="Times New Roman" panose="02020603050405020304" pitchFamily="18" charset="0"/>
              </a:rPr>
              <a:t>.</a:t>
            </a:r>
          </a:p>
          <a:p>
            <a:r>
              <a:rPr lang="en-US" sz="7200" dirty="0" err="1">
                <a:latin typeface="Aptos" panose="020B0004020202020204" pitchFamily="34" charset="0"/>
                <a:ea typeface="Aptos" panose="020B0004020202020204" pitchFamily="34" charset="0"/>
                <a:cs typeface="Times New Roman" panose="02020603050405020304" pitchFamily="18" charset="0"/>
              </a:rPr>
              <a:t>Πρόγρ</a:t>
            </a:r>
            <a:r>
              <a:rPr lang="en-US" sz="7200" dirty="0">
                <a:latin typeface="Aptos" panose="020B0004020202020204" pitchFamily="34" charset="0"/>
                <a:ea typeface="Aptos" panose="020B0004020202020204" pitchFamily="34" charset="0"/>
                <a:cs typeface="Times New Roman" panose="02020603050405020304" pitchFamily="18" charset="0"/>
              </a:rPr>
              <a:t>αμμα “Smart Cities”</a:t>
            </a:r>
            <a:r>
              <a:rPr lang="el-GR" sz="7200" dirty="0">
                <a:latin typeface="Aptos" panose="020B0004020202020204" pitchFamily="34" charset="0"/>
                <a:ea typeface="Aptos" panose="020B0004020202020204" pitchFamily="34" charset="0"/>
                <a:cs typeface="Times New Roman" panose="02020603050405020304" pitchFamily="18" charset="0"/>
              </a:rPr>
              <a:t>.</a:t>
            </a:r>
          </a:p>
          <a:p>
            <a:r>
              <a:rPr lang="el-GR" sz="7200" dirty="0">
                <a:latin typeface="Aptos" panose="020B0004020202020204" pitchFamily="34" charset="0"/>
                <a:ea typeface="Aptos" panose="020B0004020202020204" pitchFamily="34" charset="0"/>
                <a:cs typeface="Times New Roman" panose="02020603050405020304" pitchFamily="18" charset="0"/>
              </a:rPr>
              <a:t>Δράσεις </a:t>
            </a:r>
            <a:r>
              <a:rPr lang="el-GR" sz="7200" dirty="0" err="1">
                <a:latin typeface="Aptos" panose="020B0004020202020204" pitchFamily="34" charset="0"/>
                <a:ea typeface="Aptos" panose="020B0004020202020204" pitchFamily="34" charset="0"/>
                <a:cs typeface="Times New Roman" panose="02020603050405020304" pitchFamily="18" charset="0"/>
              </a:rPr>
              <a:t>Κυβερνοασφάλειας</a:t>
            </a:r>
            <a:r>
              <a:rPr lang="el-GR" sz="7200" dirty="0">
                <a:latin typeface="Aptos" panose="020B0004020202020204" pitchFamily="34" charset="0"/>
                <a:ea typeface="Aptos" panose="020B0004020202020204" pitchFamily="34" charset="0"/>
                <a:cs typeface="Times New Roman" panose="02020603050405020304" pitchFamily="18" charset="0"/>
              </a:rPr>
              <a:t> σε συνεργασία με το ΥΨΗΔΙ, την Εθνική Αρχή </a:t>
            </a:r>
            <a:r>
              <a:rPr lang="el-GR" sz="7200" dirty="0" err="1">
                <a:latin typeface="Aptos" panose="020B0004020202020204" pitchFamily="34" charset="0"/>
                <a:ea typeface="Aptos" panose="020B0004020202020204" pitchFamily="34" charset="0"/>
                <a:cs typeface="Times New Roman" panose="02020603050405020304" pitchFamily="18" charset="0"/>
              </a:rPr>
              <a:t>Κυβερνοσφάλειας</a:t>
            </a:r>
            <a:r>
              <a:rPr lang="el-GR" sz="7200" dirty="0">
                <a:latin typeface="Aptos" panose="020B0004020202020204" pitchFamily="34" charset="0"/>
                <a:ea typeface="Aptos" panose="020B0004020202020204" pitchFamily="34" charset="0"/>
                <a:cs typeface="Times New Roman" panose="02020603050405020304" pitchFamily="18" charset="0"/>
              </a:rPr>
              <a:t> (ΕΑΚ) και το Εθνικό Δίκτυο Τεχνολογίας και Έρευνας (ΕΔΥΤΕ)</a:t>
            </a:r>
          </a:p>
          <a:p>
            <a:r>
              <a:rPr lang="el-GR" sz="7200" u="sng" dirty="0">
                <a:latin typeface="Aptos" panose="020B0004020202020204" pitchFamily="34" charset="0"/>
                <a:ea typeface="Aptos" panose="020B0004020202020204" pitchFamily="34" charset="0"/>
                <a:cs typeface="Times New Roman" panose="02020603050405020304" pitchFamily="18" charset="0"/>
              </a:rPr>
              <a:t>Βίβλος Ψηφιακού Μετασχηματισμού 2020 – 2025.</a:t>
            </a:r>
          </a:p>
          <a:p>
            <a:r>
              <a:rPr lang="en-US" sz="7200" dirty="0" err="1">
                <a:latin typeface="Aptos" panose="020B0004020202020204" pitchFamily="34" charset="0"/>
                <a:ea typeface="Aptos" panose="020B0004020202020204" pitchFamily="34" charset="0"/>
                <a:cs typeface="Times New Roman" panose="02020603050405020304" pitchFamily="18" charset="0"/>
              </a:rPr>
              <a:t>Εκ</a:t>
            </a:r>
            <a:r>
              <a:rPr lang="en-US" sz="7200" dirty="0">
                <a:latin typeface="Aptos" panose="020B0004020202020204" pitchFamily="34" charset="0"/>
                <a:ea typeface="Aptos" panose="020B0004020202020204" pitchFamily="34" charset="0"/>
                <a:cs typeface="Times New Roman" panose="02020603050405020304" pitchFamily="18" charset="0"/>
              </a:rPr>
              <a:t>παίδευση</a:t>
            </a:r>
            <a:r>
              <a:rPr lang="el-GR" sz="7200" dirty="0">
                <a:latin typeface="Aptos" panose="020B0004020202020204" pitchFamily="34" charset="0"/>
                <a:ea typeface="Aptos" panose="020B0004020202020204" pitchFamily="34" charset="0"/>
                <a:cs typeface="Times New Roman" panose="02020603050405020304" pitchFamily="18" charset="0"/>
              </a:rPr>
              <a:t>, </a:t>
            </a:r>
            <a:r>
              <a:rPr lang="en-US" sz="7200" dirty="0">
                <a:latin typeface="Aptos" panose="020B0004020202020204" pitchFamily="34" charset="0"/>
                <a:ea typeface="Aptos" panose="020B0004020202020204" pitchFamily="34" charset="0"/>
                <a:cs typeface="Times New Roman" panose="02020603050405020304" pitchFamily="18" charset="0"/>
              </a:rPr>
              <a:t>Κα</a:t>
            </a:r>
            <a:r>
              <a:rPr lang="en-US" sz="7200" dirty="0" err="1">
                <a:latin typeface="Aptos" panose="020B0004020202020204" pitchFamily="34" charset="0"/>
                <a:ea typeface="Aptos" panose="020B0004020202020204" pitchFamily="34" charset="0"/>
                <a:cs typeface="Times New Roman" panose="02020603050405020304" pitchFamily="18" charset="0"/>
              </a:rPr>
              <a:t>τάρτιση</a:t>
            </a:r>
            <a:r>
              <a:rPr lang="en-US" sz="7200" dirty="0">
                <a:latin typeface="Aptos" panose="020B0004020202020204" pitchFamily="34" charset="0"/>
                <a:ea typeface="Aptos" panose="020B0004020202020204" pitchFamily="34" charset="0"/>
                <a:cs typeface="Times New Roman" panose="02020603050405020304" pitchFamily="18" charset="0"/>
              </a:rPr>
              <a:t> </a:t>
            </a:r>
            <a:r>
              <a:rPr lang="el-GR" sz="7200" dirty="0">
                <a:latin typeface="Aptos" panose="020B0004020202020204" pitchFamily="34" charset="0"/>
                <a:ea typeface="Aptos" panose="020B0004020202020204" pitchFamily="34" charset="0"/>
                <a:cs typeface="Times New Roman" panose="02020603050405020304" pitchFamily="18" charset="0"/>
              </a:rPr>
              <a:t>και Υποστήριξη Δήμων.</a:t>
            </a:r>
          </a:p>
          <a:p>
            <a:r>
              <a:rPr lang="en-US" sz="7200" dirty="0" err="1">
                <a:latin typeface="Aptos" panose="020B0004020202020204" pitchFamily="34" charset="0"/>
                <a:ea typeface="Aptos" panose="020B0004020202020204" pitchFamily="34" charset="0"/>
                <a:cs typeface="Times New Roman" panose="02020603050405020304" pitchFamily="18" charset="0"/>
              </a:rPr>
              <a:t>Χρημ</a:t>
            </a:r>
            <a:r>
              <a:rPr lang="en-US" sz="7200" dirty="0">
                <a:latin typeface="Aptos" panose="020B0004020202020204" pitchFamily="34" charset="0"/>
                <a:ea typeface="Aptos" panose="020B0004020202020204" pitchFamily="34" charset="0"/>
                <a:cs typeface="Times New Roman" panose="02020603050405020304" pitchFamily="18" charset="0"/>
              </a:rPr>
              <a:t>ατοδότηση και Συμπράξεις</a:t>
            </a:r>
            <a:r>
              <a:rPr lang="el-GR" sz="7200" dirty="0">
                <a:latin typeface="Aptos" panose="020B0004020202020204" pitchFamily="34" charset="0"/>
                <a:ea typeface="Aptos" panose="020B0004020202020204" pitchFamily="34" charset="0"/>
                <a:cs typeface="Times New Roman" panose="02020603050405020304" pitchFamily="18" charset="0"/>
              </a:rPr>
              <a:t>.</a:t>
            </a:r>
          </a:p>
          <a:p>
            <a:r>
              <a:rPr lang="el-GR" sz="7200" dirty="0">
                <a:latin typeface="Aptos" panose="020B0004020202020204" pitchFamily="34" charset="0"/>
                <a:ea typeface="Aptos" panose="020B0004020202020204" pitchFamily="34" charset="0"/>
                <a:cs typeface="Times New Roman" panose="02020603050405020304" pitchFamily="18" charset="0"/>
              </a:rPr>
              <a:t>Διαδικτυακά σεμινάρια (</a:t>
            </a:r>
            <a:r>
              <a:rPr lang="en-US" sz="7200" dirty="0">
                <a:latin typeface="Aptos" panose="020B0004020202020204" pitchFamily="34" charset="0"/>
                <a:ea typeface="Aptos" panose="020B0004020202020204" pitchFamily="34" charset="0"/>
                <a:cs typeface="Times New Roman" panose="02020603050405020304" pitchFamily="18" charset="0"/>
              </a:rPr>
              <a:t>webinars)</a:t>
            </a:r>
            <a:r>
              <a:rPr lang="el-GR" sz="7200" dirty="0">
                <a:latin typeface="Aptos" panose="020B0004020202020204" pitchFamily="34" charset="0"/>
                <a:ea typeface="Aptos" panose="020B0004020202020204" pitchFamily="34" charset="0"/>
                <a:cs typeface="Times New Roman" panose="02020603050405020304" pitchFamily="18" charset="0"/>
              </a:rPr>
              <a:t> στους δήμους ανά Περιφέρεια, σχετικά με το αναθεωρημένο περιβάλλον του </a:t>
            </a:r>
            <a:r>
              <a:rPr lang="en-US" sz="7200" dirty="0">
                <a:latin typeface="Aptos" panose="020B0004020202020204" pitchFamily="34" charset="0"/>
                <a:ea typeface="Aptos" panose="020B0004020202020204" pitchFamily="34" charset="0"/>
                <a:cs typeface="Times New Roman" panose="02020603050405020304" pitchFamily="18" charset="0"/>
              </a:rPr>
              <a:t>govHUB.gr</a:t>
            </a:r>
            <a:endParaRPr lang="el-GR" sz="7200" dirty="0">
              <a:latin typeface="Aptos" panose="020B0004020202020204" pitchFamily="34" charset="0"/>
              <a:ea typeface="Aptos" panose="020B0004020202020204" pitchFamily="34" charset="0"/>
              <a:cs typeface="Times New Roman" panose="02020603050405020304" pitchFamily="18" charset="0"/>
            </a:endParaRPr>
          </a:p>
          <a:p>
            <a:pPr marL="0" indent="0">
              <a:buNone/>
            </a:pPr>
            <a:br>
              <a:rPr lang="el-GR" sz="5000" dirty="0">
                <a:latin typeface="Aptos" panose="020B0004020202020204" pitchFamily="34" charset="0"/>
                <a:ea typeface="Aptos" panose="020B0004020202020204" pitchFamily="34" charset="0"/>
                <a:cs typeface="Times New Roman" panose="02020603050405020304" pitchFamily="18" charset="0"/>
              </a:rPr>
            </a:br>
            <a:br>
              <a:rPr lang="el-GR" dirty="0">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9AF0F673-BD96-9532-ADBF-EBC3CC858A25}"/>
              </a:ext>
            </a:extLst>
          </p:cNvPr>
          <p:cNvSpPr>
            <a:spLocks noGrp="1"/>
          </p:cNvSpPr>
          <p:nvPr>
            <p:ph type="sldNum" sz="quarter" idx="12"/>
          </p:nvPr>
        </p:nvSpPr>
        <p:spPr/>
        <p:txBody>
          <a:bodyPr/>
          <a:lstStyle/>
          <a:p>
            <a:fld id="{C10B28E1-0A6A-4D7E-A64B-139B892C39A0}" type="slidenum">
              <a:rPr lang="el-GR" smtClean="0"/>
              <a:t>12</a:t>
            </a:fld>
            <a:endParaRPr lang="el-GR"/>
          </a:p>
        </p:txBody>
      </p:sp>
      <p:sp>
        <p:nvSpPr>
          <p:cNvPr id="9" name="TextBox 8">
            <a:extLst>
              <a:ext uri="{FF2B5EF4-FFF2-40B4-BE49-F238E27FC236}">
                <a16:creationId xmlns:a16="http://schemas.microsoft.com/office/drawing/2014/main" id="{F03B8E02-04B0-7FE4-EA91-53698E1166E1}"/>
              </a:ext>
            </a:extLst>
          </p:cNvPr>
          <p:cNvSpPr txBox="1"/>
          <p:nvPr/>
        </p:nvSpPr>
        <p:spPr>
          <a:xfrm>
            <a:off x="6369305" y="5770956"/>
            <a:ext cx="3893574" cy="369332"/>
          </a:xfrm>
          <a:prstGeom prst="rect">
            <a:avLst/>
          </a:prstGeom>
          <a:noFill/>
        </p:spPr>
        <p:txBody>
          <a:bodyPr wrap="square" rtlCol="0">
            <a:spAutoFit/>
          </a:bodyPr>
          <a:lstStyle/>
          <a:p>
            <a:r>
              <a:rPr lang="el-GR" dirty="0"/>
              <a:t>Αναλυτικά </a:t>
            </a:r>
            <a:endParaRPr lang="en-US" dirty="0"/>
          </a:p>
        </p:txBody>
      </p:sp>
      <p:sp>
        <p:nvSpPr>
          <p:cNvPr id="7" name="Arrow: Right 6">
            <a:extLst>
              <a:ext uri="{FF2B5EF4-FFF2-40B4-BE49-F238E27FC236}">
                <a16:creationId xmlns:a16="http://schemas.microsoft.com/office/drawing/2014/main" id="{7579276D-BF78-0327-CC45-75B486F9E601}"/>
              </a:ext>
            </a:extLst>
          </p:cNvPr>
          <p:cNvSpPr/>
          <p:nvPr/>
        </p:nvSpPr>
        <p:spPr>
          <a:xfrm>
            <a:off x="8062451" y="5867131"/>
            <a:ext cx="1052051" cy="18466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406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B7564-DFDC-4031-B8FF-280BBEEACB95}"/>
              </a:ext>
            </a:extLst>
          </p:cNvPr>
          <p:cNvSpPr>
            <a:spLocks noGrp="1"/>
          </p:cNvSpPr>
          <p:nvPr>
            <p:ph type="title"/>
          </p:nvPr>
        </p:nvSpPr>
        <p:spPr>
          <a:xfrm>
            <a:off x="1309149" y="80336"/>
            <a:ext cx="10515600" cy="1208036"/>
          </a:xfrm>
        </p:spPr>
        <p:txBody>
          <a:bodyPr>
            <a:normAutofit fontScale="90000"/>
          </a:bodyPr>
          <a:lstStyle/>
          <a:p>
            <a:r>
              <a:rPr lang="el-GR" b="1" dirty="0">
                <a:effectLst/>
                <a:latin typeface="Aptos" panose="020B0004020202020204" pitchFamily="34" charset="0"/>
                <a:ea typeface="Aptos" panose="020B0004020202020204" pitchFamily="34" charset="0"/>
                <a:cs typeface="Times New Roman" panose="02020603050405020304" pitchFamily="18" charset="0"/>
              </a:rPr>
              <a:t>Ψηφιακές Υπηρεσίες των </a:t>
            </a:r>
            <a:r>
              <a:rPr lang="el-GR" b="1" dirty="0">
                <a:latin typeface="Aptos" panose="020B0004020202020204" pitchFamily="34" charset="0"/>
                <a:ea typeface="Aptos" panose="020B0004020202020204" pitchFamily="34" charset="0"/>
                <a:cs typeface="Times New Roman" panose="02020603050405020304" pitchFamily="18" charset="0"/>
              </a:rPr>
              <a:t>Δ</a:t>
            </a:r>
            <a:r>
              <a:rPr lang="el-GR" b="1" dirty="0">
                <a:effectLst/>
                <a:latin typeface="Aptos" panose="020B0004020202020204" pitchFamily="34" charset="0"/>
                <a:ea typeface="Aptos" panose="020B0004020202020204" pitchFamily="34" charset="0"/>
                <a:cs typeface="Times New Roman" panose="02020603050405020304" pitchFamily="18" charset="0"/>
              </a:rPr>
              <a:t>ήμων</a:t>
            </a:r>
            <a:r>
              <a:rPr lang="en-US" b="1" dirty="0">
                <a:effectLst/>
                <a:latin typeface="Aptos" panose="020B0004020202020204" pitchFamily="34" charset="0"/>
                <a:ea typeface="Aptos" panose="020B0004020202020204" pitchFamily="34" charset="0"/>
                <a:cs typeface="Times New Roman" panose="02020603050405020304" pitchFamily="18" charset="0"/>
              </a:rPr>
              <a:t> (govHUB.gr)</a:t>
            </a:r>
            <a:endParaRPr lang="el-GR" dirty="0"/>
          </a:p>
        </p:txBody>
      </p:sp>
      <p:sp>
        <p:nvSpPr>
          <p:cNvPr id="3" name="Content Placeholder 2">
            <a:extLst>
              <a:ext uri="{FF2B5EF4-FFF2-40B4-BE49-F238E27FC236}">
                <a16:creationId xmlns:a16="http://schemas.microsoft.com/office/drawing/2014/main" id="{970BDA0F-2FB0-F5A4-628D-96F10E30A4B3}"/>
              </a:ext>
            </a:extLst>
          </p:cNvPr>
          <p:cNvSpPr>
            <a:spLocks noGrp="1"/>
          </p:cNvSpPr>
          <p:nvPr>
            <p:ph idx="1"/>
          </p:nvPr>
        </p:nvSpPr>
        <p:spPr>
          <a:xfrm>
            <a:off x="1751277" y="1165608"/>
            <a:ext cx="9918290" cy="6144837"/>
          </a:xfrm>
        </p:spPr>
        <p:txBody>
          <a:bodyPr>
            <a:normAutofit fontScale="92500"/>
          </a:bodyPr>
          <a:lstStyle/>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Πλατφόρμα Δήλωσης επί των Ακαθαρίστων Εσόδων και </a:t>
            </a:r>
            <a:r>
              <a:rPr lang="el-GR" sz="2200" dirty="0" err="1">
                <a:effectLst/>
                <a:latin typeface="Aptos" panose="020B0004020202020204" pitchFamily="34" charset="0"/>
                <a:ea typeface="Aptos" panose="020B0004020202020204" pitchFamily="34" charset="0"/>
                <a:cs typeface="Times New Roman" panose="02020603050405020304" pitchFamily="18" charset="0"/>
              </a:rPr>
              <a:t>Παρεπιδημούντων</a:t>
            </a:r>
            <a:r>
              <a:rPr lang="el-GR" sz="2200" dirty="0">
                <a:effectLst/>
                <a:latin typeface="Aptos" panose="020B0004020202020204" pitchFamily="34" charset="0"/>
                <a:ea typeface="Aptos" panose="020B0004020202020204" pitchFamily="34" charset="0"/>
                <a:cs typeface="Times New Roman" panose="02020603050405020304" pitchFamily="18" charset="0"/>
              </a:rPr>
              <a:t> . </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Πλατφόρμα δήλωσης διόρθωσης τ. μ. ακινήτων προς τους ΟΤΑ</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Πλατφόρμα Αίτησης Απαλλαγής Δ.Τ. &amp; Μείωσης Τέλους Κοινόχρηστων Χώρων</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Πλατφόρμα καταγραφής αθλητικών χώρων, «Πέλοπας»</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Ηλεκτρονική Δέσμευση / Άρση Φορολογικής Ενημερότητας</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Ψηφιακή Πλατφόρμα Καταγραφής Αναγκών ΟΤΑ,  </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Πλατφόρμα ακίνητης περιουσίας Ε9, </a:t>
            </a:r>
            <a:r>
              <a:rPr lang="en-US" sz="2200" dirty="0">
                <a:effectLst/>
                <a:latin typeface="Aptos" panose="020B0004020202020204" pitchFamily="34" charset="0"/>
                <a:ea typeface="Aptos" panose="020B0004020202020204" pitchFamily="34" charset="0"/>
                <a:cs typeface="Times New Roman" panose="02020603050405020304" pitchFamily="18" charset="0"/>
              </a:rPr>
              <a:t>e</a:t>
            </a:r>
            <a:r>
              <a:rPr lang="el-GR" sz="2200" dirty="0">
                <a:effectLst/>
                <a:latin typeface="Aptos" panose="020B0004020202020204" pitchFamily="34" charset="0"/>
                <a:ea typeface="Aptos" panose="020B0004020202020204" pitchFamily="34" charset="0"/>
                <a:cs typeface="Times New Roman" panose="02020603050405020304" pitchFamily="18" charset="0"/>
              </a:rPr>
              <a:t>-Παράβολο, Κάτοχοι οχημάτων, Ποινικό Μητρώο, Βεβαίωση Μόνιμης Κατοικίας, Αυτεπάγγελτη Αναζήτηση Δικαιολογητικών</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Αποδεικτικό ασφαλιστικής και φορολογικής ενημερότητας</a:t>
            </a:r>
          </a:p>
          <a:p>
            <a:pPr lvl="1" algn="just">
              <a:lnSpc>
                <a:spcPct val="107000"/>
              </a:lnSpc>
              <a:spcAft>
                <a:spcPts val="800"/>
              </a:spcAft>
              <a:buSzPts val="1000"/>
              <a:tabLst>
                <a:tab pos="914400" algn="l"/>
              </a:tabLst>
            </a:pPr>
            <a:r>
              <a:rPr lang="el-GR" sz="2200" dirty="0">
                <a:effectLst/>
                <a:latin typeface="Aptos" panose="020B0004020202020204" pitchFamily="34" charset="0"/>
                <a:ea typeface="Aptos" panose="020B0004020202020204" pitchFamily="34" charset="0"/>
                <a:cs typeface="Times New Roman" panose="02020603050405020304" pitchFamily="18" charset="0"/>
              </a:rPr>
              <a:t>Αυτοματοποίηση Διαδικασίας Χορήγησης Επιδομάτων σε πληγέντες από Φυσικές Καταστροφές</a:t>
            </a:r>
          </a:p>
          <a:p>
            <a:pPr lvl="1" algn="just">
              <a:lnSpc>
                <a:spcPct val="107000"/>
              </a:lnSpc>
              <a:spcAft>
                <a:spcPts val="800"/>
              </a:spcAft>
              <a:buSzPts val="1000"/>
              <a:tabLst>
                <a:tab pos="914400" algn="l"/>
              </a:tabLst>
            </a:pPr>
            <a:r>
              <a:rPr lang="el-GR" sz="2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Επέκταση και Αναβάθμιση του κόμβου </a:t>
            </a:r>
            <a:r>
              <a:rPr lang="el-GR" sz="2200"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διαλειτουργικότητας</a:t>
            </a:r>
            <a:r>
              <a:rPr lang="el-GR" sz="2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govHUB.gr</a:t>
            </a:r>
            <a:endParaRPr lang="el-GR" sz="2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endParaRPr lang="el-GR" sz="1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
        <p:nvSpPr>
          <p:cNvPr id="4" name="Slide Number Placeholder 3">
            <a:extLst>
              <a:ext uri="{FF2B5EF4-FFF2-40B4-BE49-F238E27FC236}">
                <a16:creationId xmlns:a16="http://schemas.microsoft.com/office/drawing/2014/main" id="{84F26414-9F62-55A7-5E05-A72F88DDFC3F}"/>
              </a:ext>
            </a:extLst>
          </p:cNvPr>
          <p:cNvSpPr>
            <a:spLocks noGrp="1"/>
          </p:cNvSpPr>
          <p:nvPr>
            <p:ph type="sldNum" sz="quarter" idx="12"/>
          </p:nvPr>
        </p:nvSpPr>
        <p:spPr/>
        <p:txBody>
          <a:bodyPr/>
          <a:lstStyle/>
          <a:p>
            <a:fld id="{C10B28E1-0A6A-4D7E-A64B-139B892C39A0}" type="slidenum">
              <a:rPr lang="el-GR" smtClean="0"/>
              <a:t>13</a:t>
            </a:fld>
            <a:endParaRPr lang="el-GR"/>
          </a:p>
        </p:txBody>
      </p:sp>
    </p:spTree>
    <p:extLst>
      <p:ext uri="{BB962C8B-B14F-4D97-AF65-F5344CB8AC3E}">
        <p14:creationId xmlns:p14="http://schemas.microsoft.com/office/powerpoint/2010/main" val="113419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9C4C-E512-5462-4370-57FFEBD2FE2F}"/>
              </a:ext>
            </a:extLst>
          </p:cNvPr>
          <p:cNvSpPr>
            <a:spLocks noGrp="1"/>
          </p:cNvSpPr>
          <p:nvPr>
            <p:ph type="title"/>
          </p:nvPr>
        </p:nvSpPr>
        <p:spPr/>
        <p:txBody>
          <a:bodyPr>
            <a:normAutofit/>
          </a:bodyPr>
          <a:lstStyle/>
          <a:p>
            <a:r>
              <a:rPr lang="en-US" b="1" u="sng" dirty="0" err="1">
                <a:latin typeface="Aptos" panose="020B0004020202020204" pitchFamily="34" charset="0"/>
                <a:ea typeface="Aptos" panose="020B0004020202020204" pitchFamily="34" charset="0"/>
                <a:cs typeface="Times New Roman" panose="02020603050405020304" pitchFamily="18" charset="0"/>
              </a:rPr>
              <a:t>Πρόγρ</a:t>
            </a:r>
            <a:r>
              <a:rPr lang="en-US" b="1" u="sng" dirty="0">
                <a:latin typeface="Aptos" panose="020B0004020202020204" pitchFamily="34" charset="0"/>
                <a:ea typeface="Aptos" panose="020B0004020202020204" pitchFamily="34" charset="0"/>
                <a:cs typeface="Times New Roman" panose="02020603050405020304" pitchFamily="18" charset="0"/>
              </a:rPr>
              <a:t>αμμα “Smart Cities”</a:t>
            </a:r>
            <a:br>
              <a:rPr lang="el-GR" dirty="0">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Content Placeholder 2">
            <a:extLst>
              <a:ext uri="{FF2B5EF4-FFF2-40B4-BE49-F238E27FC236}">
                <a16:creationId xmlns:a16="http://schemas.microsoft.com/office/drawing/2014/main" id="{CDB3F27F-29FB-8D64-E48C-349058C429D4}"/>
              </a:ext>
            </a:extLst>
          </p:cNvPr>
          <p:cNvSpPr>
            <a:spLocks noGrp="1"/>
          </p:cNvSpPr>
          <p:nvPr>
            <p:ph idx="1"/>
          </p:nvPr>
        </p:nvSpPr>
        <p:spPr>
          <a:xfrm>
            <a:off x="1604891" y="2013857"/>
            <a:ext cx="10018713" cy="3124201"/>
          </a:xfrm>
        </p:spPr>
        <p:txBody>
          <a:bodyPr>
            <a:normAutofit fontScale="92500" lnSpcReduction="10000"/>
          </a:bodyPr>
          <a:lstStyle/>
          <a:p>
            <a:pPr marL="342900" indent="628650" algn="just">
              <a:lnSpc>
                <a:spcPct val="107000"/>
              </a:lnSpc>
              <a:spcAft>
                <a:spcPts val="800"/>
              </a:spcAft>
            </a:pPr>
            <a:r>
              <a:rPr lang="el-GR" dirty="0">
                <a:effectLst/>
                <a:latin typeface="Aptos" panose="020B0004020202020204" pitchFamily="34" charset="0"/>
                <a:ea typeface="Aptos" panose="020B0004020202020204" pitchFamily="34" charset="0"/>
                <a:cs typeface="Times New Roman" panose="02020603050405020304" pitchFamily="18" charset="0"/>
              </a:rPr>
              <a:t>Η ΚΕΔΕ έχει αναλάβει την υποστήριξη του προγράμματος  «Έξυπνες Πόλεις» </a:t>
            </a:r>
            <a:r>
              <a:rPr lang="el-GR" dirty="0">
                <a:latin typeface="Aptos" panose="020B0004020202020204" pitchFamily="34" charset="0"/>
                <a:ea typeface="Aptos" panose="020B0004020202020204" pitchFamily="34" charset="0"/>
                <a:cs typeface="Times New Roman" panose="02020603050405020304" pitchFamily="18" charset="0"/>
              </a:rPr>
              <a:t>που </a:t>
            </a:r>
            <a:r>
              <a:rPr lang="el-GR" b="0" i="0" dirty="0">
                <a:solidFill>
                  <a:srgbClr val="212529"/>
                </a:solidFill>
                <a:effectLst/>
                <a:latin typeface="Aptos" panose="020B0004020202020204" pitchFamily="34" charset="0"/>
              </a:rPr>
              <a:t>στοχεύει στον εκσυγχρονισμό των ΟΤΑ με έξυπνες εφαρμογές τεχνολογίας και πληροφορικής προς όφελος των κατοίκων, των επιχειρήσεων, αλλά και των επισκεπτών των Δήμων. </a:t>
            </a:r>
          </a:p>
          <a:p>
            <a:pPr marL="342900" indent="628650" algn="just">
              <a:lnSpc>
                <a:spcPct val="107000"/>
              </a:lnSpc>
              <a:spcAft>
                <a:spcPts val="800"/>
              </a:spcAft>
            </a:pPr>
            <a:r>
              <a:rPr lang="el-GR" b="0" i="0" dirty="0">
                <a:solidFill>
                  <a:srgbClr val="212529"/>
                </a:solidFill>
                <a:effectLst/>
                <a:latin typeface="Aptos" panose="020B0004020202020204" pitchFamily="34" charset="0"/>
              </a:rPr>
              <a:t>Ειδικότερα οι δράσεις έχουν στόχο τη βιώσιμη μετακίνηση, την εξοικονόμηση ενέργειας, την ενδυνάμωση της τοπικής κοινωνίας, την προστασία από </a:t>
            </a:r>
            <a:r>
              <a:rPr lang="el-GR" b="0" i="0" dirty="0" err="1">
                <a:solidFill>
                  <a:srgbClr val="212529"/>
                </a:solidFill>
                <a:effectLst/>
                <a:latin typeface="Aptos" panose="020B0004020202020204" pitchFamily="34" charset="0"/>
              </a:rPr>
              <a:t>κυβερνοεπιθέσεις</a:t>
            </a:r>
            <a:r>
              <a:rPr lang="el-GR" b="0" i="0" dirty="0">
                <a:solidFill>
                  <a:srgbClr val="212529"/>
                </a:solidFill>
                <a:effectLst/>
                <a:latin typeface="Aptos" panose="020B0004020202020204" pitchFamily="34" charset="0"/>
              </a:rPr>
              <a:t>, την ενίσχυση των ψηφιακών υποδομών και ευρύτερα τη βελτίωση της ποιότητας ζωής των πολιτών.</a:t>
            </a:r>
            <a:endParaRPr lang="el-GR"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
        <p:nvSpPr>
          <p:cNvPr id="4" name="Slide Number Placeholder 3">
            <a:extLst>
              <a:ext uri="{FF2B5EF4-FFF2-40B4-BE49-F238E27FC236}">
                <a16:creationId xmlns:a16="http://schemas.microsoft.com/office/drawing/2014/main" id="{B63F353A-4F07-20C4-1A17-8DA34F9F28E4}"/>
              </a:ext>
            </a:extLst>
          </p:cNvPr>
          <p:cNvSpPr>
            <a:spLocks noGrp="1"/>
          </p:cNvSpPr>
          <p:nvPr>
            <p:ph type="sldNum" sz="quarter" idx="12"/>
          </p:nvPr>
        </p:nvSpPr>
        <p:spPr/>
        <p:txBody>
          <a:bodyPr/>
          <a:lstStyle/>
          <a:p>
            <a:fld id="{C10B28E1-0A6A-4D7E-A64B-139B892C39A0}" type="slidenum">
              <a:rPr lang="el-GR" smtClean="0"/>
              <a:t>14</a:t>
            </a:fld>
            <a:endParaRPr lang="el-GR"/>
          </a:p>
        </p:txBody>
      </p:sp>
    </p:spTree>
    <p:extLst>
      <p:ext uri="{BB962C8B-B14F-4D97-AF65-F5344CB8AC3E}">
        <p14:creationId xmlns:p14="http://schemas.microsoft.com/office/powerpoint/2010/main" val="1813383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7C7CD-6B01-5754-D4C8-85E9294EEA7B}"/>
              </a:ext>
            </a:extLst>
          </p:cNvPr>
          <p:cNvSpPr>
            <a:spLocks noGrp="1"/>
          </p:cNvSpPr>
          <p:nvPr>
            <p:ph type="title"/>
          </p:nvPr>
        </p:nvSpPr>
        <p:spPr>
          <a:xfrm>
            <a:off x="987423" y="75542"/>
            <a:ext cx="10515600" cy="1695451"/>
          </a:xfrm>
        </p:spPr>
        <p:txBody>
          <a:bodyPr>
            <a:normAutofit/>
          </a:bodyPr>
          <a:lstStyle/>
          <a:p>
            <a:pPr algn="ctr"/>
            <a:r>
              <a:rPr lang="el-GR" b="1" dirty="0">
                <a:latin typeface="Aptos" panose="020B0004020202020204" pitchFamily="34" charset="0"/>
                <a:ea typeface="Aptos" panose="020B0004020202020204" pitchFamily="34" charset="0"/>
                <a:cs typeface="Times New Roman" panose="02020603050405020304" pitchFamily="18" charset="0"/>
              </a:rPr>
              <a:t>Δράσεις </a:t>
            </a:r>
            <a:r>
              <a:rPr lang="el-GR" b="1" dirty="0" err="1">
                <a:latin typeface="Aptos" panose="020B0004020202020204" pitchFamily="34" charset="0"/>
                <a:ea typeface="Aptos" panose="020B0004020202020204" pitchFamily="34" charset="0"/>
                <a:cs typeface="Times New Roman" panose="02020603050405020304" pitchFamily="18" charset="0"/>
              </a:rPr>
              <a:t>Κυβερνοασφάλειας</a:t>
            </a:r>
            <a:endParaRPr lang="el-GR" b="1" dirty="0">
              <a:latin typeface="Aptos" panose="020B0004020202020204" pitchFamily="34" charset="0"/>
              <a:ea typeface="Aptos" panose="020B0004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7EAAC7-2589-96F8-2423-14AD67B5BB00}"/>
              </a:ext>
            </a:extLst>
          </p:cNvPr>
          <p:cNvSpPr>
            <a:spLocks noGrp="1"/>
          </p:cNvSpPr>
          <p:nvPr>
            <p:ph idx="1"/>
          </p:nvPr>
        </p:nvSpPr>
        <p:spPr>
          <a:xfrm>
            <a:off x="1300425" y="1545939"/>
            <a:ext cx="10515600" cy="4321192"/>
          </a:xfrm>
        </p:spPr>
        <p:txBody>
          <a:bodyPr/>
          <a:lstStyle/>
          <a:p>
            <a:pPr marL="342900" indent="628650" algn="just">
              <a:lnSpc>
                <a:spcPct val="107000"/>
              </a:lnSpc>
              <a:spcAft>
                <a:spcPts val="800"/>
              </a:spcAft>
            </a:pPr>
            <a:r>
              <a:rPr lang="el-GR" dirty="0">
                <a:effectLst/>
                <a:latin typeface="Aptos" panose="020B0004020202020204" pitchFamily="34" charset="0"/>
                <a:ea typeface="Aptos" panose="020B0004020202020204" pitchFamily="34" charset="0"/>
                <a:cs typeface="Times New Roman" panose="02020603050405020304" pitchFamily="18" charset="0"/>
              </a:rPr>
              <a:t>Μνημόνιο Συνεργασίας μεταξύ ΚΕΔΕ και ΕΑΚ για την προώθηση θεμάτων ασφαλείας των δήμων στον Κυβερνοχώρο. </a:t>
            </a:r>
            <a:r>
              <a:rPr lang="el-GR"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Στόχος είναι η ανάπτυξη υψηλού επιπέδου </a:t>
            </a:r>
            <a:r>
              <a:rPr lang="el-GR"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Κυβερνοασφάλειας</a:t>
            </a:r>
            <a:r>
              <a:rPr lang="el-GR"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σε όλους τους ΟΤΑ, έτσι ώστε να επιτευχθεί η πρόληψη, η αντιμετώπιση και η αποτροπή απειλών για τα συστήματα διαδικτύου και πληροφοριών που χρησιμοποιούνται στην παροχή βασικών υπηρεσιών.</a:t>
            </a:r>
            <a:endParaRPr lang="el-GR"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628650" algn="just">
              <a:lnSpc>
                <a:spcPct val="107000"/>
              </a:lnSpc>
              <a:spcAft>
                <a:spcPts val="800"/>
              </a:spcAft>
            </a:pPr>
            <a:r>
              <a:rPr lang="el-GR" dirty="0">
                <a:solidFill>
                  <a:srgbClr val="000000"/>
                </a:solidFill>
                <a:latin typeface="Aptos" panose="020B0004020202020204" pitchFamily="34" charset="0"/>
                <a:ea typeface="Aptos" panose="020B0004020202020204" pitchFamily="34" charset="0"/>
                <a:cs typeface="Times New Roman" panose="02020603050405020304" pitchFamily="18" charset="0"/>
              </a:rPr>
              <a:t>Πρόσκληση του ΥΨΗΔΙ για δράσεις </a:t>
            </a:r>
            <a:r>
              <a:rPr lang="el-GR" dirty="0" err="1">
                <a:solidFill>
                  <a:srgbClr val="000000"/>
                </a:solidFill>
                <a:latin typeface="Aptos" panose="020B0004020202020204" pitchFamily="34" charset="0"/>
                <a:ea typeface="Aptos" panose="020B0004020202020204" pitchFamily="34" charset="0"/>
                <a:cs typeface="Times New Roman" panose="02020603050405020304" pitchFamily="18" charset="0"/>
              </a:rPr>
              <a:t>Κυβερνοασφάλειας</a:t>
            </a:r>
            <a:r>
              <a:rPr lang="el-GR" dirty="0">
                <a:solidFill>
                  <a:srgbClr val="000000"/>
                </a:solidFill>
                <a:latin typeface="Aptos" panose="020B0004020202020204" pitchFamily="34" charset="0"/>
                <a:ea typeface="Aptos" panose="020B0004020202020204" pitchFamily="34" charset="0"/>
                <a:cs typeface="Times New Roman" panose="02020603050405020304" pitchFamily="18" charset="0"/>
              </a:rPr>
              <a:t> στους δήμους ύψους 8 εκ. €</a:t>
            </a:r>
            <a:endParaRPr lang="el-GR"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
        <p:nvSpPr>
          <p:cNvPr id="4" name="Slide Number Placeholder 3">
            <a:extLst>
              <a:ext uri="{FF2B5EF4-FFF2-40B4-BE49-F238E27FC236}">
                <a16:creationId xmlns:a16="http://schemas.microsoft.com/office/drawing/2014/main" id="{CB77D6A5-8FEC-BAE6-82DA-8A4F64C138CD}"/>
              </a:ext>
            </a:extLst>
          </p:cNvPr>
          <p:cNvSpPr>
            <a:spLocks noGrp="1"/>
          </p:cNvSpPr>
          <p:nvPr>
            <p:ph type="sldNum" sz="quarter" idx="12"/>
          </p:nvPr>
        </p:nvSpPr>
        <p:spPr/>
        <p:txBody>
          <a:bodyPr/>
          <a:lstStyle/>
          <a:p>
            <a:fld id="{C10B28E1-0A6A-4D7E-A64B-139B892C39A0}" type="slidenum">
              <a:rPr lang="el-GR" smtClean="0"/>
              <a:t>15</a:t>
            </a:fld>
            <a:endParaRPr lang="el-GR"/>
          </a:p>
        </p:txBody>
      </p:sp>
    </p:spTree>
    <p:extLst>
      <p:ext uri="{BB962C8B-B14F-4D97-AF65-F5344CB8AC3E}">
        <p14:creationId xmlns:p14="http://schemas.microsoft.com/office/powerpoint/2010/main" val="2204552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F95CE-34BB-416E-59B9-279AFCE0ED18}"/>
              </a:ext>
            </a:extLst>
          </p:cNvPr>
          <p:cNvSpPr>
            <a:spLocks noGrp="1"/>
          </p:cNvSpPr>
          <p:nvPr>
            <p:ph type="title"/>
          </p:nvPr>
        </p:nvSpPr>
        <p:spPr>
          <a:xfrm>
            <a:off x="1534776" y="381175"/>
            <a:ext cx="10515600" cy="767687"/>
          </a:xfrm>
        </p:spPr>
        <p:txBody>
          <a:bodyPr>
            <a:normAutofit fontScale="90000"/>
          </a:bodyPr>
          <a:lstStyle/>
          <a:p>
            <a:pPr algn="ctr"/>
            <a:r>
              <a:rPr lang="el-GR" b="1" dirty="0">
                <a:latin typeface="Aptos" panose="020B0004020202020204" pitchFamily="34" charset="0"/>
                <a:ea typeface="Aptos" panose="020B0004020202020204" pitchFamily="34" charset="0"/>
                <a:cs typeface="Times New Roman" panose="02020603050405020304" pitchFamily="18" charset="0"/>
              </a:rPr>
              <a:t>Βίβλος Ψηφιακού Μετασχηματισμού 2020 – 2025</a:t>
            </a:r>
            <a:br>
              <a:rPr lang="el-GR" dirty="0">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Content Placeholder 2">
            <a:extLst>
              <a:ext uri="{FF2B5EF4-FFF2-40B4-BE49-F238E27FC236}">
                <a16:creationId xmlns:a16="http://schemas.microsoft.com/office/drawing/2014/main" id="{25DE6BDD-464D-EA79-490A-C4CD97DF38DF}"/>
              </a:ext>
            </a:extLst>
          </p:cNvPr>
          <p:cNvSpPr>
            <a:spLocks noGrp="1"/>
          </p:cNvSpPr>
          <p:nvPr>
            <p:ph idx="1"/>
          </p:nvPr>
        </p:nvSpPr>
        <p:spPr>
          <a:xfrm>
            <a:off x="2405116" y="196644"/>
            <a:ext cx="8964561" cy="5781368"/>
          </a:xfrm>
        </p:spPr>
        <p:txBody>
          <a:bodyPr>
            <a:normAutofit/>
          </a:bodyPr>
          <a:lstStyle/>
          <a:p>
            <a:r>
              <a:rPr lang="el-GR" sz="2000" dirty="0">
                <a:latin typeface="Aptos" panose="020B0004020202020204" pitchFamily="34" charset="0"/>
              </a:rPr>
              <a:t>Αποτύπωση στρατηγικής για τον Ψηφιακό Μετασχηματισμό στους δήμους και την κοινωνία των πολιτών. </a:t>
            </a:r>
          </a:p>
          <a:p>
            <a:r>
              <a:rPr lang="el-GR" sz="2000" dirty="0">
                <a:latin typeface="Aptos" panose="020B0004020202020204" pitchFamily="34" charset="0"/>
              </a:rPr>
              <a:t>Η ψηφιακή πολιτική, η ηλεκτρονική διακυβέρνηση και η εξυπηρέτηση του πολίτη στις συναλλαγές του με το Δημόσιο και τους δήμους, χρειάζονται την απλούστευση διαδικασιών και την εξάλειψη της γραφειοκρατίας. </a:t>
            </a:r>
          </a:p>
          <a:p>
            <a:r>
              <a:rPr lang="el-GR" sz="2000" dirty="0">
                <a:latin typeface="Aptos" panose="020B0004020202020204" pitchFamily="34" charset="0"/>
                <a:ea typeface="Aptos" panose="020B0004020202020204" pitchFamily="34" charset="0"/>
                <a:cs typeface="Times New Roman" panose="02020603050405020304" pitchFamily="18" charset="0"/>
              </a:rPr>
              <a:t>Η ΚΕΔΕ υποστηρίζει της δήμους για την αξιολόγηση τους, στην παροχή ψηφιακών υπηρεσιών, που αποτελεί μέρος της Ψηφιακής Βίβλου.</a:t>
            </a:r>
          </a:p>
          <a:p>
            <a:endParaRPr lang="el-GR" dirty="0"/>
          </a:p>
        </p:txBody>
      </p:sp>
      <p:sp>
        <p:nvSpPr>
          <p:cNvPr id="4" name="Slide Number Placeholder 3">
            <a:extLst>
              <a:ext uri="{FF2B5EF4-FFF2-40B4-BE49-F238E27FC236}">
                <a16:creationId xmlns:a16="http://schemas.microsoft.com/office/drawing/2014/main" id="{CC3A6138-7C11-58F4-E226-0FB431D0FD59}"/>
              </a:ext>
            </a:extLst>
          </p:cNvPr>
          <p:cNvSpPr>
            <a:spLocks noGrp="1"/>
          </p:cNvSpPr>
          <p:nvPr>
            <p:ph type="sldNum" sz="quarter" idx="12"/>
          </p:nvPr>
        </p:nvSpPr>
        <p:spPr/>
        <p:txBody>
          <a:bodyPr/>
          <a:lstStyle/>
          <a:p>
            <a:fld id="{C10B28E1-0A6A-4D7E-A64B-139B892C39A0}" type="slidenum">
              <a:rPr lang="el-GR" smtClean="0"/>
              <a:t>16</a:t>
            </a:fld>
            <a:endParaRPr lang="el-GR"/>
          </a:p>
        </p:txBody>
      </p:sp>
    </p:spTree>
    <p:extLst>
      <p:ext uri="{BB962C8B-B14F-4D97-AF65-F5344CB8AC3E}">
        <p14:creationId xmlns:p14="http://schemas.microsoft.com/office/powerpoint/2010/main" val="184634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A449-4FA0-4BE6-191D-FA48E6253B5F}"/>
              </a:ext>
            </a:extLst>
          </p:cNvPr>
          <p:cNvSpPr>
            <a:spLocks noGrp="1"/>
          </p:cNvSpPr>
          <p:nvPr>
            <p:ph type="title"/>
          </p:nvPr>
        </p:nvSpPr>
        <p:spPr>
          <a:xfrm>
            <a:off x="2094152" y="579455"/>
            <a:ext cx="8596668" cy="668594"/>
          </a:xfrm>
        </p:spPr>
        <p:txBody>
          <a:bodyPr>
            <a:normAutofit fontScale="90000"/>
          </a:bodyPr>
          <a:lstStyle/>
          <a:p>
            <a:pPr algn="ctr"/>
            <a:r>
              <a:rPr lang="en-US" b="1" u="sng" dirty="0" err="1">
                <a:latin typeface="Aptos" panose="020B0004020202020204" pitchFamily="34" charset="0"/>
                <a:ea typeface="Aptos" panose="020B0004020202020204" pitchFamily="34" charset="0"/>
                <a:cs typeface="Times New Roman" panose="02020603050405020304" pitchFamily="18" charset="0"/>
              </a:rPr>
              <a:t>Εκ</a:t>
            </a:r>
            <a:r>
              <a:rPr lang="en-US" b="1" u="sng" dirty="0">
                <a:latin typeface="Aptos" panose="020B0004020202020204" pitchFamily="34" charset="0"/>
                <a:ea typeface="Aptos" panose="020B0004020202020204" pitchFamily="34" charset="0"/>
                <a:cs typeface="Times New Roman" panose="02020603050405020304" pitchFamily="18" charset="0"/>
              </a:rPr>
              <a:t>παίδευση</a:t>
            </a:r>
            <a:r>
              <a:rPr lang="el-GR" b="1" u="sng" dirty="0">
                <a:latin typeface="Aptos" panose="020B0004020202020204" pitchFamily="34" charset="0"/>
                <a:ea typeface="Aptos" panose="020B0004020202020204" pitchFamily="34" charset="0"/>
                <a:cs typeface="Times New Roman" panose="02020603050405020304" pitchFamily="18" charset="0"/>
              </a:rPr>
              <a:t>, </a:t>
            </a:r>
            <a:r>
              <a:rPr lang="en-US" b="1" u="sng" dirty="0">
                <a:latin typeface="Aptos" panose="020B0004020202020204" pitchFamily="34" charset="0"/>
                <a:ea typeface="Aptos" panose="020B0004020202020204" pitchFamily="34" charset="0"/>
                <a:cs typeface="Times New Roman" panose="02020603050405020304" pitchFamily="18" charset="0"/>
              </a:rPr>
              <a:t>Κα</a:t>
            </a:r>
            <a:r>
              <a:rPr lang="en-US" b="1" u="sng" dirty="0" err="1">
                <a:latin typeface="Aptos" panose="020B0004020202020204" pitchFamily="34" charset="0"/>
                <a:ea typeface="Aptos" panose="020B0004020202020204" pitchFamily="34" charset="0"/>
                <a:cs typeface="Times New Roman" panose="02020603050405020304" pitchFamily="18" charset="0"/>
              </a:rPr>
              <a:t>τάρτιση</a:t>
            </a:r>
            <a:r>
              <a:rPr lang="el-GR" b="1" u="sng" dirty="0">
                <a:latin typeface="Aptos" panose="020B0004020202020204" pitchFamily="34" charset="0"/>
                <a:ea typeface="Aptos" panose="020B0004020202020204" pitchFamily="34" charset="0"/>
                <a:cs typeface="Times New Roman" panose="02020603050405020304" pitchFamily="18" charset="0"/>
              </a:rPr>
              <a:t> και Υποστήριξη Δήμων</a:t>
            </a:r>
            <a:br>
              <a:rPr lang="el-GR" dirty="0">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Content Placeholder 2">
            <a:extLst>
              <a:ext uri="{FF2B5EF4-FFF2-40B4-BE49-F238E27FC236}">
                <a16:creationId xmlns:a16="http://schemas.microsoft.com/office/drawing/2014/main" id="{074DA57A-F1E7-2AC8-F270-4D5FC342AE51}"/>
              </a:ext>
            </a:extLst>
          </p:cNvPr>
          <p:cNvSpPr>
            <a:spLocks noGrp="1"/>
          </p:cNvSpPr>
          <p:nvPr>
            <p:ph idx="1"/>
          </p:nvPr>
        </p:nvSpPr>
        <p:spPr>
          <a:xfrm>
            <a:off x="1985349" y="1248050"/>
            <a:ext cx="8596668" cy="4984206"/>
          </a:xfrm>
        </p:spPr>
        <p:txBody>
          <a:bodyPr>
            <a:normAutofit/>
          </a:bodyPr>
          <a:lstStyle/>
          <a:p>
            <a:pPr marL="342900" indent="628650" algn="just">
              <a:lnSpc>
                <a:spcPct val="107000"/>
              </a:lnSpc>
              <a:spcAft>
                <a:spcPts val="800"/>
              </a:spcAft>
            </a:pPr>
            <a:r>
              <a:rPr lang="el-GR" sz="2000" dirty="0">
                <a:effectLst/>
                <a:latin typeface="Aptos" panose="020B0004020202020204" pitchFamily="34" charset="0"/>
                <a:ea typeface="Aptos" panose="020B0004020202020204" pitchFamily="34" charset="0"/>
                <a:cs typeface="Times New Roman" panose="02020603050405020304" pitchFamily="18" charset="0"/>
              </a:rPr>
              <a:t>Εξειδικευμένο πρόγραμμα εκπαίδευσης σε νέες τεχνολογίες του προσωπικού των δήμων, προκειμένου να ανταποκριθούν στις απαιτήσεις της εποχής.</a:t>
            </a:r>
          </a:p>
          <a:p>
            <a:pPr marL="342900" indent="628650" algn="just">
              <a:lnSpc>
                <a:spcPct val="107000"/>
              </a:lnSpc>
              <a:spcAft>
                <a:spcPts val="800"/>
              </a:spcAft>
            </a:pPr>
            <a:r>
              <a:rPr lang="el-GR" sz="2000" dirty="0">
                <a:latin typeface="Aptos" panose="020B0004020202020204" pitchFamily="34" charset="0"/>
                <a:ea typeface="Aptos" panose="020B0004020202020204" pitchFamily="34" charset="0"/>
                <a:cs typeface="Times New Roman" panose="02020603050405020304" pitchFamily="18" charset="0"/>
              </a:rPr>
              <a:t>Πρόσληψη προσωπικού εξοικειωμένου στις  ψηφιακές δεξιότητες. </a:t>
            </a:r>
          </a:p>
          <a:p>
            <a:pPr marL="342900" indent="628650" algn="just">
              <a:lnSpc>
                <a:spcPct val="107000"/>
              </a:lnSpc>
              <a:spcAft>
                <a:spcPts val="800"/>
              </a:spcAft>
            </a:pPr>
            <a:r>
              <a:rPr lang="el-GR" sz="2000" dirty="0">
                <a:effectLst/>
                <a:latin typeface="Aptos" panose="020B0004020202020204" pitchFamily="34" charset="0"/>
                <a:ea typeface="Aptos" panose="020B0004020202020204" pitchFamily="34" charset="0"/>
                <a:cs typeface="Times New Roman" panose="02020603050405020304" pitchFamily="18" charset="0"/>
              </a:rPr>
              <a:t>Εκπόνηση Ειδικού </a:t>
            </a:r>
            <a:r>
              <a:rPr lang="el-GR" sz="2000" dirty="0">
                <a:latin typeface="Aptos" panose="020B0004020202020204" pitchFamily="34" charset="0"/>
                <a:ea typeface="Aptos" panose="020B0004020202020204" pitchFamily="34" charset="0"/>
                <a:cs typeface="Times New Roman" panose="02020603050405020304" pitchFamily="18" charset="0"/>
              </a:rPr>
              <a:t>Π</a:t>
            </a:r>
            <a:r>
              <a:rPr lang="el-GR" sz="2000" dirty="0">
                <a:effectLst/>
                <a:latin typeface="Aptos" panose="020B0004020202020204" pitchFamily="34" charset="0"/>
                <a:ea typeface="Aptos" panose="020B0004020202020204" pitchFamily="34" charset="0"/>
                <a:cs typeface="Times New Roman" panose="02020603050405020304" pitchFamily="18" charset="0"/>
              </a:rPr>
              <a:t>ρογράμματος συνολικής υποστήριξης των δήμων στον Ψηφιακό Μετασχηματισμό και την εφαρμογή της Τεχνητής Νοημοσύνης.</a:t>
            </a:r>
          </a:p>
          <a:p>
            <a:pPr indent="628650" algn="just">
              <a:lnSpc>
                <a:spcPct val="107000"/>
              </a:lnSpc>
              <a:spcAft>
                <a:spcPts val="800"/>
              </a:spcAft>
            </a:pPr>
            <a:r>
              <a:rPr lang="el-GR" sz="2000" dirty="0">
                <a:effectLst/>
                <a:latin typeface="Aptos" panose="020B0004020202020204" pitchFamily="34" charset="0"/>
                <a:ea typeface="Aptos" panose="020B0004020202020204" pitchFamily="34" charset="0"/>
                <a:cs typeface="Times New Roman" panose="02020603050405020304" pitchFamily="18" charset="0"/>
              </a:rPr>
              <a:t>Συνεργασία της ΚΕΔΕ με την ΕΕΤΑΑ (η οποία έχει </a:t>
            </a:r>
            <a:r>
              <a:rPr lang="el-GR" sz="2000" dirty="0">
                <a:latin typeface="Aptos" panose="020B0004020202020204" pitchFamily="34" charset="0"/>
                <a:ea typeface="Aptos" panose="020B0004020202020204" pitchFamily="34" charset="0"/>
                <a:cs typeface="Times New Roman" panose="02020603050405020304" pitchFamily="18" charset="0"/>
              </a:rPr>
              <a:t>συστήσει Κέντρο Εξυπηρέτησης με on-</a:t>
            </a:r>
            <a:r>
              <a:rPr lang="el-GR" sz="2000" dirty="0" err="1">
                <a:latin typeface="Aptos" panose="020B0004020202020204" pitchFamily="34" charset="0"/>
                <a:ea typeface="Aptos" panose="020B0004020202020204" pitchFamily="34" charset="0"/>
                <a:cs typeface="Times New Roman" panose="02020603050405020304" pitchFamily="18" charset="0"/>
              </a:rPr>
              <a:t>line</a:t>
            </a:r>
            <a:r>
              <a:rPr lang="el-GR" sz="2000" dirty="0">
                <a:latin typeface="Aptos" panose="020B0004020202020204" pitchFamily="34" charset="0"/>
                <a:ea typeface="Aptos" panose="020B0004020202020204" pitchFamily="34" charset="0"/>
                <a:cs typeface="Times New Roman" panose="02020603050405020304" pitchFamily="18" charset="0"/>
              </a:rPr>
              <a:t> επικοινωνία και διαχείριση </a:t>
            </a:r>
            <a:r>
              <a:rPr lang="el-GR" sz="2000" dirty="0" err="1">
                <a:latin typeface="Aptos" panose="020B0004020202020204" pitchFamily="34" charset="0"/>
                <a:ea typeface="Aptos" panose="020B0004020202020204" pitchFamily="34" charset="0"/>
                <a:cs typeface="Times New Roman" panose="02020603050405020304" pitchFamily="18" charset="0"/>
              </a:rPr>
              <a:t>tickets</a:t>
            </a:r>
            <a:r>
              <a:rPr lang="el-GR" sz="2000" dirty="0">
                <a:latin typeface="Aptos" panose="020B0004020202020204" pitchFamily="34" charset="0"/>
                <a:ea typeface="Aptos" panose="020B0004020202020204" pitchFamily="34" charset="0"/>
                <a:cs typeface="Times New Roman" panose="02020603050405020304" pitchFamily="18" charset="0"/>
              </a:rPr>
              <a:t> με τα αιτήματα των δήμων για τις ψηφιακές λειτουργίες του κόμβου </a:t>
            </a:r>
            <a:r>
              <a:rPr lang="en-US" sz="2000" dirty="0" err="1">
                <a:latin typeface="Aptos" panose="020B0004020202020204" pitchFamily="34" charset="0"/>
                <a:ea typeface="Aptos" panose="020B0004020202020204" pitchFamily="34" charset="0"/>
                <a:cs typeface="Times New Roman" panose="02020603050405020304" pitchFamily="18" charset="0"/>
              </a:rPr>
              <a:t>govHUB</a:t>
            </a:r>
            <a:r>
              <a:rPr lang="el-GR" sz="2000" dirty="0">
                <a:latin typeface="Aptos" panose="020B0004020202020204" pitchFamily="34" charset="0"/>
                <a:ea typeface="Aptos" panose="020B0004020202020204" pitchFamily="34" charset="0"/>
                <a:cs typeface="Times New Roman" panose="02020603050405020304" pitchFamily="18" charset="0"/>
              </a:rPr>
              <a:t>.</a:t>
            </a:r>
            <a:r>
              <a:rPr lang="en-US" sz="2000" dirty="0">
                <a:latin typeface="Aptos" panose="020B0004020202020204" pitchFamily="34" charset="0"/>
                <a:ea typeface="Aptos" panose="020B0004020202020204" pitchFamily="34" charset="0"/>
                <a:cs typeface="Times New Roman" panose="02020603050405020304" pitchFamily="18" charset="0"/>
              </a:rPr>
              <a:t>gr</a:t>
            </a:r>
            <a:r>
              <a:rPr lang="el-GR" sz="2000" dirty="0">
                <a:latin typeface="Aptos" panose="020B0004020202020204" pitchFamily="34" charset="0"/>
                <a:ea typeface="Aptos" panose="020B0004020202020204" pitchFamily="34" charset="0"/>
                <a:cs typeface="Times New Roman" panose="02020603050405020304" pitchFamily="18" charset="0"/>
              </a:rPr>
              <a:t>).</a:t>
            </a:r>
            <a:endParaRPr lang="el-GR" sz="2000" dirty="0"/>
          </a:p>
          <a:p>
            <a:pPr marL="342900" indent="628650" algn="just">
              <a:lnSpc>
                <a:spcPct val="107000"/>
              </a:lnSpc>
              <a:spcAft>
                <a:spcPts val="800"/>
              </a:spcAft>
            </a:pPr>
            <a:endParaRPr lang="el-GR" sz="18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
        <p:nvSpPr>
          <p:cNvPr id="4" name="Slide Number Placeholder 3">
            <a:extLst>
              <a:ext uri="{FF2B5EF4-FFF2-40B4-BE49-F238E27FC236}">
                <a16:creationId xmlns:a16="http://schemas.microsoft.com/office/drawing/2014/main" id="{6BE53F0F-F033-8C84-C2AA-3A327269EE3E}"/>
              </a:ext>
            </a:extLst>
          </p:cNvPr>
          <p:cNvSpPr>
            <a:spLocks noGrp="1"/>
          </p:cNvSpPr>
          <p:nvPr>
            <p:ph type="sldNum" sz="quarter" idx="12"/>
          </p:nvPr>
        </p:nvSpPr>
        <p:spPr/>
        <p:txBody>
          <a:bodyPr/>
          <a:lstStyle/>
          <a:p>
            <a:fld id="{C10B28E1-0A6A-4D7E-A64B-139B892C39A0}" type="slidenum">
              <a:rPr lang="el-GR" smtClean="0"/>
              <a:t>17</a:t>
            </a:fld>
            <a:endParaRPr lang="el-GR"/>
          </a:p>
        </p:txBody>
      </p:sp>
    </p:spTree>
    <p:extLst>
      <p:ext uri="{BB962C8B-B14F-4D97-AF65-F5344CB8AC3E}">
        <p14:creationId xmlns:p14="http://schemas.microsoft.com/office/powerpoint/2010/main" val="1602737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7D1D-EF11-DF38-2A48-CD4D4CEB61EB}"/>
              </a:ext>
            </a:extLst>
          </p:cNvPr>
          <p:cNvSpPr>
            <a:spLocks noGrp="1"/>
          </p:cNvSpPr>
          <p:nvPr>
            <p:ph type="title"/>
          </p:nvPr>
        </p:nvSpPr>
        <p:spPr/>
        <p:txBody>
          <a:bodyPr>
            <a:normAutofit/>
          </a:bodyPr>
          <a:lstStyle/>
          <a:p>
            <a:pPr algn="ctr"/>
            <a:r>
              <a:rPr lang="en-US" b="1" dirty="0" err="1">
                <a:latin typeface="Aptos" panose="020B0004020202020204" pitchFamily="34" charset="0"/>
                <a:ea typeface="Aptos" panose="020B0004020202020204" pitchFamily="34" charset="0"/>
                <a:cs typeface="Times New Roman" panose="02020603050405020304" pitchFamily="18" charset="0"/>
              </a:rPr>
              <a:t>Χρημ</a:t>
            </a:r>
            <a:r>
              <a:rPr lang="en-US" b="1" dirty="0">
                <a:latin typeface="Aptos" panose="020B0004020202020204" pitchFamily="34" charset="0"/>
                <a:ea typeface="Aptos" panose="020B0004020202020204" pitchFamily="34" charset="0"/>
                <a:cs typeface="Times New Roman" panose="02020603050405020304" pitchFamily="18" charset="0"/>
              </a:rPr>
              <a:t>ατοδ</a:t>
            </a:r>
            <a:r>
              <a:rPr lang="el-GR" b="1" dirty="0" err="1">
                <a:latin typeface="Aptos" panose="020B0004020202020204" pitchFamily="34" charset="0"/>
                <a:ea typeface="Aptos" panose="020B0004020202020204" pitchFamily="34" charset="0"/>
                <a:cs typeface="Times New Roman" panose="02020603050405020304" pitchFamily="18" charset="0"/>
              </a:rPr>
              <a:t>οτήσεις</a:t>
            </a:r>
            <a:r>
              <a:rPr lang="en-US" b="1" dirty="0">
                <a:latin typeface="Aptos" panose="020B0004020202020204" pitchFamily="34" charset="0"/>
                <a:ea typeface="Aptos" panose="020B0004020202020204" pitchFamily="34" charset="0"/>
                <a:cs typeface="Times New Roman" panose="02020603050405020304" pitchFamily="18" charset="0"/>
              </a:rPr>
              <a:t> και Συμπράξεις</a:t>
            </a:r>
            <a:br>
              <a:rPr lang="el-GR" dirty="0">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Content Placeholder 2">
            <a:extLst>
              <a:ext uri="{FF2B5EF4-FFF2-40B4-BE49-F238E27FC236}">
                <a16:creationId xmlns:a16="http://schemas.microsoft.com/office/drawing/2014/main" id="{BC569ED3-27AF-D71A-9C8E-09C39EA783FC}"/>
              </a:ext>
            </a:extLst>
          </p:cNvPr>
          <p:cNvSpPr>
            <a:spLocks noGrp="1"/>
          </p:cNvSpPr>
          <p:nvPr>
            <p:ph idx="1"/>
          </p:nvPr>
        </p:nvSpPr>
        <p:spPr>
          <a:xfrm>
            <a:off x="1484310" y="2666999"/>
            <a:ext cx="10018713" cy="2256693"/>
          </a:xfrm>
        </p:spPr>
        <p:txBody>
          <a:bodyPr>
            <a:normAutofit/>
          </a:bodyPr>
          <a:lstStyle/>
          <a:p>
            <a:pPr marL="342900" indent="628650" algn="just">
              <a:lnSpc>
                <a:spcPct val="107000"/>
              </a:lnSpc>
              <a:spcAft>
                <a:spcPts val="800"/>
              </a:spcAft>
            </a:pPr>
            <a:r>
              <a:rPr lang="el-GR" sz="2400" dirty="0">
                <a:latin typeface="Aptos" panose="020B0004020202020204" pitchFamily="34" charset="0"/>
                <a:ea typeface="Aptos" panose="020B0004020202020204" pitchFamily="34" charset="0"/>
                <a:cs typeface="Times New Roman" panose="02020603050405020304" pitchFamily="18" charset="0"/>
              </a:rPr>
              <a:t>Σύμπραξη της ΚΕΔΕ </a:t>
            </a:r>
            <a:r>
              <a:rPr lang="el-GR" sz="2400" dirty="0">
                <a:effectLst/>
                <a:latin typeface="Aptos" panose="020B0004020202020204" pitchFamily="34" charset="0"/>
                <a:ea typeface="Aptos" panose="020B0004020202020204" pitchFamily="34" charset="0"/>
                <a:cs typeface="Times New Roman" panose="02020603050405020304" pitchFamily="18" charset="0"/>
              </a:rPr>
              <a:t>με φορείς για χρηματοδότηση από Ευρωπαϊκά Προγράμματα και </a:t>
            </a:r>
            <a:r>
              <a:rPr lang="el-GR" sz="2400" dirty="0">
                <a:latin typeface="Aptos" panose="020B0004020202020204" pitchFamily="34" charset="0"/>
                <a:ea typeface="Aptos" panose="020B0004020202020204" pitchFamily="34" charset="0"/>
                <a:cs typeface="Times New Roman" panose="02020603050405020304" pitchFamily="18" charset="0"/>
              </a:rPr>
              <a:t>Ε</a:t>
            </a:r>
            <a:r>
              <a:rPr lang="el-GR" sz="2400" dirty="0">
                <a:effectLst/>
                <a:latin typeface="Aptos" panose="020B0004020202020204" pitchFamily="34" charset="0"/>
                <a:ea typeface="Aptos" panose="020B0004020202020204" pitchFamily="34" charset="0"/>
                <a:cs typeface="Times New Roman" panose="02020603050405020304" pitchFamily="18" charset="0"/>
              </a:rPr>
              <a:t>θνικά κονδύλια, για την ενίσχυση των ψηφιακών υποδομών τ</a:t>
            </a:r>
            <a:r>
              <a:rPr lang="el-GR" sz="2400" dirty="0">
                <a:latin typeface="Aptos" panose="020B0004020202020204" pitchFamily="34" charset="0"/>
                <a:ea typeface="Aptos" panose="020B0004020202020204" pitchFamily="34" charset="0"/>
                <a:cs typeface="Times New Roman" panose="02020603050405020304" pitchFamily="18" charset="0"/>
              </a:rPr>
              <a:t>ων δήμων (Ταμείο Ανάκαμψης και Ανθεκτικότητας, Φιλόδημος, </a:t>
            </a:r>
            <a:r>
              <a:rPr lang="en-US" sz="2400" dirty="0">
                <a:latin typeface="Aptos" panose="020B0004020202020204" pitchFamily="34" charset="0"/>
                <a:ea typeface="Aptos" panose="020B0004020202020204" pitchFamily="34" charset="0"/>
                <a:cs typeface="Times New Roman" panose="02020603050405020304" pitchFamily="18" charset="0"/>
              </a:rPr>
              <a:t>Market Place </a:t>
            </a:r>
            <a:r>
              <a:rPr lang="el-GR" sz="2400" dirty="0">
                <a:latin typeface="Aptos" panose="020B0004020202020204" pitchFamily="34" charset="0"/>
                <a:ea typeface="Aptos" panose="020B0004020202020204" pitchFamily="34" charset="0"/>
                <a:cs typeface="Times New Roman" panose="02020603050405020304" pitchFamily="18" charset="0"/>
              </a:rPr>
              <a:t>του Ψηφιακού Μετασχηματισμού, ΣΒΑΚ, </a:t>
            </a:r>
            <a:r>
              <a:rPr lang="el-GR" sz="2400" dirty="0" err="1">
                <a:latin typeface="Aptos" panose="020B0004020202020204" pitchFamily="34" charset="0"/>
                <a:ea typeface="Aptos" panose="020B0004020202020204" pitchFamily="34" charset="0"/>
                <a:cs typeface="Times New Roman" panose="02020603050405020304" pitchFamily="18" charset="0"/>
              </a:rPr>
              <a:t>κ.λπ</a:t>
            </a:r>
            <a:r>
              <a:rPr lang="el-GR" sz="2400" dirty="0">
                <a:latin typeface="Aptos" panose="020B0004020202020204" pitchFamily="34" charset="0"/>
                <a:ea typeface="Aptos" panose="020B0004020202020204" pitchFamily="34" charset="0"/>
                <a:cs typeface="Times New Roman" panose="02020603050405020304" pitchFamily="18" charset="0"/>
              </a:rPr>
              <a:t>).</a:t>
            </a:r>
            <a:endParaRPr lang="el-GR" sz="24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73A77EB-3D1A-9640-6DE1-F72209B773E7}"/>
              </a:ext>
            </a:extLst>
          </p:cNvPr>
          <p:cNvSpPr>
            <a:spLocks noGrp="1"/>
          </p:cNvSpPr>
          <p:nvPr>
            <p:ph type="sldNum" sz="quarter" idx="12"/>
          </p:nvPr>
        </p:nvSpPr>
        <p:spPr/>
        <p:txBody>
          <a:bodyPr/>
          <a:lstStyle/>
          <a:p>
            <a:fld id="{C10B28E1-0A6A-4D7E-A64B-139B892C39A0}" type="slidenum">
              <a:rPr lang="el-GR" smtClean="0"/>
              <a:t>18</a:t>
            </a:fld>
            <a:endParaRPr lang="el-GR"/>
          </a:p>
        </p:txBody>
      </p:sp>
    </p:spTree>
    <p:extLst>
      <p:ext uri="{BB962C8B-B14F-4D97-AF65-F5344CB8AC3E}">
        <p14:creationId xmlns:p14="http://schemas.microsoft.com/office/powerpoint/2010/main" val="74760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E8B0-064A-65CC-0946-4C031C09E1CB}"/>
              </a:ext>
            </a:extLst>
          </p:cNvPr>
          <p:cNvSpPr>
            <a:spLocks noGrp="1"/>
          </p:cNvSpPr>
          <p:nvPr>
            <p:ph type="title"/>
          </p:nvPr>
        </p:nvSpPr>
        <p:spPr>
          <a:xfrm>
            <a:off x="1449853" y="449372"/>
            <a:ext cx="10515600" cy="1690688"/>
          </a:xfrm>
        </p:spPr>
        <p:txBody>
          <a:bodyPr>
            <a:noAutofit/>
          </a:bodyPr>
          <a:lstStyle/>
          <a:p>
            <a:pPr algn="ctr"/>
            <a:r>
              <a:rPr lang="el-GR" sz="3600" b="1" dirty="0">
                <a:latin typeface="Aptos" panose="020B0004020202020204" pitchFamily="34" charset="0"/>
                <a:ea typeface="Aptos" panose="020B0004020202020204" pitchFamily="34" charset="0"/>
                <a:cs typeface="Times New Roman" panose="02020603050405020304" pitchFamily="18" charset="0"/>
              </a:rPr>
              <a:t>Διαδικτυακά σεμινάρια (</a:t>
            </a:r>
            <a:r>
              <a:rPr lang="en-US" sz="3600" b="1" dirty="0">
                <a:latin typeface="Aptos" panose="020B0004020202020204" pitchFamily="34" charset="0"/>
                <a:ea typeface="Aptos" panose="020B0004020202020204" pitchFamily="34" charset="0"/>
                <a:cs typeface="Times New Roman" panose="02020603050405020304" pitchFamily="18" charset="0"/>
              </a:rPr>
              <a:t>webinars)</a:t>
            </a:r>
            <a:r>
              <a:rPr lang="el-GR" sz="3600" b="1" dirty="0">
                <a:latin typeface="Aptos" panose="020B0004020202020204" pitchFamily="34" charset="0"/>
                <a:ea typeface="Aptos" panose="020B0004020202020204" pitchFamily="34" charset="0"/>
                <a:cs typeface="Times New Roman" panose="02020603050405020304" pitchFamily="18" charset="0"/>
              </a:rPr>
              <a:t> στους δήμους</a:t>
            </a:r>
            <a:br>
              <a:rPr lang="el-GR" sz="3600" b="1" dirty="0">
                <a:latin typeface="Aptos" panose="020B0004020202020204" pitchFamily="34" charset="0"/>
                <a:ea typeface="Aptos" panose="020B0004020202020204" pitchFamily="34" charset="0"/>
                <a:cs typeface="Times New Roman" panose="02020603050405020304" pitchFamily="18" charset="0"/>
              </a:rPr>
            </a:br>
            <a:r>
              <a:rPr lang="el-GR" sz="3600" b="1" dirty="0">
                <a:latin typeface="Aptos" panose="020B0004020202020204" pitchFamily="34" charset="0"/>
                <a:ea typeface="Aptos" panose="020B0004020202020204" pitchFamily="34" charset="0"/>
                <a:cs typeface="Times New Roman" panose="02020603050405020304" pitchFamily="18" charset="0"/>
              </a:rPr>
              <a:t> σχετικά με το αναθεωρημένο περιβάλλον του </a:t>
            </a:r>
            <a:r>
              <a:rPr lang="en-US" sz="3600" b="1" dirty="0">
                <a:latin typeface="Aptos" panose="020B0004020202020204" pitchFamily="34" charset="0"/>
                <a:ea typeface="Aptos" panose="020B0004020202020204" pitchFamily="34" charset="0"/>
                <a:cs typeface="Times New Roman" panose="02020603050405020304" pitchFamily="18" charset="0"/>
              </a:rPr>
              <a:t>govHUB.gr</a:t>
            </a:r>
            <a:br>
              <a:rPr lang="el-GR" sz="3600" b="1" dirty="0">
                <a:latin typeface="Aptos" panose="020B0004020202020204" pitchFamily="34" charset="0"/>
                <a:ea typeface="Aptos" panose="020B0004020202020204" pitchFamily="34"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DF4E88F8-0B24-5E09-E800-6F9779F822AD}"/>
              </a:ext>
            </a:extLst>
          </p:cNvPr>
          <p:cNvSpPr>
            <a:spLocks noGrp="1"/>
          </p:cNvSpPr>
          <p:nvPr>
            <p:ph idx="1"/>
          </p:nvPr>
        </p:nvSpPr>
        <p:spPr>
          <a:xfrm>
            <a:off x="1274817" y="1749335"/>
            <a:ext cx="10515600" cy="2722181"/>
          </a:xfrm>
        </p:spPr>
        <p:txBody>
          <a:bodyPr/>
          <a:lstStyle/>
          <a:p>
            <a:r>
              <a:rPr lang="el-GR" dirty="0">
                <a:latin typeface="Aptos" panose="020B0004020202020204" pitchFamily="34" charset="0"/>
              </a:rPr>
              <a:t>Υλοποίηση 14 διαδικτυακών σεμιναρίων ανά Περιφέρεια, σε πιστοποιημένους υπαλλήλους των δήμων, σχετικά με την αναβάθμιση της πλατφόρμας </a:t>
            </a:r>
            <a:r>
              <a:rPr lang="en-US" dirty="0">
                <a:latin typeface="Aptos" panose="020B0004020202020204" pitchFamily="34" charset="0"/>
              </a:rPr>
              <a:t>govHUB.gr </a:t>
            </a:r>
            <a:r>
              <a:rPr lang="el-GR" dirty="0">
                <a:latin typeface="Aptos" panose="020B0004020202020204" pitchFamily="34" charset="0"/>
              </a:rPr>
              <a:t>και</a:t>
            </a:r>
            <a:r>
              <a:rPr lang="en-US" dirty="0">
                <a:latin typeface="Aptos" panose="020B0004020202020204" pitchFamily="34" charset="0"/>
              </a:rPr>
              <a:t> </a:t>
            </a:r>
            <a:r>
              <a:rPr lang="el-GR" dirty="0">
                <a:latin typeface="Aptos" panose="020B0004020202020204" pitchFamily="34" charset="0"/>
              </a:rPr>
              <a:t>τις νέες υπηρεσίες</a:t>
            </a:r>
            <a:r>
              <a:rPr lang="en-US" dirty="0">
                <a:latin typeface="Aptos" panose="020B0004020202020204" pitchFamily="34" charset="0"/>
              </a:rPr>
              <a:t> </a:t>
            </a:r>
            <a:r>
              <a:rPr lang="el-GR" dirty="0">
                <a:latin typeface="Aptos" panose="020B0004020202020204" pitchFamily="34" charset="0"/>
              </a:rPr>
              <a:t>που παρέχονται.</a:t>
            </a:r>
            <a:endParaRPr lang="en-US" dirty="0">
              <a:latin typeface="Aptos" panose="020B0004020202020204" pitchFamily="34" charset="0"/>
            </a:endParaRPr>
          </a:p>
        </p:txBody>
      </p:sp>
      <p:sp>
        <p:nvSpPr>
          <p:cNvPr id="4" name="Slide Number Placeholder 3">
            <a:extLst>
              <a:ext uri="{FF2B5EF4-FFF2-40B4-BE49-F238E27FC236}">
                <a16:creationId xmlns:a16="http://schemas.microsoft.com/office/drawing/2014/main" id="{046C38E8-518F-4117-5890-0DBE9AC54BF5}"/>
              </a:ext>
            </a:extLst>
          </p:cNvPr>
          <p:cNvSpPr>
            <a:spLocks noGrp="1"/>
          </p:cNvSpPr>
          <p:nvPr>
            <p:ph type="sldNum" sz="quarter" idx="12"/>
          </p:nvPr>
        </p:nvSpPr>
        <p:spPr/>
        <p:txBody>
          <a:bodyPr/>
          <a:lstStyle/>
          <a:p>
            <a:fld id="{C10B28E1-0A6A-4D7E-A64B-139B892C39A0}" type="slidenum">
              <a:rPr lang="el-GR" smtClean="0"/>
              <a:t>19</a:t>
            </a:fld>
            <a:endParaRPr lang="el-GR"/>
          </a:p>
        </p:txBody>
      </p:sp>
    </p:spTree>
    <p:extLst>
      <p:ext uri="{BB962C8B-B14F-4D97-AF65-F5344CB8AC3E}">
        <p14:creationId xmlns:p14="http://schemas.microsoft.com/office/powerpoint/2010/main" val="401787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489C0-3550-5EED-E854-5ADEF21CA603}"/>
              </a:ext>
            </a:extLst>
          </p:cNvPr>
          <p:cNvSpPr>
            <a:spLocks noGrp="1"/>
          </p:cNvSpPr>
          <p:nvPr>
            <p:ph type="title"/>
          </p:nvPr>
        </p:nvSpPr>
        <p:spPr>
          <a:xfrm>
            <a:off x="1484311" y="685801"/>
            <a:ext cx="10018713" cy="1211826"/>
          </a:xfrm>
        </p:spPr>
        <p:txBody>
          <a:bodyPr>
            <a:normAutofit/>
          </a:bodyPr>
          <a:lstStyle/>
          <a:p>
            <a:pPr algn="ctr"/>
            <a:r>
              <a:rPr lang="el-GR" sz="3600" b="1" dirty="0">
                <a:latin typeface="Aptos" panose="020B0004020202020204" pitchFamily="34" charset="0"/>
              </a:rPr>
              <a:t>Ψηφιακός Μετασχηματισμός και Τεχνητή Νοημοσύνη</a:t>
            </a:r>
            <a:endParaRPr lang="en-US" sz="3600" b="1" dirty="0">
              <a:latin typeface="Aptos" panose="020B0004020202020204" pitchFamily="34" charset="0"/>
            </a:endParaRPr>
          </a:p>
        </p:txBody>
      </p:sp>
      <p:sp>
        <p:nvSpPr>
          <p:cNvPr id="3" name="Content Placeholder 2">
            <a:extLst>
              <a:ext uri="{FF2B5EF4-FFF2-40B4-BE49-F238E27FC236}">
                <a16:creationId xmlns:a16="http://schemas.microsoft.com/office/drawing/2014/main" id="{8FD6AA07-FDAA-2CA1-3DB7-90806E4DC31D}"/>
              </a:ext>
            </a:extLst>
          </p:cNvPr>
          <p:cNvSpPr>
            <a:spLocks noGrp="1"/>
          </p:cNvSpPr>
          <p:nvPr>
            <p:ph idx="1"/>
          </p:nvPr>
        </p:nvSpPr>
        <p:spPr>
          <a:xfrm>
            <a:off x="1484310" y="2268525"/>
            <a:ext cx="10018713" cy="3598606"/>
          </a:xfrm>
        </p:spPr>
        <p:txBody>
          <a:bodyPr>
            <a:normAutofit fontScale="55000" lnSpcReduction="20000"/>
          </a:bodyPr>
          <a:lstStyle/>
          <a:p>
            <a:pPr algn="just"/>
            <a:r>
              <a:rPr lang="el-GR" sz="3400" dirty="0">
                <a:latin typeface="Aptos" panose="020B0004020202020204" pitchFamily="34" charset="0"/>
              </a:rPr>
              <a:t>Η τεχνολογική εξέλιξη των καιρών επιφέρει αλλαγές οι οποίες γίνονται με ταχύτατους ρυθμούς και επηρεάζουν πολλούς τομείς.</a:t>
            </a:r>
          </a:p>
          <a:p>
            <a:pPr algn="just"/>
            <a:endParaRPr lang="el-GR" sz="3400" dirty="0">
              <a:latin typeface="Aptos" panose="020B0004020202020204" pitchFamily="34" charset="0"/>
            </a:endParaRPr>
          </a:p>
          <a:p>
            <a:pPr algn="just"/>
            <a:r>
              <a:rPr lang="el-GR" sz="3400" kern="100" dirty="0">
                <a:effectLst/>
                <a:latin typeface="Aptos" panose="020B0004020202020204" pitchFamily="34" charset="0"/>
                <a:ea typeface="Calibri" panose="020F0502020204030204" pitchFamily="34" charset="0"/>
                <a:cs typeface="Times New Roman" panose="02020603050405020304" pitchFamily="18" charset="0"/>
              </a:rPr>
              <a:t>Ο </a:t>
            </a:r>
            <a:r>
              <a:rPr lang="el-GR" sz="3400" kern="100" dirty="0">
                <a:latin typeface="Aptos" panose="020B0004020202020204" pitchFamily="34" charset="0"/>
                <a:ea typeface="Calibri" panose="020F0502020204030204" pitchFamily="34" charset="0"/>
                <a:cs typeface="Times New Roman" panose="02020603050405020304" pitchFamily="18" charset="0"/>
              </a:rPr>
              <a:t>Ψ</a:t>
            </a:r>
            <a:r>
              <a:rPr lang="el-GR" sz="3400" kern="100" dirty="0">
                <a:effectLst/>
                <a:latin typeface="Aptos" panose="020B0004020202020204" pitchFamily="34" charset="0"/>
                <a:ea typeface="Calibri" panose="020F0502020204030204" pitchFamily="34" charset="0"/>
                <a:cs typeface="Times New Roman" panose="02020603050405020304" pitchFamily="18" charset="0"/>
              </a:rPr>
              <a:t>ηφιακός </a:t>
            </a:r>
            <a:r>
              <a:rPr lang="el-GR" sz="3400" kern="100" dirty="0">
                <a:latin typeface="Aptos" panose="020B0004020202020204" pitchFamily="34" charset="0"/>
                <a:ea typeface="Calibri" panose="020F0502020204030204" pitchFamily="34" charset="0"/>
                <a:cs typeface="Times New Roman" panose="02020603050405020304" pitchFamily="18" charset="0"/>
              </a:rPr>
              <a:t>Μ</a:t>
            </a:r>
            <a:r>
              <a:rPr lang="el-GR" sz="3400" kern="100" dirty="0">
                <a:effectLst/>
                <a:latin typeface="Aptos" panose="020B0004020202020204" pitchFamily="34" charset="0"/>
                <a:ea typeface="Calibri" panose="020F0502020204030204" pitchFamily="34" charset="0"/>
                <a:cs typeface="Times New Roman" panose="02020603050405020304" pitchFamily="18" charset="0"/>
              </a:rPr>
              <a:t>ετασχηματισμός (ΨΜ) και η τεχνητή νοημοσύνη (ΤΝ) είναι δύο σημαντικοί παράγοντες που αναδιαμορφώνουν την Τοπική </a:t>
            </a:r>
            <a:r>
              <a:rPr lang="el-GR" sz="3400" kern="100" dirty="0">
                <a:latin typeface="Aptos" panose="020B0004020202020204" pitchFamily="34" charset="0"/>
                <a:ea typeface="Calibri" panose="020F0502020204030204" pitchFamily="34" charset="0"/>
                <a:cs typeface="Times New Roman" panose="02020603050405020304" pitchFamily="18" charset="0"/>
              </a:rPr>
              <a:t>Α</a:t>
            </a:r>
            <a:r>
              <a:rPr lang="el-GR" sz="3400" kern="100" dirty="0">
                <a:effectLst/>
                <a:latin typeface="Aptos" panose="020B0004020202020204" pitchFamily="34" charset="0"/>
                <a:ea typeface="Calibri" panose="020F0502020204030204" pitchFamily="34" charset="0"/>
                <a:cs typeface="Times New Roman" panose="02020603050405020304" pitchFamily="18" charset="0"/>
              </a:rPr>
              <a:t>υτοδιοίκηση, συμβάλλοντας στη βελτίωση των υπηρεσιών και στην αύξηση της αποτελεσματικότητας.</a:t>
            </a:r>
            <a:endParaRPr lang="en-US" sz="3400" kern="100" dirty="0">
              <a:effectLst/>
              <a:latin typeface="Aptos" panose="020B0004020202020204" pitchFamily="34" charset="0"/>
              <a:ea typeface="Calibri" panose="020F0502020204030204" pitchFamily="34" charset="0"/>
              <a:cs typeface="Times New Roman" panose="02020603050405020304" pitchFamily="18" charset="0"/>
            </a:endParaRPr>
          </a:p>
          <a:p>
            <a:pPr algn="just"/>
            <a:endParaRPr lang="el-GR" sz="3400" dirty="0">
              <a:latin typeface="Aptos" panose="020B0004020202020204" pitchFamily="34" charset="0"/>
            </a:endParaRPr>
          </a:p>
          <a:p>
            <a:pPr algn="just"/>
            <a:r>
              <a:rPr lang="el-GR" sz="3400" dirty="0">
                <a:latin typeface="Aptos" panose="020B0004020202020204" pitchFamily="34" charset="0"/>
              </a:rPr>
              <a:t>Η Τοπική Αυτοδιοίκηση ως πλησιέστερος θεσμός στον πολίτη, οφείλει να αξιοποιήσει τις ευκαιρίες που δημιουργούνται από τη χρήση σύγχρονων τεχνολογικών λύσεων και μέσα από άμεσες, συμμετοχικές, καινοτόμες υπηρεσίες Ηλεκτρονικής Διακυβέρνησης να επιτύχει τα άριστα αποτελέσματα.</a:t>
            </a:r>
          </a:p>
          <a:p>
            <a:pPr algn="r"/>
            <a:fld id="{E820D02C-6753-4AF7-A0C4-CBC86F85A307}" type="slidenum">
              <a:rPr lang="el-GR" smtClean="0"/>
              <a:t>2</a:t>
            </a:fld>
            <a:endParaRPr lang="el-GR" dirty="0"/>
          </a:p>
          <a:p>
            <a:pPr marL="0" indent="0">
              <a:buNone/>
            </a:pPr>
            <a:endParaRPr lang="el-GR" dirty="0"/>
          </a:p>
        </p:txBody>
      </p:sp>
      <p:sp>
        <p:nvSpPr>
          <p:cNvPr id="4" name="Slide Number Placeholder 3">
            <a:extLst>
              <a:ext uri="{FF2B5EF4-FFF2-40B4-BE49-F238E27FC236}">
                <a16:creationId xmlns:a16="http://schemas.microsoft.com/office/drawing/2014/main" id="{6467EBFD-45E9-8230-9D29-0A5C9256CEC2}"/>
              </a:ext>
            </a:extLst>
          </p:cNvPr>
          <p:cNvSpPr>
            <a:spLocks noGrp="1"/>
          </p:cNvSpPr>
          <p:nvPr>
            <p:ph type="sldNum" sz="quarter" idx="12"/>
          </p:nvPr>
        </p:nvSpPr>
        <p:spPr/>
        <p:txBody>
          <a:bodyPr/>
          <a:lstStyle/>
          <a:p>
            <a:fld id="{C10B28E1-0A6A-4D7E-A64B-139B892C39A0}" type="slidenum">
              <a:rPr lang="el-GR" smtClean="0"/>
              <a:t>2</a:t>
            </a:fld>
            <a:endParaRPr lang="el-GR"/>
          </a:p>
        </p:txBody>
      </p:sp>
    </p:spTree>
    <p:extLst>
      <p:ext uri="{BB962C8B-B14F-4D97-AF65-F5344CB8AC3E}">
        <p14:creationId xmlns:p14="http://schemas.microsoft.com/office/powerpoint/2010/main" val="118187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3D15-F61F-805A-E1F7-D1A9CB0F2DC2}"/>
              </a:ext>
            </a:extLst>
          </p:cNvPr>
          <p:cNvSpPr>
            <a:spLocks noGrp="1"/>
          </p:cNvSpPr>
          <p:nvPr>
            <p:ph type="title"/>
          </p:nvPr>
        </p:nvSpPr>
        <p:spPr/>
        <p:txBody>
          <a:bodyPr/>
          <a:lstStyle/>
          <a:p>
            <a:r>
              <a:rPr lang="el-GR" b="1" dirty="0">
                <a:latin typeface="Aptos" panose="020B0004020202020204" pitchFamily="34" charset="0"/>
              </a:rPr>
              <a:t>Επίλογος - Συμπέρασμα</a:t>
            </a:r>
            <a:endParaRPr lang="en-US" b="1" dirty="0">
              <a:latin typeface="Aptos" panose="020B0004020202020204" pitchFamily="34" charset="0"/>
            </a:endParaRPr>
          </a:p>
        </p:txBody>
      </p:sp>
      <p:sp>
        <p:nvSpPr>
          <p:cNvPr id="3" name="Content Placeholder 2">
            <a:extLst>
              <a:ext uri="{FF2B5EF4-FFF2-40B4-BE49-F238E27FC236}">
                <a16:creationId xmlns:a16="http://schemas.microsoft.com/office/drawing/2014/main" id="{6B89EF00-94C0-CFB1-E631-BB96134E8D0E}"/>
              </a:ext>
            </a:extLst>
          </p:cNvPr>
          <p:cNvSpPr>
            <a:spLocks noGrp="1"/>
          </p:cNvSpPr>
          <p:nvPr>
            <p:ph idx="1"/>
          </p:nvPr>
        </p:nvSpPr>
        <p:spPr/>
        <p:txBody>
          <a:bodyPr>
            <a:normAutofit lnSpcReduction="10000"/>
          </a:bodyPr>
          <a:lstStyle/>
          <a:p>
            <a:r>
              <a:rPr lang="el-GR" dirty="0">
                <a:latin typeface="Aptos" panose="020B0004020202020204" pitchFamily="34" charset="0"/>
              </a:rPr>
              <a:t>Ο Ψηφιακός Μετασχηματισμός δεν αφορά μόνο την τεχνολογία αλλά και τον μετασχηματισμό της κουλτούρας, με στόχο τη συνεργασία, την καινοτομία και την προσαρμογή στις αλλαγές.</a:t>
            </a:r>
          </a:p>
          <a:p>
            <a:r>
              <a:rPr lang="el-GR" dirty="0">
                <a:latin typeface="Aptos" panose="020B0004020202020204" pitchFamily="34" charset="0"/>
              </a:rPr>
              <a:t>Η συνύπαρξη του ανθρώπινου παράγοντα  με τις λειτουργίες, τα συστήματα και τις διαδικασίες που παρέχονται από τον ΨΜ, αποτελεί και θα αποτελεί τον πυρήνα κάθε καινοτομίας, εμπλουτίζοντας την τεχνολογική και ανθρώπινη εμπειρία, δημιουργώντας σημαντικό κοινωνικό αντίκτυπο.</a:t>
            </a:r>
            <a:endParaRPr lang="en-US" dirty="0">
              <a:latin typeface="Aptos" panose="020B0004020202020204" pitchFamily="34" charset="0"/>
            </a:endParaRPr>
          </a:p>
        </p:txBody>
      </p:sp>
      <p:sp>
        <p:nvSpPr>
          <p:cNvPr id="4" name="Slide Number Placeholder 3">
            <a:extLst>
              <a:ext uri="{FF2B5EF4-FFF2-40B4-BE49-F238E27FC236}">
                <a16:creationId xmlns:a16="http://schemas.microsoft.com/office/drawing/2014/main" id="{E45A8ADD-F5B5-1211-80A7-F4D04AEC0FC2}"/>
              </a:ext>
            </a:extLst>
          </p:cNvPr>
          <p:cNvSpPr>
            <a:spLocks noGrp="1"/>
          </p:cNvSpPr>
          <p:nvPr>
            <p:ph type="sldNum" sz="quarter" idx="12"/>
          </p:nvPr>
        </p:nvSpPr>
        <p:spPr/>
        <p:txBody>
          <a:bodyPr/>
          <a:lstStyle/>
          <a:p>
            <a:fld id="{C10B28E1-0A6A-4D7E-A64B-139B892C39A0}" type="slidenum">
              <a:rPr lang="el-GR" smtClean="0"/>
              <a:t>20</a:t>
            </a:fld>
            <a:endParaRPr lang="el-GR"/>
          </a:p>
        </p:txBody>
      </p:sp>
    </p:spTree>
    <p:extLst>
      <p:ext uri="{BB962C8B-B14F-4D97-AF65-F5344CB8AC3E}">
        <p14:creationId xmlns:p14="http://schemas.microsoft.com/office/powerpoint/2010/main" val="305163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5638A-6213-8488-CE3E-C2C83044F4DA}"/>
              </a:ext>
            </a:extLst>
          </p:cNvPr>
          <p:cNvSpPr>
            <a:spLocks noGrp="1"/>
          </p:cNvSpPr>
          <p:nvPr>
            <p:ph type="title"/>
          </p:nvPr>
        </p:nvSpPr>
        <p:spPr>
          <a:xfrm>
            <a:off x="1836013" y="1072609"/>
            <a:ext cx="3041557" cy="4522647"/>
          </a:xfrm>
          <a:effectLst/>
        </p:spPr>
        <p:txBody>
          <a:bodyPr anchor="ctr">
            <a:normAutofit/>
          </a:bodyPr>
          <a:lstStyle/>
          <a:p>
            <a:pPr algn="l"/>
            <a:r>
              <a:rPr lang="el-GR" sz="3600" b="1" i="1" dirty="0">
                <a:solidFill>
                  <a:schemeClr val="tx2"/>
                </a:solidFill>
              </a:rPr>
              <a:t>Αθανάσιος Μαμάκος</a:t>
            </a:r>
          </a:p>
        </p:txBody>
      </p:sp>
      <p:graphicFrame>
        <p:nvGraphicFramePr>
          <p:cNvPr id="6" name="Content Placeholder 2">
            <a:extLst>
              <a:ext uri="{FF2B5EF4-FFF2-40B4-BE49-F238E27FC236}">
                <a16:creationId xmlns:a16="http://schemas.microsoft.com/office/drawing/2014/main" id="{312C95D5-3A7B-E978-9AA0-0095BE3928A4}"/>
              </a:ext>
            </a:extLst>
          </p:cNvPr>
          <p:cNvGraphicFramePr>
            <a:graphicFrameLocks noGrp="1"/>
          </p:cNvGraphicFramePr>
          <p:nvPr>
            <p:ph idx="1"/>
          </p:nvPr>
        </p:nvGraphicFramePr>
        <p:xfrm>
          <a:off x="5149032" y="1072609"/>
          <a:ext cx="6383207" cy="4522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CB10778-AF92-D86A-C56F-B280ED9D3DDA}"/>
              </a:ext>
            </a:extLst>
          </p:cNvPr>
          <p:cNvSpPr>
            <a:spLocks noGrp="1"/>
          </p:cNvSpPr>
          <p:nvPr>
            <p:ph type="sldNum" sz="quarter" idx="12"/>
          </p:nvPr>
        </p:nvSpPr>
        <p:spPr>
          <a:xfrm>
            <a:off x="10981072" y="5867131"/>
            <a:ext cx="551167" cy="365125"/>
          </a:xfrm>
        </p:spPr>
        <p:txBody>
          <a:bodyPr anchor="ctr">
            <a:normAutofit/>
          </a:bodyPr>
          <a:lstStyle/>
          <a:p>
            <a:pPr>
              <a:spcAft>
                <a:spcPts val="600"/>
              </a:spcAft>
            </a:pPr>
            <a:fld id="{C10B28E1-0A6A-4D7E-A64B-139B892C39A0}" type="slidenum">
              <a:rPr lang="el-GR" smtClean="0"/>
              <a:pPr>
                <a:spcAft>
                  <a:spcPts val="600"/>
                </a:spcAft>
              </a:pPr>
              <a:t>21</a:t>
            </a:fld>
            <a:endParaRPr lang="el-GR"/>
          </a:p>
        </p:txBody>
      </p:sp>
    </p:spTree>
    <p:extLst>
      <p:ext uri="{BB962C8B-B14F-4D97-AF65-F5344CB8AC3E}">
        <p14:creationId xmlns:p14="http://schemas.microsoft.com/office/powerpoint/2010/main" val="384308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E8C2-3E53-8DB6-B1F1-4F409164CDFA}"/>
              </a:ext>
            </a:extLst>
          </p:cNvPr>
          <p:cNvSpPr>
            <a:spLocks noGrp="1"/>
          </p:cNvSpPr>
          <p:nvPr>
            <p:ph type="title"/>
          </p:nvPr>
        </p:nvSpPr>
        <p:spPr>
          <a:xfrm>
            <a:off x="838200" y="658760"/>
            <a:ext cx="10515600" cy="1563329"/>
          </a:xfrm>
        </p:spPr>
        <p:txBody>
          <a:bodyPr>
            <a:normAutofit fontScale="90000"/>
          </a:bodyPr>
          <a:lstStyle/>
          <a:p>
            <a:pPr algn="ctr"/>
            <a:r>
              <a:rPr lang="el-GR" b="1" dirty="0">
                <a:latin typeface="Aptos" panose="020B0004020202020204" pitchFamily="34" charset="0"/>
              </a:rPr>
              <a:t>Τεχνολογίες και πρακτικές του Ψηφιακού Μετασχηματισμού</a:t>
            </a:r>
            <a:br>
              <a:rPr lang="el-GR" dirty="0"/>
            </a:br>
            <a:endParaRPr lang="en-US" dirty="0"/>
          </a:p>
        </p:txBody>
      </p:sp>
      <p:sp>
        <p:nvSpPr>
          <p:cNvPr id="3" name="Content Placeholder 2">
            <a:extLst>
              <a:ext uri="{FF2B5EF4-FFF2-40B4-BE49-F238E27FC236}">
                <a16:creationId xmlns:a16="http://schemas.microsoft.com/office/drawing/2014/main" id="{8E032379-7841-3EF8-B27F-AF5909FD73E0}"/>
              </a:ext>
            </a:extLst>
          </p:cNvPr>
          <p:cNvSpPr>
            <a:spLocks noGrp="1"/>
          </p:cNvSpPr>
          <p:nvPr>
            <p:ph idx="1"/>
          </p:nvPr>
        </p:nvSpPr>
        <p:spPr>
          <a:xfrm>
            <a:off x="2369213" y="2482509"/>
            <a:ext cx="10018713" cy="3124201"/>
          </a:xfrm>
        </p:spPr>
        <p:txBody>
          <a:bodyPr>
            <a:normAutofit/>
          </a:bodyPr>
          <a:lstStyle/>
          <a:p>
            <a:r>
              <a:rPr lang="el-GR" dirty="0" err="1"/>
              <a:t>Cloud</a:t>
            </a:r>
            <a:r>
              <a:rPr lang="el-GR" dirty="0"/>
              <a:t> </a:t>
            </a:r>
            <a:r>
              <a:rPr lang="el-GR" dirty="0" err="1"/>
              <a:t>Computing</a:t>
            </a:r>
            <a:r>
              <a:rPr lang="el-GR" dirty="0"/>
              <a:t>.</a:t>
            </a:r>
          </a:p>
          <a:p>
            <a:r>
              <a:rPr lang="el-GR" dirty="0"/>
              <a:t>Μεγάλα Δεδομένα (</a:t>
            </a:r>
            <a:r>
              <a:rPr lang="el-GR" dirty="0" err="1"/>
              <a:t>Big</a:t>
            </a:r>
            <a:r>
              <a:rPr lang="el-GR" dirty="0"/>
              <a:t> </a:t>
            </a:r>
            <a:r>
              <a:rPr lang="el-GR" dirty="0" err="1"/>
              <a:t>Data</a:t>
            </a:r>
            <a:r>
              <a:rPr lang="el-GR" dirty="0"/>
              <a:t>). </a:t>
            </a:r>
          </a:p>
          <a:p>
            <a:r>
              <a:rPr lang="el-GR" dirty="0"/>
              <a:t>Τεχνητή Νοημοσύνη (AI) και Μηχανική Μάθηση (</a:t>
            </a:r>
            <a:r>
              <a:rPr lang="el-GR" dirty="0" err="1"/>
              <a:t>Machine</a:t>
            </a:r>
            <a:r>
              <a:rPr lang="el-GR" dirty="0"/>
              <a:t> </a:t>
            </a:r>
            <a:r>
              <a:rPr lang="el-GR" dirty="0" err="1"/>
              <a:t>Learning</a:t>
            </a:r>
            <a:r>
              <a:rPr lang="el-GR" dirty="0"/>
              <a:t>).</a:t>
            </a:r>
          </a:p>
          <a:p>
            <a:r>
              <a:rPr lang="el-GR" dirty="0"/>
              <a:t>Διαδίκτυο των Πραγμάτων (</a:t>
            </a:r>
            <a:r>
              <a:rPr lang="el-GR" dirty="0" err="1"/>
              <a:t>IoT</a:t>
            </a:r>
            <a:r>
              <a:rPr lang="el-GR" dirty="0"/>
              <a:t>).</a:t>
            </a:r>
          </a:p>
          <a:p>
            <a:r>
              <a:rPr lang="el-GR" dirty="0"/>
              <a:t>Αυτοματισμός και Ρομποτική.</a:t>
            </a:r>
          </a:p>
        </p:txBody>
      </p:sp>
      <p:sp>
        <p:nvSpPr>
          <p:cNvPr id="4" name="Slide Number Placeholder 3">
            <a:extLst>
              <a:ext uri="{FF2B5EF4-FFF2-40B4-BE49-F238E27FC236}">
                <a16:creationId xmlns:a16="http://schemas.microsoft.com/office/drawing/2014/main" id="{B08FEA84-9F8B-9159-A4E3-57917D3C62D4}"/>
              </a:ext>
            </a:extLst>
          </p:cNvPr>
          <p:cNvSpPr>
            <a:spLocks noGrp="1"/>
          </p:cNvSpPr>
          <p:nvPr>
            <p:ph type="sldNum" sz="quarter" idx="12"/>
          </p:nvPr>
        </p:nvSpPr>
        <p:spPr/>
        <p:txBody>
          <a:bodyPr/>
          <a:lstStyle/>
          <a:p>
            <a:fld id="{C10B28E1-0A6A-4D7E-A64B-139B892C39A0}" type="slidenum">
              <a:rPr lang="el-GR" smtClean="0"/>
              <a:t>3</a:t>
            </a:fld>
            <a:endParaRPr lang="el-GR"/>
          </a:p>
        </p:txBody>
      </p:sp>
    </p:spTree>
    <p:extLst>
      <p:ext uri="{BB962C8B-B14F-4D97-AF65-F5344CB8AC3E}">
        <p14:creationId xmlns:p14="http://schemas.microsoft.com/office/powerpoint/2010/main" val="462549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79C48-6E4C-46FA-50FB-DD44AF98CDB2}"/>
              </a:ext>
            </a:extLst>
          </p:cNvPr>
          <p:cNvSpPr>
            <a:spLocks noGrp="1"/>
          </p:cNvSpPr>
          <p:nvPr>
            <p:ph type="title"/>
          </p:nvPr>
        </p:nvSpPr>
        <p:spPr>
          <a:xfrm>
            <a:off x="1484310" y="625744"/>
            <a:ext cx="10018713" cy="1752599"/>
          </a:xfrm>
        </p:spPr>
        <p:txBody>
          <a:bodyPr>
            <a:normAutofit/>
          </a:bodyPr>
          <a:lstStyle/>
          <a:p>
            <a:r>
              <a:rPr lang="el-GR" b="1" dirty="0">
                <a:latin typeface="Aptos" panose="020B0004020202020204" pitchFamily="34" charset="0"/>
              </a:rPr>
              <a:t>Οφέλη της Τ.Α. από χρήση τεχνολογιών και πρακτικών Ψ.Μ. και Τεχνητής Νοημοσύνης</a:t>
            </a:r>
            <a:endParaRPr lang="en-US" b="1" dirty="0">
              <a:latin typeface="Aptos" panose="020B0004020202020204" pitchFamily="34" charset="0"/>
            </a:endParaRPr>
          </a:p>
        </p:txBody>
      </p:sp>
      <p:sp>
        <p:nvSpPr>
          <p:cNvPr id="3" name="Content Placeholder 2">
            <a:extLst>
              <a:ext uri="{FF2B5EF4-FFF2-40B4-BE49-F238E27FC236}">
                <a16:creationId xmlns:a16="http://schemas.microsoft.com/office/drawing/2014/main" id="{E549F85E-8955-9B9E-B3B0-C71CAF25C90D}"/>
              </a:ext>
            </a:extLst>
          </p:cNvPr>
          <p:cNvSpPr>
            <a:spLocks noGrp="1"/>
          </p:cNvSpPr>
          <p:nvPr>
            <p:ph idx="1"/>
          </p:nvPr>
        </p:nvSpPr>
        <p:spPr>
          <a:xfrm>
            <a:off x="1572800" y="2175387"/>
            <a:ext cx="10018713" cy="2996382"/>
          </a:xfrm>
        </p:spPr>
        <p:txBody>
          <a:bodyPr>
            <a:normAutofit fontScale="92500" lnSpcReduction="10000"/>
          </a:bodyPr>
          <a:lstStyle/>
          <a:p>
            <a:r>
              <a:rPr lang="el-GR" dirty="0">
                <a:latin typeface="Aptos" panose="020B0004020202020204" pitchFamily="34" charset="0"/>
              </a:rPr>
              <a:t>Βελτίωση ποιότητας υπηρεσιών / παροχών προς τους πολίτες</a:t>
            </a:r>
          </a:p>
          <a:p>
            <a:r>
              <a:rPr lang="el-GR" dirty="0">
                <a:latin typeface="Aptos" panose="020B0004020202020204" pitchFamily="34" charset="0"/>
              </a:rPr>
              <a:t>Αύξηση της παραγωγικότητας / αποδοτικότητας / βελτιστοποίηση κατανομής πόρων</a:t>
            </a:r>
          </a:p>
          <a:p>
            <a:r>
              <a:rPr lang="el-GR" dirty="0">
                <a:latin typeface="Aptos" panose="020B0004020202020204" pitchFamily="34" charset="0"/>
              </a:rPr>
              <a:t>Ορθή λήψη αποφάσεων</a:t>
            </a:r>
          </a:p>
          <a:p>
            <a:r>
              <a:rPr lang="en-US" dirty="0" err="1">
                <a:effectLst/>
                <a:latin typeface="Aptos" panose="020B0004020202020204" pitchFamily="34" charset="0"/>
                <a:ea typeface="Calibri" panose="020F0502020204030204" pitchFamily="34" charset="0"/>
                <a:cs typeface="Times New Roman" panose="02020603050405020304" pitchFamily="18" charset="0"/>
              </a:rPr>
              <a:t>Προστ</a:t>
            </a:r>
            <a:r>
              <a:rPr lang="en-US" dirty="0">
                <a:effectLst/>
                <a:latin typeface="Aptos" panose="020B0004020202020204" pitchFamily="34" charset="0"/>
                <a:ea typeface="Calibri" panose="020F0502020204030204" pitchFamily="34" charset="0"/>
                <a:cs typeface="Times New Roman" panose="02020603050405020304" pitchFamily="18" charset="0"/>
              </a:rPr>
              <a:t>ασία περιβάλλοντος και βιωσιμότητα</a:t>
            </a:r>
            <a:endParaRPr lang="el-GR" dirty="0">
              <a:effectLst/>
              <a:latin typeface="Aptos" panose="020B0004020202020204" pitchFamily="34" charset="0"/>
              <a:ea typeface="Calibri" panose="020F0502020204030204" pitchFamily="34" charset="0"/>
              <a:cs typeface="Times New Roman" panose="02020603050405020304" pitchFamily="18" charset="0"/>
            </a:endParaRPr>
          </a:p>
          <a:p>
            <a:r>
              <a:rPr lang="el-GR" kern="100" dirty="0">
                <a:latin typeface="Aptos" panose="020B0004020202020204" pitchFamily="34" charset="0"/>
                <a:ea typeface="Calibri" panose="020F0502020204030204" pitchFamily="34" charset="0"/>
                <a:cs typeface="Times New Roman" panose="02020603050405020304" pitchFamily="18" charset="0"/>
              </a:rPr>
              <a:t>Σ</a:t>
            </a:r>
            <a:r>
              <a:rPr lang="en-US" kern="100" dirty="0" err="1">
                <a:latin typeface="Aptos" panose="020B0004020202020204" pitchFamily="34" charset="0"/>
                <a:ea typeface="Calibri" panose="020F0502020204030204" pitchFamily="34" charset="0"/>
                <a:cs typeface="Times New Roman" panose="02020603050405020304" pitchFamily="18" charset="0"/>
              </a:rPr>
              <a:t>υμμετοχή</a:t>
            </a:r>
            <a:r>
              <a:rPr lang="en-US" kern="100" dirty="0">
                <a:latin typeface="Aptos" panose="020B0004020202020204" pitchFamily="34" charset="0"/>
                <a:ea typeface="Calibri" panose="020F0502020204030204" pitchFamily="34" charset="0"/>
                <a:cs typeface="Times New Roman" panose="02020603050405020304" pitchFamily="18" charset="0"/>
              </a:rPr>
              <a:t> των π</a:t>
            </a:r>
            <a:r>
              <a:rPr lang="en-US" kern="100" dirty="0" err="1">
                <a:latin typeface="Aptos" panose="020B0004020202020204" pitchFamily="34" charset="0"/>
                <a:ea typeface="Calibri" panose="020F0502020204030204" pitchFamily="34" charset="0"/>
                <a:cs typeface="Times New Roman" panose="02020603050405020304" pitchFamily="18" charset="0"/>
              </a:rPr>
              <a:t>ολιτών</a:t>
            </a:r>
            <a:r>
              <a:rPr lang="el-GR" kern="100" dirty="0">
                <a:latin typeface="Aptos" panose="020B0004020202020204" pitchFamily="34" charset="0"/>
                <a:ea typeface="Calibri" panose="020F0502020204030204" pitchFamily="34" charset="0"/>
                <a:cs typeface="Times New Roman" panose="02020603050405020304" pitchFamily="18" charset="0"/>
              </a:rPr>
              <a:t> και</a:t>
            </a:r>
          </a:p>
          <a:p>
            <a:r>
              <a:rPr lang="en-US" kern="100" dirty="0" err="1">
                <a:latin typeface="Aptos" panose="020B0004020202020204" pitchFamily="34" charset="0"/>
                <a:ea typeface="Calibri" panose="020F0502020204030204" pitchFamily="34" charset="0"/>
                <a:cs typeface="Times New Roman" panose="02020603050405020304" pitchFamily="18" charset="0"/>
              </a:rPr>
              <a:t>Ασφάλει</a:t>
            </a:r>
            <a:r>
              <a:rPr lang="en-US" kern="100" dirty="0">
                <a:latin typeface="Aptos" panose="020B0004020202020204" pitchFamily="34" charset="0"/>
                <a:ea typeface="Calibri" panose="020F0502020204030204" pitchFamily="34" charset="0"/>
                <a:cs typeface="Times New Roman" panose="02020603050405020304" pitchFamily="18" charset="0"/>
              </a:rPr>
              <a:t>α</a:t>
            </a:r>
            <a:endParaRPr lang="en-US" dirty="0">
              <a:latin typeface="Aptos" panose="020B0004020202020204" pitchFamily="34" charset="0"/>
            </a:endParaRPr>
          </a:p>
        </p:txBody>
      </p:sp>
      <p:sp>
        <p:nvSpPr>
          <p:cNvPr id="4" name="Slide Number Placeholder 3">
            <a:extLst>
              <a:ext uri="{FF2B5EF4-FFF2-40B4-BE49-F238E27FC236}">
                <a16:creationId xmlns:a16="http://schemas.microsoft.com/office/drawing/2014/main" id="{CE540B86-6EEB-C953-8BF1-383BA66553D9}"/>
              </a:ext>
            </a:extLst>
          </p:cNvPr>
          <p:cNvSpPr>
            <a:spLocks noGrp="1"/>
          </p:cNvSpPr>
          <p:nvPr>
            <p:ph type="sldNum" sz="quarter" idx="12"/>
          </p:nvPr>
        </p:nvSpPr>
        <p:spPr/>
        <p:txBody>
          <a:bodyPr/>
          <a:lstStyle/>
          <a:p>
            <a:fld id="{C10B28E1-0A6A-4D7E-A64B-139B892C39A0}" type="slidenum">
              <a:rPr lang="el-GR" smtClean="0"/>
              <a:t>4</a:t>
            </a:fld>
            <a:endParaRPr lang="el-GR"/>
          </a:p>
        </p:txBody>
      </p:sp>
      <p:sp>
        <p:nvSpPr>
          <p:cNvPr id="7" name="TextBox 6">
            <a:extLst>
              <a:ext uri="{FF2B5EF4-FFF2-40B4-BE49-F238E27FC236}">
                <a16:creationId xmlns:a16="http://schemas.microsoft.com/office/drawing/2014/main" id="{ABFEF11A-26AA-C0D7-FD36-46011F3E257C}"/>
              </a:ext>
            </a:extLst>
          </p:cNvPr>
          <p:cNvSpPr txBox="1"/>
          <p:nvPr/>
        </p:nvSpPr>
        <p:spPr>
          <a:xfrm>
            <a:off x="6159910" y="5736627"/>
            <a:ext cx="3893574" cy="369332"/>
          </a:xfrm>
          <a:prstGeom prst="rect">
            <a:avLst/>
          </a:prstGeom>
          <a:noFill/>
        </p:spPr>
        <p:txBody>
          <a:bodyPr wrap="square" rtlCol="0">
            <a:spAutoFit/>
          </a:bodyPr>
          <a:lstStyle/>
          <a:p>
            <a:r>
              <a:rPr lang="el-GR" dirty="0"/>
              <a:t>Αναλυτικά </a:t>
            </a:r>
            <a:endParaRPr lang="en-US" dirty="0"/>
          </a:p>
        </p:txBody>
      </p:sp>
      <p:sp>
        <p:nvSpPr>
          <p:cNvPr id="8" name="Arrow: Right 7">
            <a:extLst>
              <a:ext uri="{FF2B5EF4-FFF2-40B4-BE49-F238E27FC236}">
                <a16:creationId xmlns:a16="http://schemas.microsoft.com/office/drawing/2014/main" id="{ADCC262B-6018-B913-53F7-DDFC101A1841}"/>
              </a:ext>
            </a:extLst>
          </p:cNvPr>
          <p:cNvSpPr/>
          <p:nvPr/>
        </p:nvSpPr>
        <p:spPr>
          <a:xfrm>
            <a:off x="8106697" y="5828960"/>
            <a:ext cx="934064" cy="18466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625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18F13-CCB8-E60A-05F9-9DC66FC4977A}"/>
              </a:ext>
            </a:extLst>
          </p:cNvPr>
          <p:cNvSpPr>
            <a:spLocks noGrp="1"/>
          </p:cNvSpPr>
          <p:nvPr>
            <p:ph type="title"/>
          </p:nvPr>
        </p:nvSpPr>
        <p:spPr/>
        <p:txBody>
          <a:bodyPr>
            <a:normAutofit/>
          </a:bodyPr>
          <a:lstStyle/>
          <a:p>
            <a:pPr algn="ctr"/>
            <a:r>
              <a:rPr lang="el-GR" b="1" dirty="0">
                <a:latin typeface="Aptos" panose="020B0004020202020204" pitchFamily="34" charset="0"/>
              </a:rPr>
              <a:t>Βελτίωση ποιότητας υπηρεσιών / παροχών προς τους πολίτες</a:t>
            </a:r>
          </a:p>
        </p:txBody>
      </p:sp>
      <p:sp>
        <p:nvSpPr>
          <p:cNvPr id="3" name="Content Placeholder 2">
            <a:extLst>
              <a:ext uri="{FF2B5EF4-FFF2-40B4-BE49-F238E27FC236}">
                <a16:creationId xmlns:a16="http://schemas.microsoft.com/office/drawing/2014/main" id="{C59AECA4-5F98-8C8A-EE73-9791B87A1023}"/>
              </a:ext>
            </a:extLst>
          </p:cNvPr>
          <p:cNvSpPr>
            <a:spLocks noGrp="1"/>
          </p:cNvSpPr>
          <p:nvPr>
            <p:ph idx="1"/>
          </p:nvPr>
        </p:nvSpPr>
        <p:spPr/>
        <p:txBody>
          <a:bodyPr>
            <a:normAutofit lnSpcReduction="10000"/>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l-GR" kern="100" dirty="0">
                <a:effectLst/>
                <a:latin typeface="Calibri" panose="020F0502020204030204" pitchFamily="34" charset="0"/>
                <a:ea typeface="Calibri" panose="020F0502020204030204" pitchFamily="34" charset="0"/>
                <a:cs typeface="Times New Roman" panose="02020603050405020304" pitchFamily="18" charset="0"/>
              </a:rPr>
              <a:t>Οι πολίτες μπορούν να εξυπηρετούνται οποιαδήποτε στιγμή, υποβάλλοντας αιτήματα ή πληρώνοντας οφειλές ηλεκτρονικά χωρίς να απαιτείται φυσική παρουσία.</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kern="100" dirty="0">
                <a:effectLst/>
                <a:latin typeface="Calibri" panose="020F0502020204030204" pitchFamily="34" charset="0"/>
                <a:ea typeface="Calibri" panose="020F0502020204030204" pitchFamily="34" charset="0"/>
                <a:cs typeface="Times New Roman" panose="02020603050405020304" pitchFamily="18" charset="0"/>
              </a:rPr>
              <a:t>Επιτάχυνση χρόνου διεκπεραίωσης αιτημάτων, γρήγορα και εύκολα, με μείωση της γραφειοκρατίας.</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kern="100" dirty="0">
                <a:latin typeface="Calibri" panose="020F0502020204030204" pitchFamily="34" charset="0"/>
                <a:ea typeface="Calibri" panose="020F0502020204030204" pitchFamily="34" charset="0"/>
                <a:cs typeface="Times New Roman" panose="02020603050405020304" pitchFamily="18" charset="0"/>
              </a:rPr>
              <a:t>Διαρκής πληροφόρηση </a:t>
            </a:r>
            <a:r>
              <a:rPr lang="el-GR" kern="100" dirty="0">
                <a:effectLst/>
                <a:latin typeface="Calibri" panose="020F0502020204030204" pitchFamily="34" charset="0"/>
                <a:ea typeface="Calibri" panose="020F0502020204030204" pitchFamily="34" charset="0"/>
                <a:cs typeface="Times New Roman" panose="02020603050405020304" pitchFamily="18" charset="0"/>
              </a:rPr>
              <a:t>για την πορεία των αιτημάτων και ενίσχυση της εμπιστοσύνης με διαφάνεια.</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EC99108-F1D1-713D-5A89-BD22A3EE7CCE}"/>
              </a:ext>
            </a:extLst>
          </p:cNvPr>
          <p:cNvSpPr>
            <a:spLocks noGrp="1"/>
          </p:cNvSpPr>
          <p:nvPr>
            <p:ph type="sldNum" sz="quarter" idx="12"/>
          </p:nvPr>
        </p:nvSpPr>
        <p:spPr/>
        <p:txBody>
          <a:bodyPr/>
          <a:lstStyle/>
          <a:p>
            <a:fld id="{C10B28E1-0A6A-4D7E-A64B-139B892C39A0}" type="slidenum">
              <a:rPr lang="el-GR" smtClean="0"/>
              <a:t>5</a:t>
            </a:fld>
            <a:endParaRPr lang="el-GR"/>
          </a:p>
        </p:txBody>
      </p:sp>
    </p:spTree>
    <p:extLst>
      <p:ext uri="{BB962C8B-B14F-4D97-AF65-F5344CB8AC3E}">
        <p14:creationId xmlns:p14="http://schemas.microsoft.com/office/powerpoint/2010/main" val="392523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E993-A8F1-0500-4812-06A4839A3B9B}"/>
              </a:ext>
            </a:extLst>
          </p:cNvPr>
          <p:cNvSpPr>
            <a:spLocks noGrp="1"/>
          </p:cNvSpPr>
          <p:nvPr>
            <p:ph type="title"/>
          </p:nvPr>
        </p:nvSpPr>
        <p:spPr>
          <a:xfrm>
            <a:off x="1414520" y="403805"/>
            <a:ext cx="10515600" cy="1866798"/>
          </a:xfrm>
        </p:spPr>
        <p:txBody>
          <a:bodyPr>
            <a:normAutofit fontScale="90000"/>
          </a:bodyPr>
          <a:lstStyle/>
          <a:p>
            <a:pPr algn="ctr"/>
            <a:r>
              <a:rPr lang="el-GR" b="1" dirty="0">
                <a:latin typeface="Aptos" panose="020B0004020202020204" pitchFamily="34" charset="0"/>
              </a:rPr>
              <a:t>Αύξηση της παραγωγικότητας / αποδοτικότητας / βελτιστοποίηση κατανομής πόρων</a:t>
            </a:r>
            <a:br>
              <a:rPr lang="el-GR" dirty="0">
                <a:latin typeface="Aptos" panose="020B0004020202020204" pitchFamily="34" charset="0"/>
              </a:rPr>
            </a:br>
            <a:endParaRPr lang="en-US" dirty="0">
              <a:latin typeface="Aptos" panose="020B0004020202020204" pitchFamily="34" charset="0"/>
            </a:endParaRPr>
          </a:p>
        </p:txBody>
      </p:sp>
      <p:sp>
        <p:nvSpPr>
          <p:cNvPr id="3" name="Content Placeholder 2">
            <a:extLst>
              <a:ext uri="{FF2B5EF4-FFF2-40B4-BE49-F238E27FC236}">
                <a16:creationId xmlns:a16="http://schemas.microsoft.com/office/drawing/2014/main" id="{4E32EE10-57BE-D46D-1844-C9A580B83F8A}"/>
              </a:ext>
            </a:extLst>
          </p:cNvPr>
          <p:cNvSpPr>
            <a:spLocks noGrp="1"/>
          </p:cNvSpPr>
          <p:nvPr>
            <p:ph idx="1"/>
          </p:nvPr>
        </p:nvSpPr>
        <p:spPr>
          <a:xfrm>
            <a:off x="1220037" y="2346978"/>
            <a:ext cx="10515600" cy="3885278"/>
          </a:xfrm>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Η Τοπική </a:t>
            </a:r>
            <a:r>
              <a:rPr lang="el-GR" sz="2400" kern="100" dirty="0">
                <a:latin typeface="Calibri" panose="020F0502020204030204" pitchFamily="34" charset="0"/>
                <a:ea typeface="Calibri" panose="020F0502020204030204" pitchFamily="34" charset="0"/>
                <a:cs typeface="Times New Roman" panose="02020603050405020304" pitchFamily="18" charset="0"/>
              </a:rPr>
              <a:t>Α</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υτοδιοίκηση εξοικονομεί χρόνο και πόρους με την ενσωμάτωση αυτοματοποιημένων διαδικασιών, ενώ παράλληλα μειώνει τα λειτουργικά κόστη.</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Οι δήμοι κατανέμουν πόρους με ακρίβεια, ανάλογα με τις πραγματικές ανάγκες, χρησιμοποιώντας δεδομένα και στατιστικές αναλύσεις.</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373C7FB-84A9-DA29-C890-080A806CD374}"/>
              </a:ext>
            </a:extLst>
          </p:cNvPr>
          <p:cNvSpPr>
            <a:spLocks noGrp="1"/>
          </p:cNvSpPr>
          <p:nvPr>
            <p:ph type="sldNum" sz="quarter" idx="12"/>
          </p:nvPr>
        </p:nvSpPr>
        <p:spPr/>
        <p:txBody>
          <a:bodyPr/>
          <a:lstStyle/>
          <a:p>
            <a:fld id="{C10B28E1-0A6A-4D7E-A64B-139B892C39A0}" type="slidenum">
              <a:rPr lang="el-GR" smtClean="0"/>
              <a:t>6</a:t>
            </a:fld>
            <a:endParaRPr lang="el-GR"/>
          </a:p>
        </p:txBody>
      </p:sp>
    </p:spTree>
    <p:extLst>
      <p:ext uri="{BB962C8B-B14F-4D97-AF65-F5344CB8AC3E}">
        <p14:creationId xmlns:p14="http://schemas.microsoft.com/office/powerpoint/2010/main" val="2943116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11A0B-1B69-016E-DAE4-B658C690E5B1}"/>
              </a:ext>
            </a:extLst>
          </p:cNvPr>
          <p:cNvSpPr>
            <a:spLocks noGrp="1"/>
          </p:cNvSpPr>
          <p:nvPr>
            <p:ph type="title"/>
          </p:nvPr>
        </p:nvSpPr>
        <p:spPr/>
        <p:txBody>
          <a:bodyPr>
            <a:normAutofit/>
          </a:bodyPr>
          <a:lstStyle/>
          <a:p>
            <a:pPr algn="ctr"/>
            <a:r>
              <a:rPr lang="el-GR" b="1" dirty="0">
                <a:latin typeface="Aptos" panose="020B0004020202020204" pitchFamily="34" charset="0"/>
              </a:rPr>
              <a:t>Ορθή λήψη αποφάσεων</a:t>
            </a:r>
            <a:br>
              <a:rPr lang="el-GR" dirty="0"/>
            </a:br>
            <a:endParaRPr lang="en-US" dirty="0"/>
          </a:p>
        </p:txBody>
      </p:sp>
      <p:sp>
        <p:nvSpPr>
          <p:cNvPr id="3" name="Content Placeholder 2">
            <a:extLst>
              <a:ext uri="{FF2B5EF4-FFF2-40B4-BE49-F238E27FC236}">
                <a16:creationId xmlns:a16="http://schemas.microsoft.com/office/drawing/2014/main" id="{B9356EE6-4194-83E0-2C3D-39FD8EFE0F81}"/>
              </a:ext>
            </a:extLst>
          </p:cNvPr>
          <p:cNvSpPr>
            <a:spLocks noGrp="1"/>
          </p:cNvSpPr>
          <p:nvPr>
            <p:ph idx="1"/>
          </p:nvPr>
        </p:nvSpPr>
        <p:spPr>
          <a:xfrm>
            <a:off x="1494143" y="1866899"/>
            <a:ext cx="10018713" cy="3124201"/>
          </a:xfrm>
        </p:spPr>
        <p:txBody>
          <a:bodyPr>
            <a:normAutofit/>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latin typeface="Calibri" panose="020F0502020204030204" pitchFamily="34" charset="0"/>
                <a:ea typeface="Calibri" panose="020F0502020204030204" pitchFamily="34" charset="0"/>
                <a:cs typeface="Times New Roman" panose="02020603050405020304" pitchFamily="18" charset="0"/>
              </a:rPr>
              <a:t>Αξιοποιώντας δεδομένα και πληροφορίες η Τ.Α. αποφεύγει περιττές και άστοχες αποφάσεις</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Με τη συνδρομή της Τεχνητής Νοημοσύνης και την προγνωστική ανάλυση, οι δήμοι μπορούν να προβλέπουν προβλήματα ή τάσεις όπως, αυξημένες ανάγκες σε υποδομές, περιβαλλοντικές και κλιματικές προβλέψεις, υγειονομικές ανάγκες, λαμβάνοντας ανάλογα μέτρα εκ των προτέρων.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ECF05F1-FE82-AE4C-FBAE-348D03B3242B}"/>
              </a:ext>
            </a:extLst>
          </p:cNvPr>
          <p:cNvSpPr>
            <a:spLocks noGrp="1"/>
          </p:cNvSpPr>
          <p:nvPr>
            <p:ph type="sldNum" sz="quarter" idx="12"/>
          </p:nvPr>
        </p:nvSpPr>
        <p:spPr/>
        <p:txBody>
          <a:bodyPr/>
          <a:lstStyle/>
          <a:p>
            <a:fld id="{C10B28E1-0A6A-4D7E-A64B-139B892C39A0}" type="slidenum">
              <a:rPr lang="el-GR" smtClean="0"/>
              <a:t>7</a:t>
            </a:fld>
            <a:endParaRPr lang="el-GR"/>
          </a:p>
        </p:txBody>
      </p:sp>
    </p:spTree>
    <p:extLst>
      <p:ext uri="{BB962C8B-B14F-4D97-AF65-F5344CB8AC3E}">
        <p14:creationId xmlns:p14="http://schemas.microsoft.com/office/powerpoint/2010/main" val="383064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0657-72ED-DE42-584C-43577AA51827}"/>
              </a:ext>
            </a:extLst>
          </p:cNvPr>
          <p:cNvSpPr>
            <a:spLocks noGrp="1"/>
          </p:cNvSpPr>
          <p:nvPr>
            <p:ph type="title"/>
          </p:nvPr>
        </p:nvSpPr>
        <p:spPr/>
        <p:txBody>
          <a:bodyPr>
            <a:normAutofit/>
          </a:bodyPr>
          <a:lstStyle/>
          <a:p>
            <a:pPr algn="ctr"/>
            <a:r>
              <a:rPr lang="en-US" b="1" dirty="0" err="1">
                <a:effectLst/>
                <a:latin typeface="Aptos" panose="020B0004020202020204" pitchFamily="34" charset="0"/>
                <a:ea typeface="Calibri" panose="020F0502020204030204" pitchFamily="34" charset="0"/>
                <a:cs typeface="Times New Roman" panose="02020603050405020304" pitchFamily="18" charset="0"/>
              </a:rPr>
              <a:t>Προστ</a:t>
            </a:r>
            <a:r>
              <a:rPr lang="en-US" b="1" dirty="0">
                <a:effectLst/>
                <a:latin typeface="Aptos" panose="020B0004020202020204" pitchFamily="34" charset="0"/>
                <a:ea typeface="Calibri" panose="020F0502020204030204" pitchFamily="34" charset="0"/>
                <a:cs typeface="Times New Roman" panose="02020603050405020304" pitchFamily="18" charset="0"/>
              </a:rPr>
              <a:t>ασία περιβάλλοντος και βιωσιμότητα</a:t>
            </a:r>
            <a:endParaRPr lang="en-US" b="1" dirty="0">
              <a:latin typeface="Aptos" panose="020B0004020202020204" pitchFamily="34" charset="0"/>
            </a:endParaRPr>
          </a:p>
        </p:txBody>
      </p:sp>
      <p:sp>
        <p:nvSpPr>
          <p:cNvPr id="3" name="Content Placeholder 2">
            <a:extLst>
              <a:ext uri="{FF2B5EF4-FFF2-40B4-BE49-F238E27FC236}">
                <a16:creationId xmlns:a16="http://schemas.microsoft.com/office/drawing/2014/main" id="{00A58F7B-3061-BD94-7E11-EDF6A21DDF3B}"/>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Αξιοποιώντας αισθητήρες και συστήματα Τεχνητής Νοημοσύνης, οι δήμοι επιτυγχάνουν τη βέλτιστη διαδικασία </a:t>
            </a:r>
            <a:r>
              <a:rPr lang="el-GR" sz="2400" kern="100" dirty="0" err="1">
                <a:effectLst/>
                <a:latin typeface="Calibri" panose="020F0502020204030204" pitchFamily="34" charset="0"/>
                <a:ea typeface="Calibri" panose="020F0502020204030204" pitchFamily="34" charset="0"/>
                <a:cs typeface="Times New Roman" panose="02020603050405020304" pitchFamily="18" charset="0"/>
              </a:rPr>
              <a:t>διαχείρησης</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 απορριμμάτων με ταυτόχρονη μείωση κατανάλωσης ενέργειας και ρύπων.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Ο έλεγχος φωτισμού μέσω συστημάτων ΤΝ, μειώνει την κατανάλωση ενέργειας, και ενισχύει την ασφάλεια των πολιτών.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C96B03-8A37-D948-F1EE-5EF46AC6B8B1}"/>
              </a:ext>
            </a:extLst>
          </p:cNvPr>
          <p:cNvSpPr>
            <a:spLocks noGrp="1"/>
          </p:cNvSpPr>
          <p:nvPr>
            <p:ph type="sldNum" sz="quarter" idx="12"/>
          </p:nvPr>
        </p:nvSpPr>
        <p:spPr/>
        <p:txBody>
          <a:bodyPr/>
          <a:lstStyle/>
          <a:p>
            <a:fld id="{C10B28E1-0A6A-4D7E-A64B-139B892C39A0}" type="slidenum">
              <a:rPr lang="el-GR" smtClean="0"/>
              <a:t>8</a:t>
            </a:fld>
            <a:endParaRPr lang="el-GR"/>
          </a:p>
        </p:txBody>
      </p:sp>
    </p:spTree>
    <p:extLst>
      <p:ext uri="{BB962C8B-B14F-4D97-AF65-F5344CB8AC3E}">
        <p14:creationId xmlns:p14="http://schemas.microsoft.com/office/powerpoint/2010/main" val="183998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E56C7-1C44-9A68-DABF-B556E3E47CB7}"/>
              </a:ext>
            </a:extLst>
          </p:cNvPr>
          <p:cNvSpPr>
            <a:spLocks noGrp="1"/>
          </p:cNvSpPr>
          <p:nvPr>
            <p:ph type="title"/>
          </p:nvPr>
        </p:nvSpPr>
        <p:spPr/>
        <p:txBody>
          <a:bodyPr>
            <a:normAutofit/>
          </a:bodyPr>
          <a:lstStyle/>
          <a:p>
            <a:pPr algn="ctr"/>
            <a:r>
              <a:rPr lang="el-GR" b="1" kern="100" dirty="0">
                <a:latin typeface="Aptos" panose="020B0004020202020204" pitchFamily="34" charset="0"/>
                <a:ea typeface="Calibri" panose="020F0502020204030204" pitchFamily="34" charset="0"/>
                <a:cs typeface="Times New Roman" panose="02020603050405020304" pitchFamily="18" charset="0"/>
              </a:rPr>
              <a:t>Σ</a:t>
            </a:r>
            <a:r>
              <a:rPr lang="en-US" b="1" kern="100" dirty="0" err="1">
                <a:latin typeface="Aptos" panose="020B0004020202020204" pitchFamily="34" charset="0"/>
                <a:ea typeface="Calibri" panose="020F0502020204030204" pitchFamily="34" charset="0"/>
                <a:cs typeface="Times New Roman" panose="02020603050405020304" pitchFamily="18" charset="0"/>
              </a:rPr>
              <a:t>υμμετοχή</a:t>
            </a:r>
            <a:r>
              <a:rPr lang="en-US" b="1" kern="100" dirty="0">
                <a:latin typeface="Aptos" panose="020B0004020202020204" pitchFamily="34" charset="0"/>
                <a:ea typeface="Calibri" panose="020F0502020204030204" pitchFamily="34" charset="0"/>
                <a:cs typeface="Times New Roman" panose="02020603050405020304" pitchFamily="18" charset="0"/>
              </a:rPr>
              <a:t> των π</a:t>
            </a:r>
            <a:r>
              <a:rPr lang="en-US" b="1" kern="100" dirty="0" err="1">
                <a:latin typeface="Aptos" panose="020B0004020202020204" pitchFamily="34" charset="0"/>
                <a:ea typeface="Calibri" panose="020F0502020204030204" pitchFamily="34" charset="0"/>
                <a:cs typeface="Times New Roman" panose="02020603050405020304" pitchFamily="18" charset="0"/>
              </a:rPr>
              <a:t>ολιτών</a:t>
            </a:r>
            <a:br>
              <a:rPr lang="en-US"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38589B-4201-44A6-B10C-900120E8163A}"/>
              </a:ext>
            </a:extLst>
          </p:cNvPr>
          <p:cNvSpPr>
            <a:spLocks noGrp="1"/>
          </p:cNvSpPr>
          <p:nvPr>
            <p:ph idx="1"/>
          </p:nvPr>
        </p:nvSpPr>
        <p:spPr>
          <a:xfrm>
            <a:off x="1745567" y="2054050"/>
            <a:ext cx="10018713" cy="3124201"/>
          </a:xfrm>
        </p:spPr>
        <p:txBody>
          <a:bodyPr>
            <a:normAutofit/>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Οι πολίτες μπορούν να συμμετέχουν </a:t>
            </a:r>
            <a:r>
              <a:rPr lang="el-GR" sz="2400" kern="100" dirty="0">
                <a:latin typeface="Calibri" panose="020F0502020204030204" pitchFamily="34" charset="0"/>
                <a:ea typeface="Calibri" panose="020F0502020204030204" pitchFamily="34" charset="0"/>
                <a:cs typeface="Times New Roman" panose="02020603050405020304" pitchFamily="18" charset="0"/>
              </a:rPr>
              <a:t>ηλεκτρονικά </a:t>
            </a: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σε διαδικασίες λήψης αποφάσεων μέσω δημοψηφισμάτων ή διαβουλεύσεων.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l-GR" sz="2400" kern="100" dirty="0">
                <a:effectLst/>
                <a:latin typeface="Calibri" panose="020F0502020204030204" pitchFamily="34" charset="0"/>
                <a:ea typeface="Calibri" panose="020F0502020204030204" pitchFamily="34" charset="0"/>
                <a:cs typeface="Times New Roman" panose="02020603050405020304" pitchFamily="18" charset="0"/>
              </a:rPr>
              <a:t>Οι δήμοι μπορούν να ενημερώνουν τους πολίτες (μέσω εφαρμογών ή ιστοσελίδων) και να λαμβάνουν άμεσα σχόλια ή προτάσεις, ενισχύοντας έτσι την επικοινωνία και των δύο μερών.</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729F889-3FAB-906A-CB38-E30F3370AA97}"/>
              </a:ext>
            </a:extLst>
          </p:cNvPr>
          <p:cNvSpPr>
            <a:spLocks noGrp="1"/>
          </p:cNvSpPr>
          <p:nvPr>
            <p:ph type="sldNum" sz="quarter" idx="12"/>
          </p:nvPr>
        </p:nvSpPr>
        <p:spPr/>
        <p:txBody>
          <a:bodyPr/>
          <a:lstStyle/>
          <a:p>
            <a:fld id="{C10B28E1-0A6A-4D7E-A64B-139B892C39A0}" type="slidenum">
              <a:rPr lang="el-GR" smtClean="0"/>
              <a:t>9</a:t>
            </a:fld>
            <a:endParaRPr lang="el-GR"/>
          </a:p>
        </p:txBody>
      </p:sp>
    </p:spTree>
    <p:extLst>
      <p:ext uri="{BB962C8B-B14F-4D97-AF65-F5344CB8AC3E}">
        <p14:creationId xmlns:p14="http://schemas.microsoft.com/office/powerpoint/2010/main" val="2564705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1469</TotalTime>
  <Words>1293</Words>
  <Application>Microsoft Office PowerPoint</Application>
  <PresentationFormat>Widescreen</PresentationFormat>
  <Paragraphs>121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Calibri</vt:lpstr>
      <vt:lpstr>Corbel</vt:lpstr>
      <vt:lpstr>Courier New</vt:lpstr>
      <vt:lpstr>Symbol</vt:lpstr>
      <vt:lpstr>Parallax</vt:lpstr>
      <vt:lpstr>Ψηφιακός   Μετασχηματισμός και Τεχνητή Νοημοσύνη</vt:lpstr>
      <vt:lpstr>Ψηφιακός Μετασχηματισμός και Τεχνητή Νοημοσύνη</vt:lpstr>
      <vt:lpstr>Τεχνολογίες και πρακτικές του Ψηφιακού Μετασχηματισμού </vt:lpstr>
      <vt:lpstr>Οφέλη της Τ.Α. από χρήση τεχνολογιών και πρακτικών Ψ.Μ. και Τεχνητής Νοημοσύνης</vt:lpstr>
      <vt:lpstr>Βελτίωση ποιότητας υπηρεσιών / παροχών προς τους πολίτες</vt:lpstr>
      <vt:lpstr>Αύξηση της παραγωγικότητας / αποδοτικότητας / βελτιστοποίηση κατανομής πόρων </vt:lpstr>
      <vt:lpstr>Ορθή λήψη αποφάσεων </vt:lpstr>
      <vt:lpstr>Προστασία περιβάλλοντος και βιωσιμότητα</vt:lpstr>
      <vt:lpstr>Συμμετοχή των πολιτών </vt:lpstr>
      <vt:lpstr>Ασφάλεια των πολιτών </vt:lpstr>
      <vt:lpstr>Επιτροπή Ψηφιακής Διακυβέρνησης ΚΕΔΕ</vt:lpstr>
      <vt:lpstr>Ενέργειες της Επιτροπής ΨΔ της ΚΕΔΕ</vt:lpstr>
      <vt:lpstr>Ψηφιακές Υπηρεσίες των Δήμων (govHUB.gr)</vt:lpstr>
      <vt:lpstr>Πρόγραμμα “Smart Cities” </vt:lpstr>
      <vt:lpstr>Δράσεις Κυβερνοασφάλειας</vt:lpstr>
      <vt:lpstr>Βίβλος Ψηφιακού Μετασχηματισμού 2020 – 2025 </vt:lpstr>
      <vt:lpstr>Εκπαίδευση, Κατάρτιση και Υποστήριξη Δήμων </vt:lpstr>
      <vt:lpstr>Χρηματοδοτήσεις και Συμπράξεις </vt:lpstr>
      <vt:lpstr>Διαδικτυακά σεμινάρια (webinars) στους δήμους  σχετικά με το αναθεωρημένο περιβάλλον του govHUB.gr </vt:lpstr>
      <vt:lpstr>Επίλογος - Συμπέρασμα</vt:lpstr>
      <vt:lpstr>Αθανάσιος Μαμάκος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Gavriil Kougianos</dc:creator>
  <cp:lastModifiedBy>Gavriil Kougianos</cp:lastModifiedBy>
  <cp:revision>4</cp:revision>
  <cp:lastPrinted>2024-11-01T09:50:19Z</cp:lastPrinted>
  <dcterms:created xsi:type="dcterms:W3CDTF">2024-10-31T10:16:29Z</dcterms:created>
  <dcterms:modified xsi:type="dcterms:W3CDTF">2024-11-04T14:13:55Z</dcterms:modified>
</cp:coreProperties>
</file>