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68B"/>
    <a:srgbClr val="ED7D31"/>
    <a:srgbClr val="F3A875"/>
    <a:srgbClr val="F1995D"/>
    <a:srgbClr val="FF9797"/>
    <a:srgbClr val="C3CA17"/>
    <a:srgbClr val="1AABB1"/>
    <a:srgbClr val="6C857A"/>
    <a:srgbClr val="F0AD00"/>
    <a:srgbClr val="CF8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73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Sheet1!$J$14</c:f>
              <c:strCache>
                <c:ptCount val="1"/>
                <c:pt idx="0">
                  <c:v>ΦΠΑ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Sheet1!$K$13:$L$13</c:f>
              <c:strCache>
                <c:ptCount val="2"/>
                <c:pt idx="0">
                  <c:v>ΚΠ</c:v>
                </c:pt>
                <c:pt idx="1">
                  <c:v>ΚΑΠ</c:v>
                </c:pt>
              </c:strCache>
            </c:strRef>
          </c:cat>
          <c:val>
            <c:numRef>
              <c:f>Sheet1!$K$14:$L$14</c:f>
              <c:numCache>
                <c:formatCode>General</c:formatCode>
                <c:ptCount val="2"/>
                <c:pt idx="0">
                  <c:v>412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F-42D2-9352-78FC9A446A75}"/>
            </c:ext>
          </c:extLst>
        </c:ser>
        <c:ser>
          <c:idx val="1"/>
          <c:order val="1"/>
          <c:tx>
            <c:strRef>
              <c:f>Sheet1!$J$15</c:f>
              <c:strCache>
                <c:ptCount val="1"/>
                <c:pt idx="0">
                  <c:v>ΦΕ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Sheet1!$K$13:$L$13</c:f>
              <c:strCache>
                <c:ptCount val="2"/>
                <c:pt idx="0">
                  <c:v>ΚΠ</c:v>
                </c:pt>
                <c:pt idx="1">
                  <c:v>ΚΑΠ</c:v>
                </c:pt>
              </c:strCache>
            </c:strRef>
          </c:cat>
          <c:val>
            <c:numRef>
              <c:f>Sheet1!$K$15:$L$15</c:f>
              <c:numCache>
                <c:formatCode>General</c:formatCode>
                <c:ptCount val="2"/>
                <c:pt idx="0">
                  <c:v>485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9F-42D2-9352-78FC9A446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65577823"/>
        <c:axId val="1565576991"/>
      </c:barChart>
      <c:catAx>
        <c:axId val="156557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565576991"/>
        <c:crosses val="autoZero"/>
        <c:auto val="1"/>
        <c:lblAlgn val="ctr"/>
        <c:lblOffset val="100"/>
        <c:noMultiLvlLbl val="0"/>
      </c:catAx>
      <c:valAx>
        <c:axId val="15655769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65577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D0613-CFD5-4DAE-9260-93953CD168A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CE4012F0-E350-4CCA-B9A5-0C34641B2E62}">
      <dgm:prSet phldrT="[Text]"/>
      <dgm:spPr/>
      <dgm:t>
        <a:bodyPr/>
        <a:lstStyle/>
        <a:p>
          <a:r>
            <a:rPr lang="el-GR" b="1" dirty="0">
              <a:effectLst/>
            </a:rPr>
            <a:t>Πρότυπο κόστος λειτουργίας                 7%-8% </a:t>
          </a:r>
          <a:endParaRPr lang="el-GR" dirty="0"/>
        </a:p>
      </dgm:t>
    </dgm:pt>
    <dgm:pt modelId="{71DA783D-5973-4719-B919-1FBEAB4CD718}" type="parTrans" cxnId="{119D4EEF-B0D6-49A6-BBD3-F32A57108D1A}">
      <dgm:prSet/>
      <dgm:spPr/>
      <dgm:t>
        <a:bodyPr/>
        <a:lstStyle/>
        <a:p>
          <a:endParaRPr lang="el-GR"/>
        </a:p>
      </dgm:t>
    </dgm:pt>
    <dgm:pt modelId="{7B41232F-B488-4DBA-9209-90AF06CAD163}" type="sibTrans" cxnId="{119D4EEF-B0D6-49A6-BBD3-F32A57108D1A}">
      <dgm:prSet/>
      <dgm:spPr/>
      <dgm:t>
        <a:bodyPr/>
        <a:lstStyle/>
        <a:p>
          <a:endParaRPr lang="el-GR"/>
        </a:p>
      </dgm:t>
    </dgm:pt>
    <dgm:pt modelId="{98207F20-A765-42AF-ADF1-611F18835B5B}">
      <dgm:prSet phldrT="[Text]"/>
      <dgm:spPr/>
      <dgm:t>
        <a:bodyPr/>
        <a:lstStyle/>
        <a:p>
          <a:r>
            <a:rPr lang="el-GR" b="1" dirty="0">
              <a:effectLst/>
            </a:rPr>
            <a:t>Διοικητική Αποκέντρωση               6,5%-8%</a:t>
          </a:r>
          <a:endParaRPr lang="el-GR" dirty="0"/>
        </a:p>
      </dgm:t>
    </dgm:pt>
    <dgm:pt modelId="{DC2801CE-7BF5-4914-8B21-B61289EFD724}" type="parTrans" cxnId="{C25CE343-2807-4213-A93D-0FD4B5F762F2}">
      <dgm:prSet/>
      <dgm:spPr/>
      <dgm:t>
        <a:bodyPr/>
        <a:lstStyle/>
        <a:p>
          <a:endParaRPr lang="el-GR"/>
        </a:p>
      </dgm:t>
    </dgm:pt>
    <dgm:pt modelId="{EC389C38-D094-4579-B9C3-48BF7FF12C57}" type="sibTrans" cxnId="{C25CE343-2807-4213-A93D-0FD4B5F762F2}">
      <dgm:prSet/>
      <dgm:spPr/>
      <dgm:t>
        <a:bodyPr/>
        <a:lstStyle/>
        <a:p>
          <a:endParaRPr lang="el-GR"/>
        </a:p>
      </dgm:t>
    </dgm:pt>
    <dgm:pt modelId="{16892BB3-ACA1-4ACE-BAD7-DDE1F36B2131}">
      <dgm:prSet phldrT="[Text]"/>
      <dgm:spPr/>
      <dgm:t>
        <a:bodyPr/>
        <a:lstStyle/>
        <a:p>
          <a:r>
            <a:rPr lang="el-GR" dirty="0"/>
            <a:t>Έκταση                                             14%-18%</a:t>
          </a:r>
        </a:p>
      </dgm:t>
    </dgm:pt>
    <dgm:pt modelId="{693D7CA4-1C37-40A2-B6EC-3C3A53EDBB97}" type="parTrans" cxnId="{55CBA607-A9B7-4898-BEE1-1B3175E1A62F}">
      <dgm:prSet/>
      <dgm:spPr/>
      <dgm:t>
        <a:bodyPr/>
        <a:lstStyle/>
        <a:p>
          <a:endParaRPr lang="el-GR"/>
        </a:p>
      </dgm:t>
    </dgm:pt>
    <dgm:pt modelId="{5FA6393D-19AC-47C8-853B-891358DA0D56}" type="sibTrans" cxnId="{55CBA607-A9B7-4898-BEE1-1B3175E1A62F}">
      <dgm:prSet/>
      <dgm:spPr/>
      <dgm:t>
        <a:bodyPr/>
        <a:lstStyle/>
        <a:p>
          <a:endParaRPr lang="el-GR"/>
        </a:p>
      </dgm:t>
    </dgm:pt>
    <dgm:pt modelId="{83084C8C-38A8-4630-B8FB-1ACE1443BEA2}">
      <dgm:prSet/>
      <dgm:spPr/>
      <dgm:t>
        <a:bodyPr/>
        <a:lstStyle/>
        <a:p>
          <a:r>
            <a:rPr lang="el-GR" dirty="0" err="1"/>
            <a:t>Ορεινότητα</a:t>
          </a:r>
          <a:r>
            <a:rPr lang="el-GR" dirty="0"/>
            <a:t>                                  2,3%-2,7%</a:t>
          </a:r>
        </a:p>
      </dgm:t>
    </dgm:pt>
    <dgm:pt modelId="{34125EAE-CA61-452F-96DF-CB0A9A84B59F}" type="parTrans" cxnId="{7F3DF015-85AB-419B-B09B-DBCAD4D0615C}">
      <dgm:prSet/>
      <dgm:spPr/>
      <dgm:t>
        <a:bodyPr/>
        <a:lstStyle/>
        <a:p>
          <a:endParaRPr lang="el-GR"/>
        </a:p>
      </dgm:t>
    </dgm:pt>
    <dgm:pt modelId="{B566C2E9-61F6-4914-8150-366BB3348D46}" type="sibTrans" cxnId="{7F3DF015-85AB-419B-B09B-DBCAD4D0615C}">
      <dgm:prSet/>
      <dgm:spPr/>
      <dgm:t>
        <a:bodyPr/>
        <a:lstStyle/>
        <a:p>
          <a:endParaRPr lang="el-GR"/>
        </a:p>
      </dgm:t>
    </dgm:pt>
    <dgm:pt modelId="{66122066-1F25-4208-BBDB-B6C2626C6122}">
      <dgm:prSet/>
      <dgm:spPr/>
      <dgm:t>
        <a:bodyPr/>
        <a:lstStyle/>
        <a:p>
          <a:r>
            <a:rPr lang="el-GR" dirty="0" err="1"/>
            <a:t>Νησιωτικότητα</a:t>
          </a:r>
          <a:r>
            <a:rPr lang="el-GR" dirty="0"/>
            <a:t>                               1,7%-1,9%</a:t>
          </a:r>
        </a:p>
      </dgm:t>
    </dgm:pt>
    <dgm:pt modelId="{2BA07F16-5AB4-42C0-A6FB-F7A3B05A6C60}" type="parTrans" cxnId="{DAC0430E-C48D-41BF-9377-FDF1A6432D59}">
      <dgm:prSet/>
      <dgm:spPr/>
      <dgm:t>
        <a:bodyPr/>
        <a:lstStyle/>
        <a:p>
          <a:endParaRPr lang="el-GR"/>
        </a:p>
      </dgm:t>
    </dgm:pt>
    <dgm:pt modelId="{2F0B2FAD-F386-4E1F-B9E1-2791CC71360F}" type="sibTrans" cxnId="{DAC0430E-C48D-41BF-9377-FDF1A6432D59}">
      <dgm:prSet/>
      <dgm:spPr/>
      <dgm:t>
        <a:bodyPr/>
        <a:lstStyle/>
        <a:p>
          <a:endParaRPr lang="el-GR"/>
        </a:p>
      </dgm:t>
    </dgm:pt>
    <dgm:pt modelId="{DDA20640-B6AF-4357-B920-43E4165CDA45}">
      <dgm:prSet/>
      <dgm:spPr/>
      <dgm:t>
        <a:bodyPr/>
        <a:lstStyle/>
        <a:p>
          <a:r>
            <a:rPr lang="el-GR" dirty="0"/>
            <a:t>Μόνιμος Πληθυσμός                           60%-70%</a:t>
          </a:r>
        </a:p>
      </dgm:t>
    </dgm:pt>
    <dgm:pt modelId="{E2CD0D5D-9BBD-4AD6-B1CE-D7D4318DC476}" type="parTrans" cxnId="{A1105F16-2D51-48F3-847D-783FD4AFFAF4}">
      <dgm:prSet/>
      <dgm:spPr/>
      <dgm:t>
        <a:bodyPr/>
        <a:lstStyle/>
        <a:p>
          <a:endParaRPr lang="el-GR"/>
        </a:p>
      </dgm:t>
    </dgm:pt>
    <dgm:pt modelId="{DE2E953C-FB07-4176-B1EF-183938A80349}" type="sibTrans" cxnId="{A1105F16-2D51-48F3-847D-783FD4AFFAF4}">
      <dgm:prSet/>
      <dgm:spPr/>
      <dgm:t>
        <a:bodyPr/>
        <a:lstStyle/>
        <a:p>
          <a:endParaRPr lang="el-GR"/>
        </a:p>
      </dgm:t>
    </dgm:pt>
    <dgm:pt modelId="{8471489E-E324-40B6-A503-018003250489}" type="pres">
      <dgm:prSet presAssocID="{246D0613-CFD5-4DAE-9260-93953CD168AF}" presName="Name0" presStyleCnt="0">
        <dgm:presLayoutVars>
          <dgm:chMax val="7"/>
          <dgm:chPref val="7"/>
          <dgm:dir/>
        </dgm:presLayoutVars>
      </dgm:prSet>
      <dgm:spPr/>
    </dgm:pt>
    <dgm:pt modelId="{D2F96D5B-8876-4F2B-B9F3-78490261E1CB}" type="pres">
      <dgm:prSet presAssocID="{246D0613-CFD5-4DAE-9260-93953CD168AF}" presName="Name1" presStyleCnt="0"/>
      <dgm:spPr/>
    </dgm:pt>
    <dgm:pt modelId="{D3BEEE6D-6B0D-492E-BDC2-CF8CF259101E}" type="pres">
      <dgm:prSet presAssocID="{246D0613-CFD5-4DAE-9260-93953CD168AF}" presName="cycle" presStyleCnt="0"/>
      <dgm:spPr/>
    </dgm:pt>
    <dgm:pt modelId="{6BA071B9-A6D3-4845-A727-6A1B1D1D4A23}" type="pres">
      <dgm:prSet presAssocID="{246D0613-CFD5-4DAE-9260-93953CD168AF}" presName="srcNode" presStyleLbl="node1" presStyleIdx="0" presStyleCnt="6"/>
      <dgm:spPr/>
    </dgm:pt>
    <dgm:pt modelId="{5DB108D8-9D62-40F0-834B-7CE932B37C3D}" type="pres">
      <dgm:prSet presAssocID="{246D0613-CFD5-4DAE-9260-93953CD168AF}" presName="conn" presStyleLbl="parChTrans1D2" presStyleIdx="0" presStyleCnt="1"/>
      <dgm:spPr/>
    </dgm:pt>
    <dgm:pt modelId="{EC3DC045-234B-409B-93C7-F410544E67A9}" type="pres">
      <dgm:prSet presAssocID="{246D0613-CFD5-4DAE-9260-93953CD168AF}" presName="extraNode" presStyleLbl="node1" presStyleIdx="0" presStyleCnt="6"/>
      <dgm:spPr/>
    </dgm:pt>
    <dgm:pt modelId="{639C7FBF-294C-40A5-BD9E-E732CFF4ADCA}" type="pres">
      <dgm:prSet presAssocID="{246D0613-CFD5-4DAE-9260-93953CD168AF}" presName="dstNode" presStyleLbl="node1" presStyleIdx="0" presStyleCnt="6"/>
      <dgm:spPr/>
    </dgm:pt>
    <dgm:pt modelId="{CE987964-4242-4236-A7EF-9B580DD8449A}" type="pres">
      <dgm:prSet presAssocID="{CE4012F0-E350-4CCA-B9A5-0C34641B2E62}" presName="text_1" presStyleLbl="node1" presStyleIdx="0" presStyleCnt="6">
        <dgm:presLayoutVars>
          <dgm:bulletEnabled val="1"/>
        </dgm:presLayoutVars>
      </dgm:prSet>
      <dgm:spPr/>
    </dgm:pt>
    <dgm:pt modelId="{34FDCF9C-B5BE-46D8-B9AF-FF0D38DE0300}" type="pres">
      <dgm:prSet presAssocID="{CE4012F0-E350-4CCA-B9A5-0C34641B2E62}" presName="accent_1" presStyleCnt="0"/>
      <dgm:spPr/>
    </dgm:pt>
    <dgm:pt modelId="{5C470A80-F672-4A70-B2BC-BDBDB46DA6B4}" type="pres">
      <dgm:prSet presAssocID="{CE4012F0-E350-4CCA-B9A5-0C34641B2E62}" presName="accentRepeatNode" presStyleLbl="solidFgAcc1" presStyleIdx="0" presStyleCnt="6" custLinFactX="-100000" custLinFactNeighborX="-142037" custLinFactNeighborY="1623"/>
      <dgm:spPr>
        <a:solidFill>
          <a:srgbClr val="F5B68B"/>
        </a:solidFill>
      </dgm:spPr>
    </dgm:pt>
    <dgm:pt modelId="{4EA40E53-A85E-4C8C-860C-53C430967AE2}" type="pres">
      <dgm:prSet presAssocID="{98207F20-A765-42AF-ADF1-611F18835B5B}" presName="text_2" presStyleLbl="node1" presStyleIdx="1" presStyleCnt="6">
        <dgm:presLayoutVars>
          <dgm:bulletEnabled val="1"/>
        </dgm:presLayoutVars>
      </dgm:prSet>
      <dgm:spPr/>
    </dgm:pt>
    <dgm:pt modelId="{D793E77E-47F1-4877-9C9F-72046ECB6A1D}" type="pres">
      <dgm:prSet presAssocID="{98207F20-A765-42AF-ADF1-611F18835B5B}" presName="accent_2" presStyleCnt="0"/>
      <dgm:spPr/>
    </dgm:pt>
    <dgm:pt modelId="{ED655E22-DF95-45FD-BA24-B3E61B532DCF}" type="pres">
      <dgm:prSet presAssocID="{98207F20-A765-42AF-ADF1-611F18835B5B}" presName="accentRepeatNode" presStyleLbl="solidFgAcc1" presStyleIdx="1" presStyleCnt="6"/>
      <dgm:spPr>
        <a:solidFill>
          <a:srgbClr val="F5B68B"/>
        </a:solidFill>
      </dgm:spPr>
    </dgm:pt>
    <dgm:pt modelId="{28824835-816B-4B07-82BF-EAABBBB23FD3}" type="pres">
      <dgm:prSet presAssocID="{16892BB3-ACA1-4ACE-BAD7-DDE1F36B2131}" presName="text_3" presStyleLbl="node1" presStyleIdx="2" presStyleCnt="6">
        <dgm:presLayoutVars>
          <dgm:bulletEnabled val="1"/>
        </dgm:presLayoutVars>
      </dgm:prSet>
      <dgm:spPr/>
    </dgm:pt>
    <dgm:pt modelId="{66AD60E1-DE95-4A99-902E-2648961E24C5}" type="pres">
      <dgm:prSet presAssocID="{16892BB3-ACA1-4ACE-BAD7-DDE1F36B2131}" presName="accent_3" presStyleCnt="0"/>
      <dgm:spPr/>
    </dgm:pt>
    <dgm:pt modelId="{8310EC12-A50D-4FE4-841C-30050E6E06D2}" type="pres">
      <dgm:prSet presAssocID="{16892BB3-ACA1-4ACE-BAD7-DDE1F36B2131}" presName="accentRepeatNode" presStyleLbl="solidFgAcc1" presStyleIdx="2" presStyleCnt="6"/>
      <dgm:spPr>
        <a:solidFill>
          <a:srgbClr val="F5B68B"/>
        </a:solidFill>
      </dgm:spPr>
    </dgm:pt>
    <dgm:pt modelId="{0975C15B-9582-4419-9E0E-5231E388C0C2}" type="pres">
      <dgm:prSet presAssocID="{83084C8C-38A8-4630-B8FB-1ACE1443BEA2}" presName="text_4" presStyleLbl="node1" presStyleIdx="3" presStyleCnt="6">
        <dgm:presLayoutVars>
          <dgm:bulletEnabled val="1"/>
        </dgm:presLayoutVars>
      </dgm:prSet>
      <dgm:spPr/>
    </dgm:pt>
    <dgm:pt modelId="{3FBB5EFB-A92E-4635-840F-7F6F027EAA86}" type="pres">
      <dgm:prSet presAssocID="{83084C8C-38A8-4630-B8FB-1ACE1443BEA2}" presName="accent_4" presStyleCnt="0"/>
      <dgm:spPr/>
    </dgm:pt>
    <dgm:pt modelId="{62A3CE9B-39A2-45EB-A472-E66606984D28}" type="pres">
      <dgm:prSet presAssocID="{83084C8C-38A8-4630-B8FB-1ACE1443BEA2}" presName="accentRepeatNode" presStyleLbl="solidFgAcc1" presStyleIdx="3" presStyleCnt="6"/>
      <dgm:spPr>
        <a:solidFill>
          <a:srgbClr val="F5B68B"/>
        </a:solidFill>
      </dgm:spPr>
    </dgm:pt>
    <dgm:pt modelId="{26EDF4BC-46C9-49AE-9651-65AD613E4FA5}" type="pres">
      <dgm:prSet presAssocID="{66122066-1F25-4208-BBDB-B6C2626C6122}" presName="text_5" presStyleLbl="node1" presStyleIdx="4" presStyleCnt="6">
        <dgm:presLayoutVars>
          <dgm:bulletEnabled val="1"/>
        </dgm:presLayoutVars>
      </dgm:prSet>
      <dgm:spPr/>
    </dgm:pt>
    <dgm:pt modelId="{B26EA76D-A5B4-483B-86EC-CBB12E8EDE92}" type="pres">
      <dgm:prSet presAssocID="{66122066-1F25-4208-BBDB-B6C2626C6122}" presName="accent_5" presStyleCnt="0"/>
      <dgm:spPr/>
    </dgm:pt>
    <dgm:pt modelId="{5580C45C-DEE4-4343-9C1C-B6366FE8D289}" type="pres">
      <dgm:prSet presAssocID="{66122066-1F25-4208-BBDB-B6C2626C6122}" presName="accentRepeatNode" presStyleLbl="solidFgAcc1" presStyleIdx="4" presStyleCnt="6"/>
      <dgm:spPr>
        <a:solidFill>
          <a:srgbClr val="F5B68B"/>
        </a:solidFill>
      </dgm:spPr>
    </dgm:pt>
    <dgm:pt modelId="{DF9DF84E-F9BD-4A86-8428-BEE164846F6C}" type="pres">
      <dgm:prSet presAssocID="{DDA20640-B6AF-4357-B920-43E4165CDA45}" presName="text_6" presStyleLbl="node1" presStyleIdx="5" presStyleCnt="6">
        <dgm:presLayoutVars>
          <dgm:bulletEnabled val="1"/>
        </dgm:presLayoutVars>
      </dgm:prSet>
      <dgm:spPr/>
    </dgm:pt>
    <dgm:pt modelId="{5C158B3B-AB3A-47E4-BAC2-7381F92BE767}" type="pres">
      <dgm:prSet presAssocID="{DDA20640-B6AF-4357-B920-43E4165CDA45}" presName="accent_6" presStyleCnt="0"/>
      <dgm:spPr/>
    </dgm:pt>
    <dgm:pt modelId="{2886957B-E951-423F-A69F-284CD919D156}" type="pres">
      <dgm:prSet presAssocID="{DDA20640-B6AF-4357-B920-43E4165CDA45}" presName="accentRepeatNode" presStyleLbl="solidFgAcc1" presStyleIdx="5" presStyleCnt="6"/>
      <dgm:spPr>
        <a:solidFill>
          <a:srgbClr val="F5B68B"/>
        </a:solidFill>
      </dgm:spPr>
    </dgm:pt>
  </dgm:ptLst>
  <dgm:cxnLst>
    <dgm:cxn modelId="{55CBA607-A9B7-4898-BEE1-1B3175E1A62F}" srcId="{246D0613-CFD5-4DAE-9260-93953CD168AF}" destId="{16892BB3-ACA1-4ACE-BAD7-DDE1F36B2131}" srcOrd="2" destOrd="0" parTransId="{693D7CA4-1C37-40A2-B6EC-3C3A53EDBB97}" sibTransId="{5FA6393D-19AC-47C8-853B-891358DA0D56}"/>
    <dgm:cxn modelId="{DAC0430E-C48D-41BF-9377-FDF1A6432D59}" srcId="{246D0613-CFD5-4DAE-9260-93953CD168AF}" destId="{66122066-1F25-4208-BBDB-B6C2626C6122}" srcOrd="4" destOrd="0" parTransId="{2BA07F16-5AB4-42C0-A6FB-F7A3B05A6C60}" sibTransId="{2F0B2FAD-F386-4E1F-B9E1-2791CC71360F}"/>
    <dgm:cxn modelId="{7F3DF015-85AB-419B-B09B-DBCAD4D0615C}" srcId="{246D0613-CFD5-4DAE-9260-93953CD168AF}" destId="{83084C8C-38A8-4630-B8FB-1ACE1443BEA2}" srcOrd="3" destOrd="0" parTransId="{34125EAE-CA61-452F-96DF-CB0A9A84B59F}" sibTransId="{B566C2E9-61F6-4914-8150-366BB3348D46}"/>
    <dgm:cxn modelId="{A1105F16-2D51-48F3-847D-783FD4AFFAF4}" srcId="{246D0613-CFD5-4DAE-9260-93953CD168AF}" destId="{DDA20640-B6AF-4357-B920-43E4165CDA45}" srcOrd="5" destOrd="0" parTransId="{E2CD0D5D-9BBD-4AD6-B1CE-D7D4318DC476}" sibTransId="{DE2E953C-FB07-4176-B1EF-183938A80349}"/>
    <dgm:cxn modelId="{5A553D1B-4FD2-40C6-9355-DF7F898300C4}" type="presOf" srcId="{98207F20-A765-42AF-ADF1-611F18835B5B}" destId="{4EA40E53-A85E-4C8C-860C-53C430967AE2}" srcOrd="0" destOrd="0" presId="urn:microsoft.com/office/officeart/2008/layout/VerticalCurvedList"/>
    <dgm:cxn modelId="{F1AE262E-63FF-47EF-9981-F4167C3B5B98}" type="presOf" srcId="{7B41232F-B488-4DBA-9209-90AF06CAD163}" destId="{5DB108D8-9D62-40F0-834B-7CE932B37C3D}" srcOrd="0" destOrd="0" presId="urn:microsoft.com/office/officeart/2008/layout/VerticalCurvedList"/>
    <dgm:cxn modelId="{C25CE343-2807-4213-A93D-0FD4B5F762F2}" srcId="{246D0613-CFD5-4DAE-9260-93953CD168AF}" destId="{98207F20-A765-42AF-ADF1-611F18835B5B}" srcOrd="1" destOrd="0" parTransId="{DC2801CE-7BF5-4914-8B21-B61289EFD724}" sibTransId="{EC389C38-D094-4579-B9C3-48BF7FF12C57}"/>
    <dgm:cxn modelId="{2B773844-E730-4AA4-9093-3D12BCA01529}" type="presOf" srcId="{246D0613-CFD5-4DAE-9260-93953CD168AF}" destId="{8471489E-E324-40B6-A503-018003250489}" srcOrd="0" destOrd="0" presId="urn:microsoft.com/office/officeart/2008/layout/VerticalCurvedList"/>
    <dgm:cxn modelId="{BC71BF64-5063-4663-9EDD-7F407A0F1161}" type="presOf" srcId="{DDA20640-B6AF-4357-B920-43E4165CDA45}" destId="{DF9DF84E-F9BD-4A86-8428-BEE164846F6C}" srcOrd="0" destOrd="0" presId="urn:microsoft.com/office/officeart/2008/layout/VerticalCurvedList"/>
    <dgm:cxn modelId="{60D1C798-C2B5-4245-8754-088FB9B5D23F}" type="presOf" srcId="{66122066-1F25-4208-BBDB-B6C2626C6122}" destId="{26EDF4BC-46C9-49AE-9651-65AD613E4FA5}" srcOrd="0" destOrd="0" presId="urn:microsoft.com/office/officeart/2008/layout/VerticalCurvedList"/>
    <dgm:cxn modelId="{F9767FCD-B697-4181-85CA-35AED3CA199B}" type="presOf" srcId="{16892BB3-ACA1-4ACE-BAD7-DDE1F36B2131}" destId="{28824835-816B-4B07-82BF-EAABBBB23FD3}" srcOrd="0" destOrd="0" presId="urn:microsoft.com/office/officeart/2008/layout/VerticalCurvedList"/>
    <dgm:cxn modelId="{0FBDFFD2-0F9A-477C-8B9A-F8B8B859196B}" type="presOf" srcId="{83084C8C-38A8-4630-B8FB-1ACE1443BEA2}" destId="{0975C15B-9582-4419-9E0E-5231E388C0C2}" srcOrd="0" destOrd="0" presId="urn:microsoft.com/office/officeart/2008/layout/VerticalCurvedList"/>
    <dgm:cxn modelId="{DB1A59E8-402B-4D9C-A63F-0D7E2F6043DB}" type="presOf" srcId="{CE4012F0-E350-4CCA-B9A5-0C34641B2E62}" destId="{CE987964-4242-4236-A7EF-9B580DD8449A}" srcOrd="0" destOrd="0" presId="urn:microsoft.com/office/officeart/2008/layout/VerticalCurvedList"/>
    <dgm:cxn modelId="{119D4EEF-B0D6-49A6-BBD3-F32A57108D1A}" srcId="{246D0613-CFD5-4DAE-9260-93953CD168AF}" destId="{CE4012F0-E350-4CCA-B9A5-0C34641B2E62}" srcOrd="0" destOrd="0" parTransId="{71DA783D-5973-4719-B919-1FBEAB4CD718}" sibTransId="{7B41232F-B488-4DBA-9209-90AF06CAD163}"/>
    <dgm:cxn modelId="{3D7A5E46-4E05-403B-B1CF-5F3D35FAF670}" type="presParOf" srcId="{8471489E-E324-40B6-A503-018003250489}" destId="{D2F96D5B-8876-4F2B-B9F3-78490261E1CB}" srcOrd="0" destOrd="0" presId="urn:microsoft.com/office/officeart/2008/layout/VerticalCurvedList"/>
    <dgm:cxn modelId="{9796AF8B-E67D-4FF9-A152-BA21145A1E0E}" type="presParOf" srcId="{D2F96D5B-8876-4F2B-B9F3-78490261E1CB}" destId="{D3BEEE6D-6B0D-492E-BDC2-CF8CF259101E}" srcOrd="0" destOrd="0" presId="urn:microsoft.com/office/officeart/2008/layout/VerticalCurvedList"/>
    <dgm:cxn modelId="{766BFFEF-92DD-4336-B773-77E7EBCC6F13}" type="presParOf" srcId="{D3BEEE6D-6B0D-492E-BDC2-CF8CF259101E}" destId="{6BA071B9-A6D3-4845-A727-6A1B1D1D4A23}" srcOrd="0" destOrd="0" presId="urn:microsoft.com/office/officeart/2008/layout/VerticalCurvedList"/>
    <dgm:cxn modelId="{B1D62511-61D1-4EDA-B821-317D4E3D8998}" type="presParOf" srcId="{D3BEEE6D-6B0D-492E-BDC2-CF8CF259101E}" destId="{5DB108D8-9D62-40F0-834B-7CE932B37C3D}" srcOrd="1" destOrd="0" presId="urn:microsoft.com/office/officeart/2008/layout/VerticalCurvedList"/>
    <dgm:cxn modelId="{F73D4277-1372-4686-849B-784F9CAE624E}" type="presParOf" srcId="{D3BEEE6D-6B0D-492E-BDC2-CF8CF259101E}" destId="{EC3DC045-234B-409B-93C7-F410544E67A9}" srcOrd="2" destOrd="0" presId="urn:microsoft.com/office/officeart/2008/layout/VerticalCurvedList"/>
    <dgm:cxn modelId="{C8D27050-C3E2-4DCC-AC51-0D7AB9E32BF2}" type="presParOf" srcId="{D3BEEE6D-6B0D-492E-BDC2-CF8CF259101E}" destId="{639C7FBF-294C-40A5-BD9E-E732CFF4ADCA}" srcOrd="3" destOrd="0" presId="urn:microsoft.com/office/officeart/2008/layout/VerticalCurvedList"/>
    <dgm:cxn modelId="{1FCD6D29-F2AE-4E87-BF12-747C5B11C5C9}" type="presParOf" srcId="{D2F96D5B-8876-4F2B-B9F3-78490261E1CB}" destId="{CE987964-4242-4236-A7EF-9B580DD8449A}" srcOrd="1" destOrd="0" presId="urn:microsoft.com/office/officeart/2008/layout/VerticalCurvedList"/>
    <dgm:cxn modelId="{D70C0291-FC66-4C05-A0AE-2CC79C652E99}" type="presParOf" srcId="{D2F96D5B-8876-4F2B-B9F3-78490261E1CB}" destId="{34FDCF9C-B5BE-46D8-B9AF-FF0D38DE0300}" srcOrd="2" destOrd="0" presId="urn:microsoft.com/office/officeart/2008/layout/VerticalCurvedList"/>
    <dgm:cxn modelId="{FC7DB483-1509-4708-BA34-53F1A8F624D6}" type="presParOf" srcId="{34FDCF9C-B5BE-46D8-B9AF-FF0D38DE0300}" destId="{5C470A80-F672-4A70-B2BC-BDBDB46DA6B4}" srcOrd="0" destOrd="0" presId="urn:microsoft.com/office/officeart/2008/layout/VerticalCurvedList"/>
    <dgm:cxn modelId="{2CB0F20F-F84A-43B0-A967-14F9C6EDA48D}" type="presParOf" srcId="{D2F96D5B-8876-4F2B-B9F3-78490261E1CB}" destId="{4EA40E53-A85E-4C8C-860C-53C430967AE2}" srcOrd="3" destOrd="0" presId="urn:microsoft.com/office/officeart/2008/layout/VerticalCurvedList"/>
    <dgm:cxn modelId="{819A6146-C0A6-4C13-BC7C-A6BAA5254A6F}" type="presParOf" srcId="{D2F96D5B-8876-4F2B-B9F3-78490261E1CB}" destId="{D793E77E-47F1-4877-9C9F-72046ECB6A1D}" srcOrd="4" destOrd="0" presId="urn:microsoft.com/office/officeart/2008/layout/VerticalCurvedList"/>
    <dgm:cxn modelId="{447C85F0-98C8-4293-8553-B9070BDBB954}" type="presParOf" srcId="{D793E77E-47F1-4877-9C9F-72046ECB6A1D}" destId="{ED655E22-DF95-45FD-BA24-B3E61B532DCF}" srcOrd="0" destOrd="0" presId="urn:microsoft.com/office/officeart/2008/layout/VerticalCurvedList"/>
    <dgm:cxn modelId="{38F8D01E-A69A-40D5-9A2A-397F4058F63D}" type="presParOf" srcId="{D2F96D5B-8876-4F2B-B9F3-78490261E1CB}" destId="{28824835-816B-4B07-82BF-EAABBBB23FD3}" srcOrd="5" destOrd="0" presId="urn:microsoft.com/office/officeart/2008/layout/VerticalCurvedList"/>
    <dgm:cxn modelId="{9C9883E1-A88E-42B9-BF48-AF6B40C6B088}" type="presParOf" srcId="{D2F96D5B-8876-4F2B-B9F3-78490261E1CB}" destId="{66AD60E1-DE95-4A99-902E-2648961E24C5}" srcOrd="6" destOrd="0" presId="urn:microsoft.com/office/officeart/2008/layout/VerticalCurvedList"/>
    <dgm:cxn modelId="{8C75E524-F38E-45E8-B4F2-7D56C349E685}" type="presParOf" srcId="{66AD60E1-DE95-4A99-902E-2648961E24C5}" destId="{8310EC12-A50D-4FE4-841C-30050E6E06D2}" srcOrd="0" destOrd="0" presId="urn:microsoft.com/office/officeart/2008/layout/VerticalCurvedList"/>
    <dgm:cxn modelId="{E426013F-A9CE-4C09-8FB0-A7F169A8468B}" type="presParOf" srcId="{D2F96D5B-8876-4F2B-B9F3-78490261E1CB}" destId="{0975C15B-9582-4419-9E0E-5231E388C0C2}" srcOrd="7" destOrd="0" presId="urn:microsoft.com/office/officeart/2008/layout/VerticalCurvedList"/>
    <dgm:cxn modelId="{1AB8102A-FAA3-4959-8953-310B2FE3E423}" type="presParOf" srcId="{D2F96D5B-8876-4F2B-B9F3-78490261E1CB}" destId="{3FBB5EFB-A92E-4635-840F-7F6F027EAA86}" srcOrd="8" destOrd="0" presId="urn:microsoft.com/office/officeart/2008/layout/VerticalCurvedList"/>
    <dgm:cxn modelId="{B87C55ED-0E47-4047-A667-BB06971F6801}" type="presParOf" srcId="{3FBB5EFB-A92E-4635-840F-7F6F027EAA86}" destId="{62A3CE9B-39A2-45EB-A472-E66606984D28}" srcOrd="0" destOrd="0" presId="urn:microsoft.com/office/officeart/2008/layout/VerticalCurvedList"/>
    <dgm:cxn modelId="{7A779054-229D-4775-81B1-F921E47F144C}" type="presParOf" srcId="{D2F96D5B-8876-4F2B-B9F3-78490261E1CB}" destId="{26EDF4BC-46C9-49AE-9651-65AD613E4FA5}" srcOrd="9" destOrd="0" presId="urn:microsoft.com/office/officeart/2008/layout/VerticalCurvedList"/>
    <dgm:cxn modelId="{B462955F-48BC-43DC-BDF1-A7156FAAED38}" type="presParOf" srcId="{D2F96D5B-8876-4F2B-B9F3-78490261E1CB}" destId="{B26EA76D-A5B4-483B-86EC-CBB12E8EDE92}" srcOrd="10" destOrd="0" presId="urn:microsoft.com/office/officeart/2008/layout/VerticalCurvedList"/>
    <dgm:cxn modelId="{73092E3C-78FC-4180-B9AB-07BB017F96C2}" type="presParOf" srcId="{B26EA76D-A5B4-483B-86EC-CBB12E8EDE92}" destId="{5580C45C-DEE4-4343-9C1C-B6366FE8D289}" srcOrd="0" destOrd="0" presId="urn:microsoft.com/office/officeart/2008/layout/VerticalCurvedList"/>
    <dgm:cxn modelId="{71D36255-52C0-4B96-8C1B-47AB82A282C1}" type="presParOf" srcId="{D2F96D5B-8876-4F2B-B9F3-78490261E1CB}" destId="{DF9DF84E-F9BD-4A86-8428-BEE164846F6C}" srcOrd="11" destOrd="0" presId="urn:microsoft.com/office/officeart/2008/layout/VerticalCurvedList"/>
    <dgm:cxn modelId="{2D01A96A-F024-4733-8360-CCF574422A1C}" type="presParOf" srcId="{D2F96D5B-8876-4F2B-B9F3-78490261E1CB}" destId="{5C158B3B-AB3A-47E4-BAC2-7381F92BE767}" srcOrd="12" destOrd="0" presId="urn:microsoft.com/office/officeart/2008/layout/VerticalCurvedList"/>
    <dgm:cxn modelId="{1C60FE78-01FA-49BF-86B6-5B386D8DAC0B}" type="presParOf" srcId="{5C158B3B-AB3A-47E4-BAC2-7381F92BE767}" destId="{2886957B-E951-423F-A69F-284CD919D1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108D8-9D62-40F0-834B-7CE932B37C3D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87964-4242-4236-A7EF-9B580DD8449A}">
      <dsp:nvSpPr>
        <dsp:cNvPr id="0" name=""/>
        <dsp:cNvSpPr/>
      </dsp:nvSpPr>
      <dsp:spPr>
        <a:xfrm>
          <a:off x="434398" y="285347"/>
          <a:ext cx="7617019" cy="5704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b="1" kern="1200" dirty="0">
              <a:effectLst/>
            </a:rPr>
            <a:t>Πρότυπο κόστος λειτουργίας                 7%-8% </a:t>
          </a:r>
          <a:endParaRPr lang="el-GR" sz="2900" kern="1200" dirty="0"/>
        </a:p>
      </dsp:txBody>
      <dsp:txXfrm>
        <a:off x="434398" y="285347"/>
        <a:ext cx="7617019" cy="570477"/>
      </dsp:txXfrm>
    </dsp:sp>
    <dsp:sp modelId="{5C470A80-F672-4A70-B2BC-BDBDB46DA6B4}">
      <dsp:nvSpPr>
        <dsp:cNvPr id="0" name=""/>
        <dsp:cNvSpPr/>
      </dsp:nvSpPr>
      <dsp:spPr>
        <a:xfrm>
          <a:off x="0" y="225610"/>
          <a:ext cx="713096" cy="713096"/>
        </a:xfrm>
        <a:prstGeom prst="ellipse">
          <a:avLst/>
        </a:prstGeom>
        <a:solidFill>
          <a:srgbClr val="F5B68B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40E53-A85E-4C8C-860C-53C430967AE2}">
      <dsp:nvSpPr>
        <dsp:cNvPr id="0" name=""/>
        <dsp:cNvSpPr/>
      </dsp:nvSpPr>
      <dsp:spPr>
        <a:xfrm>
          <a:off x="903654" y="1140954"/>
          <a:ext cx="7147763" cy="5704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b="1" kern="1200" dirty="0">
              <a:effectLst/>
            </a:rPr>
            <a:t>Διοικητική Αποκέντρωση               6,5%-8%</a:t>
          </a:r>
          <a:endParaRPr lang="el-GR" sz="2900" kern="1200" dirty="0"/>
        </a:p>
      </dsp:txBody>
      <dsp:txXfrm>
        <a:off x="903654" y="1140954"/>
        <a:ext cx="7147763" cy="570477"/>
      </dsp:txXfrm>
    </dsp:sp>
    <dsp:sp modelId="{ED655E22-DF95-45FD-BA24-B3E61B532DCF}">
      <dsp:nvSpPr>
        <dsp:cNvPr id="0" name=""/>
        <dsp:cNvSpPr/>
      </dsp:nvSpPr>
      <dsp:spPr>
        <a:xfrm>
          <a:off x="547106" y="1069644"/>
          <a:ext cx="713096" cy="713096"/>
        </a:xfrm>
        <a:prstGeom prst="ellipse">
          <a:avLst/>
        </a:prstGeom>
        <a:solidFill>
          <a:srgbClr val="F5B68B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24835-816B-4B07-82BF-EAABBBB23FD3}">
      <dsp:nvSpPr>
        <dsp:cNvPr id="0" name=""/>
        <dsp:cNvSpPr/>
      </dsp:nvSpPr>
      <dsp:spPr>
        <a:xfrm>
          <a:off x="1118233" y="1996562"/>
          <a:ext cx="6933183" cy="5704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Έκταση                                             14%-18%</a:t>
          </a:r>
        </a:p>
      </dsp:txBody>
      <dsp:txXfrm>
        <a:off x="1118233" y="1996562"/>
        <a:ext cx="6933183" cy="570477"/>
      </dsp:txXfrm>
    </dsp:sp>
    <dsp:sp modelId="{8310EC12-A50D-4FE4-841C-30050E6E06D2}">
      <dsp:nvSpPr>
        <dsp:cNvPr id="0" name=""/>
        <dsp:cNvSpPr/>
      </dsp:nvSpPr>
      <dsp:spPr>
        <a:xfrm>
          <a:off x="761685" y="1925252"/>
          <a:ext cx="713096" cy="713096"/>
        </a:xfrm>
        <a:prstGeom prst="ellipse">
          <a:avLst/>
        </a:prstGeom>
        <a:solidFill>
          <a:srgbClr val="F5B68B"/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5C15B-9582-4419-9E0E-5231E388C0C2}">
      <dsp:nvSpPr>
        <dsp:cNvPr id="0" name=""/>
        <dsp:cNvSpPr/>
      </dsp:nvSpPr>
      <dsp:spPr>
        <a:xfrm>
          <a:off x="1118233" y="2851627"/>
          <a:ext cx="6933183" cy="570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 err="1"/>
            <a:t>Ορεινότητα</a:t>
          </a:r>
          <a:r>
            <a:rPr lang="el-GR" sz="2900" kern="1200" dirty="0"/>
            <a:t>                                  2,3%-2,7%</a:t>
          </a:r>
        </a:p>
      </dsp:txBody>
      <dsp:txXfrm>
        <a:off x="1118233" y="2851627"/>
        <a:ext cx="6933183" cy="570477"/>
      </dsp:txXfrm>
    </dsp:sp>
    <dsp:sp modelId="{62A3CE9B-39A2-45EB-A472-E66606984D28}">
      <dsp:nvSpPr>
        <dsp:cNvPr id="0" name=""/>
        <dsp:cNvSpPr/>
      </dsp:nvSpPr>
      <dsp:spPr>
        <a:xfrm>
          <a:off x="761685" y="2780318"/>
          <a:ext cx="713096" cy="713096"/>
        </a:xfrm>
        <a:prstGeom prst="ellipse">
          <a:avLst/>
        </a:prstGeom>
        <a:solidFill>
          <a:srgbClr val="F5B68B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DF4BC-46C9-49AE-9651-65AD613E4FA5}">
      <dsp:nvSpPr>
        <dsp:cNvPr id="0" name=""/>
        <dsp:cNvSpPr/>
      </dsp:nvSpPr>
      <dsp:spPr>
        <a:xfrm>
          <a:off x="903654" y="3707235"/>
          <a:ext cx="7147763" cy="5704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 err="1"/>
            <a:t>Νησιωτικότητα</a:t>
          </a:r>
          <a:r>
            <a:rPr lang="el-GR" sz="2900" kern="1200" dirty="0"/>
            <a:t>                               1,7%-1,9%</a:t>
          </a:r>
        </a:p>
      </dsp:txBody>
      <dsp:txXfrm>
        <a:off x="903654" y="3707235"/>
        <a:ext cx="7147763" cy="570477"/>
      </dsp:txXfrm>
    </dsp:sp>
    <dsp:sp modelId="{5580C45C-DEE4-4343-9C1C-B6366FE8D289}">
      <dsp:nvSpPr>
        <dsp:cNvPr id="0" name=""/>
        <dsp:cNvSpPr/>
      </dsp:nvSpPr>
      <dsp:spPr>
        <a:xfrm>
          <a:off x="547106" y="3635925"/>
          <a:ext cx="713096" cy="713096"/>
        </a:xfrm>
        <a:prstGeom prst="ellipse">
          <a:avLst/>
        </a:prstGeom>
        <a:solidFill>
          <a:srgbClr val="F5B68B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DF84E-F9BD-4A86-8428-BEE164846F6C}">
      <dsp:nvSpPr>
        <dsp:cNvPr id="0" name=""/>
        <dsp:cNvSpPr/>
      </dsp:nvSpPr>
      <dsp:spPr>
        <a:xfrm>
          <a:off x="434398" y="4562842"/>
          <a:ext cx="7617019" cy="5704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Μόνιμος Πληθυσμός                           60%-70%</a:t>
          </a:r>
        </a:p>
      </dsp:txBody>
      <dsp:txXfrm>
        <a:off x="434398" y="4562842"/>
        <a:ext cx="7617019" cy="570477"/>
      </dsp:txXfrm>
    </dsp:sp>
    <dsp:sp modelId="{2886957B-E951-423F-A69F-284CD919D156}">
      <dsp:nvSpPr>
        <dsp:cNvPr id="0" name=""/>
        <dsp:cNvSpPr/>
      </dsp:nvSpPr>
      <dsp:spPr>
        <a:xfrm>
          <a:off x="77849" y="4491533"/>
          <a:ext cx="713096" cy="713096"/>
        </a:xfrm>
        <a:prstGeom prst="ellipse">
          <a:avLst/>
        </a:prstGeom>
        <a:solidFill>
          <a:srgbClr val="F5B68B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0.11874</cdr:y>
    </cdr:from>
    <cdr:to>
      <cdr:x>0.17333</cdr:x>
      <cdr:y>0.86458</cdr:y>
    </cdr:to>
    <cdr:sp macro="" textlink="">
      <cdr:nvSpPr>
        <cdr:cNvPr id="3" name="Left Brace 2">
          <a:extLst xmlns:a="http://schemas.openxmlformats.org/drawingml/2006/main">
            <a:ext uri="{FF2B5EF4-FFF2-40B4-BE49-F238E27FC236}">
              <a16:creationId xmlns:a16="http://schemas.microsoft.com/office/drawing/2014/main" id="{B2F81BD6-FE72-00B6-9160-D794EDF39B53}"/>
            </a:ext>
          </a:extLst>
        </cdr:cNvPr>
        <cdr:cNvSpPr/>
      </cdr:nvSpPr>
      <cdr:spPr>
        <a:xfrm xmlns:a="http://schemas.openxmlformats.org/drawingml/2006/main">
          <a:off x="-173619" y="646814"/>
          <a:ext cx="1504709" cy="406271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l-GR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3DED-7EB4-448C-BAC9-A98156AAE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3464D-CC66-4596-9B1B-637B48DB9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1A0D1-448D-43DB-8C09-410F03FA3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D9168-47BF-41A0-860A-65838367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BA226-08D1-47F8-A4DA-EF3AA4994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260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45918-1136-4FB8-94F0-88D3E6A3A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E30D6C-89D9-489F-AF44-2910223DD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916A6-EA51-4D2C-85F7-EB0376913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FF072-9A3D-4183-97F1-A49D5BF81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0EB90-6E51-4F39-9D80-5C88F008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658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7DBC59-5072-4432-BD27-56F19B4A9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18586-B3FA-46EE-9010-3D23E8245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335A9-0040-40C9-8A7C-D9A0DE84D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E75FA-4EFF-42ED-93C7-6613220F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CADF0-9D60-40C9-A6F0-D3F7DD84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417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36A5-E57B-4CE1-84DA-54B05F8F9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3DC6D-4CCC-451B-8D02-1FFD2D1F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1791A-1F34-4F48-AC07-D8E8AD845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2868E-17E1-4546-8F0D-A4C08F37D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E9488-A463-46B3-88D2-3B4459B6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409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6A8D7-AF16-4201-B27D-36C8CE5E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A134A-9EC8-4A64-85EC-2CD113F1F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48087-B77E-4B1F-B43C-9009FE07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6B524-36E5-40DE-B782-EE1E336B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1DAD6-37E7-4DA3-A784-69F2C433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21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6AA12-C60F-4007-BE91-04943D4B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185E4-09B9-4C93-AB1E-5857CBE06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AA540-3D37-4FC0-A422-4225D019B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6183A-F755-4A47-8DBD-4D2B4907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3F31D-52F8-4FAA-BDF3-37EEEFAF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7AD1F-9437-4929-99D0-901D78CA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64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F840E-C028-41D2-AC5D-8A09FC3F8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C8BAD-288C-45AD-88BD-4A5AB6CC1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362B5-9823-45A6-8A09-A75C04A7C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B1DA6-156D-4822-AC64-7F637F87A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3FD7E-B806-4B37-9152-BFD1926A3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84C32-AC8F-4AD0-8982-274B5F85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C1F1D-868C-4F64-9321-BAAF8BC0E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CF7CF3-4015-40BF-A8B1-4D1F072E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651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6C1A2-AED6-46D6-B8D1-51502852F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FD14-7348-47B1-B900-8C130116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F1CE3-9D9E-4C7F-AD26-F2EC446B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ADD99-24BA-4A2B-82EA-8C96184D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85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3218C-7D7A-4E34-B921-08FC1C16D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C64DB1-1FA7-4598-8826-9AE0C828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F2BA1-7D19-4745-87AF-9118DE5C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673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F139-69B2-4C0B-81D7-276B34BC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8AE96-4AFE-4205-8C46-A6008ED6F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7D7F4-D8D9-4899-BD4A-0EF086CAB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5119B-F99D-4517-8D39-2EAB518E8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B9140-608B-4ECD-8E1B-655452164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5C588-47B5-4927-89DA-90B5226E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707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28258-4017-42E3-8287-24BBB37E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D21B4-837B-4A89-B081-5A8570A37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0B6F5-D5F3-4472-BDFA-D1E2A6D0B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5AFC5-AAE7-4322-A68C-102CC6DD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B6AAB-7ED6-4061-9664-889A5379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B99E7-EF5B-43A7-8D73-6AB8441F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090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17069C-4916-4FE4-B26E-CE2CB6E0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6D03B-90D6-4FDD-948B-7BE621201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9959D-F678-41C8-A4BE-01922A9FB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0E26-F59A-4B22-9228-2179640C8B6B}" type="datetimeFigureOut">
              <a:rPr lang="en-IN" smtClean="0"/>
              <a:t>21-11-2022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92263-40D2-4296-9D1B-539D79C31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9F687-951A-4659-BC9B-E48D81491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B341-05AE-48B9-B3DC-C61E856AF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71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4B64522A-5CE6-4AE1-8901-504EFF9AF7F9}"/>
              </a:ext>
            </a:extLst>
          </p:cNvPr>
          <p:cNvSpPr/>
          <p:nvPr/>
        </p:nvSpPr>
        <p:spPr>
          <a:xfrm flipH="1" flipV="1">
            <a:off x="3431583" y="0"/>
            <a:ext cx="8760417" cy="6858000"/>
          </a:xfrm>
          <a:prstGeom prst="triangle">
            <a:avLst>
              <a:gd name="adj" fmla="val 6501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Parallelogram 93">
            <a:extLst>
              <a:ext uri="{FF2B5EF4-FFF2-40B4-BE49-F238E27FC236}">
                <a16:creationId xmlns:a16="http://schemas.microsoft.com/office/drawing/2014/main" id="{B4224435-83E9-471C-9E87-0EF9A75D16F5}"/>
              </a:ext>
            </a:extLst>
          </p:cNvPr>
          <p:cNvSpPr/>
          <p:nvPr/>
        </p:nvSpPr>
        <p:spPr>
          <a:xfrm flipH="1">
            <a:off x="-698938" y="0"/>
            <a:ext cx="12890938" cy="6898634"/>
          </a:xfrm>
          <a:prstGeom prst="parallelogram">
            <a:avLst>
              <a:gd name="adj" fmla="val 70048"/>
            </a:avLst>
          </a:prstGeom>
          <a:solidFill>
            <a:schemeClr val="tx1">
              <a:lumMod val="75000"/>
              <a:lumOff val="2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4784915E-DA93-4EB5-BFA5-0D7F30D093D5}"/>
              </a:ext>
            </a:extLst>
          </p:cNvPr>
          <p:cNvSpPr/>
          <p:nvPr/>
        </p:nvSpPr>
        <p:spPr>
          <a:xfrm>
            <a:off x="140512" y="0"/>
            <a:ext cx="12051487" cy="6858000"/>
          </a:xfrm>
          <a:prstGeom prst="triangle">
            <a:avLst>
              <a:gd name="adj" fmla="val 89184"/>
            </a:avLst>
          </a:prstGeom>
          <a:solidFill>
            <a:srgbClr val="171717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688B752-8315-4453-9411-2B5CAB04047D}"/>
              </a:ext>
            </a:extLst>
          </p:cNvPr>
          <p:cNvSpPr/>
          <p:nvPr/>
        </p:nvSpPr>
        <p:spPr>
          <a:xfrm rot="2700000">
            <a:off x="-2610127" y="-319232"/>
            <a:ext cx="7200000" cy="720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397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14ABFC-2A07-4125-B84D-01B47A994817}"/>
              </a:ext>
            </a:extLst>
          </p:cNvPr>
          <p:cNvSpPr txBox="1"/>
          <p:nvPr/>
        </p:nvSpPr>
        <p:spPr>
          <a:xfrm>
            <a:off x="5545394" y="853315"/>
            <a:ext cx="629264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ΟΙΚΟΝΟΜΙΚΗ ΚΑΤΑΣΤΑΣΗ ΤΗΣ ΤΟΠΙΚΗΣ ΑΥΤΟΔΙΟΙΚΗΣΗΣ ΚΑΙ </a:t>
            </a:r>
          </a:p>
          <a:p>
            <a:pPr algn="ctr"/>
            <a:r>
              <a:rPr lang="el-GR" sz="2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ΝΕΟΣ ΤΡΟΠΟΣ ΚΑΤΑΝΟΜΗΣ ΤΩΝ ΚΑΠ</a:t>
            </a:r>
            <a:endParaRPr lang="el-GR" sz="28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spc="600" dirty="0">
              <a:solidFill>
                <a:schemeClr val="bg1">
                  <a:lumMod val="6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AA884D5-6E79-406D-8BDD-DA10DD3EA5E4}"/>
              </a:ext>
            </a:extLst>
          </p:cNvPr>
          <p:cNvSpPr txBox="1"/>
          <p:nvPr/>
        </p:nvSpPr>
        <p:spPr>
          <a:xfrm>
            <a:off x="6895293" y="2712031"/>
            <a:ext cx="47854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pc="600" dirty="0">
                <a:solidFill>
                  <a:schemeClr val="bg1">
                    <a:lumMod val="65000"/>
                  </a:schemeClr>
                </a:solidFill>
                <a:latin typeface="Montserrat" panose="00000500000000000000" pitchFamily="2" charset="0"/>
              </a:rPr>
              <a:t>Γιάννη Μουράτογλου</a:t>
            </a:r>
          </a:p>
          <a:p>
            <a:r>
              <a:rPr lang="el-GR" sz="1400" b="1" spc="600" dirty="0">
                <a:solidFill>
                  <a:schemeClr val="bg1">
                    <a:lumMod val="65000"/>
                  </a:schemeClr>
                </a:solidFill>
                <a:latin typeface="Montserrat" panose="00000500000000000000" pitchFamily="2" charset="0"/>
              </a:rPr>
              <a:t>Προέδρου της Επιτροπής Οικονομικών ΚΕΔΕ</a:t>
            </a:r>
            <a:endParaRPr lang="en-IN" sz="1400" b="1" spc="600" dirty="0">
              <a:solidFill>
                <a:schemeClr val="bg1">
                  <a:lumMod val="6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F9A388C-7098-4B04-BBD1-707ECADAE30E}"/>
              </a:ext>
            </a:extLst>
          </p:cNvPr>
          <p:cNvSpPr/>
          <p:nvPr/>
        </p:nvSpPr>
        <p:spPr>
          <a:xfrm>
            <a:off x="6449961" y="5812385"/>
            <a:ext cx="4243440" cy="432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i="1" spc="600" dirty="0">
                <a:latin typeface="Montserrat" panose="00000500000000000000" pitchFamily="2" charset="0"/>
              </a:rPr>
              <a:t>Βόλος, 21-23 Νοεμβρίου 2022</a:t>
            </a:r>
            <a:endParaRPr lang="en-IN" sz="1200" i="1" spc="600" dirty="0">
              <a:latin typeface="Montserrat" panose="00000500000000000000" pitchFamily="2" charset="0"/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9A1C4FF5-39BD-A28A-16DC-47876F66B4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729" t="16729" r="15091" b="18000"/>
          <a:stretch/>
        </p:blipFill>
        <p:spPr bwMode="auto">
          <a:xfrm rot="2658743">
            <a:off x="854797" y="1078951"/>
            <a:ext cx="4413565" cy="42247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18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53526FB5-1EDA-3DE2-87CB-E04E57F8EB9C}"/>
              </a:ext>
            </a:extLst>
          </p:cNvPr>
          <p:cNvGrpSpPr/>
          <p:nvPr/>
        </p:nvGrpSpPr>
        <p:grpSpPr>
          <a:xfrm>
            <a:off x="1066113" y="2719079"/>
            <a:ext cx="8742924" cy="4138921"/>
            <a:chOff x="996665" y="2264009"/>
            <a:chExt cx="8742924" cy="413892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9EE7A9E7-3F8B-1560-FB59-757D392F9B36}"/>
                </a:ext>
              </a:extLst>
            </p:cNvPr>
            <p:cNvSpPr/>
            <p:nvPr/>
          </p:nvSpPr>
          <p:spPr>
            <a:xfrm>
              <a:off x="4739502" y="5482692"/>
              <a:ext cx="2754254" cy="283196"/>
            </a:xfrm>
            <a:prstGeom prst="ellipse">
              <a:avLst/>
            </a:prstGeom>
            <a:gradFill flip="none" rotWithShape="1">
              <a:gsLst>
                <a:gs pos="100000">
                  <a:srgbClr val="6F6F6F">
                    <a:alpha val="0"/>
                  </a:srgbClr>
                </a:gs>
                <a:gs pos="0">
                  <a:schemeClr val="tx1">
                    <a:alpha val="6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ACB110F-D36F-04EF-ECE2-62DB41D36332}"/>
                </a:ext>
              </a:extLst>
            </p:cNvPr>
            <p:cNvGrpSpPr/>
            <p:nvPr/>
          </p:nvGrpSpPr>
          <p:grpSpPr>
            <a:xfrm rot="21279126">
              <a:off x="5423112" y="4460073"/>
              <a:ext cx="1289138" cy="1254844"/>
              <a:chOff x="2863283" y="3181350"/>
              <a:chExt cx="1881555" cy="1831502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F40F36B8-E990-20CB-E4F1-4ECCBB557026}"/>
                  </a:ext>
                </a:extLst>
              </p:cNvPr>
              <p:cNvSpPr/>
              <p:nvPr/>
            </p:nvSpPr>
            <p:spPr>
              <a:xfrm>
                <a:off x="2954215" y="3181350"/>
                <a:ext cx="1716259" cy="1716259"/>
              </a:xfrm>
              <a:prstGeom prst="ellipse">
                <a:avLst/>
              </a:prstGeom>
              <a:solidFill>
                <a:srgbClr val="3F48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2A72FD24-8A2E-85DF-190C-E034AE8366F2}"/>
                  </a:ext>
                </a:extLst>
              </p:cNvPr>
              <p:cNvSpPr/>
              <p:nvPr/>
            </p:nvSpPr>
            <p:spPr>
              <a:xfrm>
                <a:off x="2863283" y="4121851"/>
                <a:ext cx="1881555" cy="891001"/>
              </a:xfrm>
              <a:custGeom>
                <a:avLst/>
                <a:gdLst>
                  <a:gd name="connsiteX0" fmla="*/ 1097316 w 1705286"/>
                  <a:gd name="connsiteY0" fmla="*/ 2407 h 841808"/>
                  <a:gd name="connsiteX1" fmla="*/ 1579464 w 1705286"/>
                  <a:gd name="connsiteY1" fmla="*/ 26394 h 841808"/>
                  <a:gd name="connsiteX2" fmla="*/ 1705286 w 1705286"/>
                  <a:gd name="connsiteY2" fmla="*/ 38019 h 841808"/>
                  <a:gd name="connsiteX3" fmla="*/ 1693330 w 1705286"/>
                  <a:gd name="connsiteY3" fmla="*/ 156621 h 841808"/>
                  <a:gd name="connsiteX4" fmla="*/ 852634 w 1705286"/>
                  <a:gd name="connsiteY4" fmla="*/ 841808 h 841808"/>
                  <a:gd name="connsiteX5" fmla="*/ 11938 w 1705286"/>
                  <a:gd name="connsiteY5" fmla="*/ 156621 h 841808"/>
                  <a:gd name="connsiteX6" fmla="*/ 0 w 1705286"/>
                  <a:gd name="connsiteY6" fmla="*/ 38193 h 841808"/>
                  <a:gd name="connsiteX7" fmla="*/ 164672 w 1705286"/>
                  <a:gd name="connsiteY7" fmla="*/ 24663 h 841808"/>
                  <a:gd name="connsiteX8" fmla="*/ 1097316 w 1705286"/>
                  <a:gd name="connsiteY8" fmla="*/ 2407 h 841808"/>
                  <a:gd name="connsiteX0" fmla="*/ 1035322 w 1705286"/>
                  <a:gd name="connsiteY0" fmla="*/ 422 h 917314"/>
                  <a:gd name="connsiteX1" fmla="*/ 1579464 w 1705286"/>
                  <a:gd name="connsiteY1" fmla="*/ 101900 h 917314"/>
                  <a:gd name="connsiteX2" fmla="*/ 1705286 w 1705286"/>
                  <a:gd name="connsiteY2" fmla="*/ 113525 h 917314"/>
                  <a:gd name="connsiteX3" fmla="*/ 1693330 w 1705286"/>
                  <a:gd name="connsiteY3" fmla="*/ 232127 h 917314"/>
                  <a:gd name="connsiteX4" fmla="*/ 852634 w 1705286"/>
                  <a:gd name="connsiteY4" fmla="*/ 917314 h 917314"/>
                  <a:gd name="connsiteX5" fmla="*/ 11938 w 1705286"/>
                  <a:gd name="connsiteY5" fmla="*/ 232127 h 917314"/>
                  <a:gd name="connsiteX6" fmla="*/ 0 w 1705286"/>
                  <a:gd name="connsiteY6" fmla="*/ 113699 h 917314"/>
                  <a:gd name="connsiteX7" fmla="*/ 164672 w 1705286"/>
                  <a:gd name="connsiteY7" fmla="*/ 100169 h 917314"/>
                  <a:gd name="connsiteX8" fmla="*/ 1035322 w 1705286"/>
                  <a:gd name="connsiteY8" fmla="*/ 422 h 917314"/>
                  <a:gd name="connsiteX0" fmla="*/ 1035322 w 1705286"/>
                  <a:gd name="connsiteY0" fmla="*/ 1268 h 918160"/>
                  <a:gd name="connsiteX1" fmla="*/ 1579464 w 1705286"/>
                  <a:gd name="connsiteY1" fmla="*/ 102746 h 918160"/>
                  <a:gd name="connsiteX2" fmla="*/ 1705286 w 1705286"/>
                  <a:gd name="connsiteY2" fmla="*/ 114371 h 918160"/>
                  <a:gd name="connsiteX3" fmla="*/ 1693330 w 1705286"/>
                  <a:gd name="connsiteY3" fmla="*/ 232973 h 918160"/>
                  <a:gd name="connsiteX4" fmla="*/ 852634 w 1705286"/>
                  <a:gd name="connsiteY4" fmla="*/ 918160 h 918160"/>
                  <a:gd name="connsiteX5" fmla="*/ 11938 w 1705286"/>
                  <a:gd name="connsiteY5" fmla="*/ 232973 h 918160"/>
                  <a:gd name="connsiteX6" fmla="*/ 0 w 1705286"/>
                  <a:gd name="connsiteY6" fmla="*/ 114545 h 918160"/>
                  <a:gd name="connsiteX7" fmla="*/ 133675 w 1705286"/>
                  <a:gd name="connsiteY7" fmla="*/ 39021 h 918160"/>
                  <a:gd name="connsiteX8" fmla="*/ 1035322 w 1705286"/>
                  <a:gd name="connsiteY8" fmla="*/ 1268 h 918160"/>
                  <a:gd name="connsiteX0" fmla="*/ 1035322 w 1709855"/>
                  <a:gd name="connsiteY0" fmla="*/ 1268 h 918160"/>
                  <a:gd name="connsiteX1" fmla="*/ 1579464 w 1709855"/>
                  <a:gd name="connsiteY1" fmla="*/ 102746 h 918160"/>
                  <a:gd name="connsiteX2" fmla="*/ 1705286 w 1709855"/>
                  <a:gd name="connsiteY2" fmla="*/ 114371 h 918160"/>
                  <a:gd name="connsiteX3" fmla="*/ 1709855 w 1709855"/>
                  <a:gd name="connsiteY3" fmla="*/ 232973 h 918160"/>
                  <a:gd name="connsiteX4" fmla="*/ 852634 w 1709855"/>
                  <a:gd name="connsiteY4" fmla="*/ 918160 h 918160"/>
                  <a:gd name="connsiteX5" fmla="*/ 11938 w 1709855"/>
                  <a:gd name="connsiteY5" fmla="*/ 232973 h 918160"/>
                  <a:gd name="connsiteX6" fmla="*/ 0 w 1709855"/>
                  <a:gd name="connsiteY6" fmla="*/ 114545 h 918160"/>
                  <a:gd name="connsiteX7" fmla="*/ 133675 w 1709855"/>
                  <a:gd name="connsiteY7" fmla="*/ 39021 h 918160"/>
                  <a:gd name="connsiteX8" fmla="*/ 1035322 w 1709855"/>
                  <a:gd name="connsiteY8" fmla="*/ 1268 h 918160"/>
                  <a:gd name="connsiteX0" fmla="*/ 1035322 w 1749354"/>
                  <a:gd name="connsiteY0" fmla="*/ 1268 h 918160"/>
                  <a:gd name="connsiteX1" fmla="*/ 1579464 w 1749354"/>
                  <a:gd name="connsiteY1" fmla="*/ 102746 h 918160"/>
                  <a:gd name="connsiteX2" fmla="*/ 1749354 w 1749354"/>
                  <a:gd name="connsiteY2" fmla="*/ 95092 h 918160"/>
                  <a:gd name="connsiteX3" fmla="*/ 1709855 w 1749354"/>
                  <a:gd name="connsiteY3" fmla="*/ 232973 h 918160"/>
                  <a:gd name="connsiteX4" fmla="*/ 852634 w 1749354"/>
                  <a:gd name="connsiteY4" fmla="*/ 918160 h 918160"/>
                  <a:gd name="connsiteX5" fmla="*/ 11938 w 1749354"/>
                  <a:gd name="connsiteY5" fmla="*/ 232973 h 918160"/>
                  <a:gd name="connsiteX6" fmla="*/ 0 w 1749354"/>
                  <a:gd name="connsiteY6" fmla="*/ 114545 h 918160"/>
                  <a:gd name="connsiteX7" fmla="*/ 133675 w 1749354"/>
                  <a:gd name="connsiteY7" fmla="*/ 39021 h 918160"/>
                  <a:gd name="connsiteX8" fmla="*/ 1035322 w 1749354"/>
                  <a:gd name="connsiteY8" fmla="*/ 1268 h 918160"/>
                  <a:gd name="connsiteX0" fmla="*/ 1035322 w 1779650"/>
                  <a:gd name="connsiteY0" fmla="*/ 1268 h 918160"/>
                  <a:gd name="connsiteX1" fmla="*/ 1579464 w 1779650"/>
                  <a:gd name="connsiteY1" fmla="*/ 102746 h 918160"/>
                  <a:gd name="connsiteX2" fmla="*/ 1779650 w 1779650"/>
                  <a:gd name="connsiteY2" fmla="*/ 97846 h 918160"/>
                  <a:gd name="connsiteX3" fmla="*/ 1709855 w 1779650"/>
                  <a:gd name="connsiteY3" fmla="*/ 232973 h 918160"/>
                  <a:gd name="connsiteX4" fmla="*/ 852634 w 1779650"/>
                  <a:gd name="connsiteY4" fmla="*/ 918160 h 918160"/>
                  <a:gd name="connsiteX5" fmla="*/ 11938 w 1779650"/>
                  <a:gd name="connsiteY5" fmla="*/ 232973 h 918160"/>
                  <a:gd name="connsiteX6" fmla="*/ 0 w 1779650"/>
                  <a:gd name="connsiteY6" fmla="*/ 114545 h 918160"/>
                  <a:gd name="connsiteX7" fmla="*/ 133675 w 1779650"/>
                  <a:gd name="connsiteY7" fmla="*/ 39021 h 918160"/>
                  <a:gd name="connsiteX8" fmla="*/ 1035322 w 1779650"/>
                  <a:gd name="connsiteY8" fmla="*/ 1268 h 918160"/>
                  <a:gd name="connsiteX0" fmla="*/ 1035322 w 1779650"/>
                  <a:gd name="connsiteY0" fmla="*/ 1268 h 918160"/>
                  <a:gd name="connsiteX1" fmla="*/ 1579464 w 1779650"/>
                  <a:gd name="connsiteY1" fmla="*/ 102746 h 918160"/>
                  <a:gd name="connsiteX2" fmla="*/ 1779650 w 1779650"/>
                  <a:gd name="connsiteY2" fmla="*/ 97846 h 918160"/>
                  <a:gd name="connsiteX3" fmla="*/ 1726380 w 1779650"/>
                  <a:gd name="connsiteY3" fmla="*/ 230219 h 918160"/>
                  <a:gd name="connsiteX4" fmla="*/ 852634 w 1779650"/>
                  <a:gd name="connsiteY4" fmla="*/ 918160 h 918160"/>
                  <a:gd name="connsiteX5" fmla="*/ 11938 w 1779650"/>
                  <a:gd name="connsiteY5" fmla="*/ 232973 h 918160"/>
                  <a:gd name="connsiteX6" fmla="*/ 0 w 1779650"/>
                  <a:gd name="connsiteY6" fmla="*/ 114545 h 918160"/>
                  <a:gd name="connsiteX7" fmla="*/ 133675 w 1779650"/>
                  <a:gd name="connsiteY7" fmla="*/ 39021 h 918160"/>
                  <a:gd name="connsiteX8" fmla="*/ 1035322 w 1779650"/>
                  <a:gd name="connsiteY8" fmla="*/ 1268 h 918160"/>
                  <a:gd name="connsiteX0" fmla="*/ 1035322 w 1779650"/>
                  <a:gd name="connsiteY0" fmla="*/ 1268 h 918160"/>
                  <a:gd name="connsiteX1" fmla="*/ 1623531 w 1779650"/>
                  <a:gd name="connsiteY1" fmla="*/ 86221 h 918160"/>
                  <a:gd name="connsiteX2" fmla="*/ 1779650 w 1779650"/>
                  <a:gd name="connsiteY2" fmla="*/ 97846 h 918160"/>
                  <a:gd name="connsiteX3" fmla="*/ 1726380 w 1779650"/>
                  <a:gd name="connsiteY3" fmla="*/ 230219 h 918160"/>
                  <a:gd name="connsiteX4" fmla="*/ 852634 w 1779650"/>
                  <a:gd name="connsiteY4" fmla="*/ 918160 h 918160"/>
                  <a:gd name="connsiteX5" fmla="*/ 11938 w 1779650"/>
                  <a:gd name="connsiteY5" fmla="*/ 232973 h 918160"/>
                  <a:gd name="connsiteX6" fmla="*/ 0 w 1779650"/>
                  <a:gd name="connsiteY6" fmla="*/ 114545 h 918160"/>
                  <a:gd name="connsiteX7" fmla="*/ 133675 w 1779650"/>
                  <a:gd name="connsiteY7" fmla="*/ 39021 h 918160"/>
                  <a:gd name="connsiteX8" fmla="*/ 1035322 w 1779650"/>
                  <a:gd name="connsiteY8" fmla="*/ 1268 h 918160"/>
                  <a:gd name="connsiteX0" fmla="*/ 1035322 w 1779650"/>
                  <a:gd name="connsiteY0" fmla="*/ 1268 h 918160"/>
                  <a:gd name="connsiteX1" fmla="*/ 1651073 w 1779650"/>
                  <a:gd name="connsiteY1" fmla="*/ 80713 h 918160"/>
                  <a:gd name="connsiteX2" fmla="*/ 1779650 w 1779650"/>
                  <a:gd name="connsiteY2" fmla="*/ 97846 h 918160"/>
                  <a:gd name="connsiteX3" fmla="*/ 1726380 w 1779650"/>
                  <a:gd name="connsiteY3" fmla="*/ 230219 h 918160"/>
                  <a:gd name="connsiteX4" fmla="*/ 852634 w 1779650"/>
                  <a:gd name="connsiteY4" fmla="*/ 918160 h 918160"/>
                  <a:gd name="connsiteX5" fmla="*/ 11938 w 1779650"/>
                  <a:gd name="connsiteY5" fmla="*/ 232973 h 918160"/>
                  <a:gd name="connsiteX6" fmla="*/ 0 w 1779650"/>
                  <a:gd name="connsiteY6" fmla="*/ 114545 h 918160"/>
                  <a:gd name="connsiteX7" fmla="*/ 133675 w 1779650"/>
                  <a:gd name="connsiteY7" fmla="*/ 39021 h 918160"/>
                  <a:gd name="connsiteX8" fmla="*/ 1035322 w 1779650"/>
                  <a:gd name="connsiteY8" fmla="*/ 1268 h 918160"/>
                  <a:gd name="connsiteX0" fmla="*/ 1035322 w 1779650"/>
                  <a:gd name="connsiteY0" fmla="*/ 1268 h 918160"/>
                  <a:gd name="connsiteX1" fmla="*/ 1675861 w 1779650"/>
                  <a:gd name="connsiteY1" fmla="*/ 72450 h 918160"/>
                  <a:gd name="connsiteX2" fmla="*/ 1779650 w 1779650"/>
                  <a:gd name="connsiteY2" fmla="*/ 97846 h 918160"/>
                  <a:gd name="connsiteX3" fmla="*/ 1726380 w 1779650"/>
                  <a:gd name="connsiteY3" fmla="*/ 230219 h 918160"/>
                  <a:gd name="connsiteX4" fmla="*/ 852634 w 1779650"/>
                  <a:gd name="connsiteY4" fmla="*/ 918160 h 918160"/>
                  <a:gd name="connsiteX5" fmla="*/ 11938 w 1779650"/>
                  <a:gd name="connsiteY5" fmla="*/ 232973 h 918160"/>
                  <a:gd name="connsiteX6" fmla="*/ 0 w 1779650"/>
                  <a:gd name="connsiteY6" fmla="*/ 114545 h 918160"/>
                  <a:gd name="connsiteX7" fmla="*/ 133675 w 1779650"/>
                  <a:gd name="connsiteY7" fmla="*/ 39021 h 918160"/>
                  <a:gd name="connsiteX8" fmla="*/ 1035322 w 1779650"/>
                  <a:gd name="connsiteY8" fmla="*/ 1268 h 918160"/>
                  <a:gd name="connsiteX0" fmla="*/ 1090406 w 1834734"/>
                  <a:gd name="connsiteY0" fmla="*/ 1268 h 918160"/>
                  <a:gd name="connsiteX1" fmla="*/ 1730945 w 1834734"/>
                  <a:gd name="connsiteY1" fmla="*/ 72450 h 918160"/>
                  <a:gd name="connsiteX2" fmla="*/ 1834734 w 1834734"/>
                  <a:gd name="connsiteY2" fmla="*/ 97846 h 918160"/>
                  <a:gd name="connsiteX3" fmla="*/ 1781464 w 1834734"/>
                  <a:gd name="connsiteY3" fmla="*/ 230219 h 918160"/>
                  <a:gd name="connsiteX4" fmla="*/ 907718 w 1834734"/>
                  <a:gd name="connsiteY4" fmla="*/ 918160 h 918160"/>
                  <a:gd name="connsiteX5" fmla="*/ 67022 w 1834734"/>
                  <a:gd name="connsiteY5" fmla="*/ 232973 h 918160"/>
                  <a:gd name="connsiteX6" fmla="*/ 0 w 1834734"/>
                  <a:gd name="connsiteY6" fmla="*/ 109036 h 918160"/>
                  <a:gd name="connsiteX7" fmla="*/ 188759 w 1834734"/>
                  <a:gd name="connsiteY7" fmla="*/ 39021 h 918160"/>
                  <a:gd name="connsiteX8" fmla="*/ 1090406 w 1834734"/>
                  <a:gd name="connsiteY8" fmla="*/ 1268 h 918160"/>
                  <a:gd name="connsiteX0" fmla="*/ 1090406 w 1834734"/>
                  <a:gd name="connsiteY0" fmla="*/ 1268 h 918160"/>
                  <a:gd name="connsiteX1" fmla="*/ 1730945 w 1834734"/>
                  <a:gd name="connsiteY1" fmla="*/ 72450 h 918160"/>
                  <a:gd name="connsiteX2" fmla="*/ 1834734 w 1834734"/>
                  <a:gd name="connsiteY2" fmla="*/ 97846 h 918160"/>
                  <a:gd name="connsiteX3" fmla="*/ 1781464 w 1834734"/>
                  <a:gd name="connsiteY3" fmla="*/ 230219 h 918160"/>
                  <a:gd name="connsiteX4" fmla="*/ 907718 w 1834734"/>
                  <a:gd name="connsiteY4" fmla="*/ 918160 h 918160"/>
                  <a:gd name="connsiteX5" fmla="*/ 67022 w 1834734"/>
                  <a:gd name="connsiteY5" fmla="*/ 232973 h 918160"/>
                  <a:gd name="connsiteX6" fmla="*/ 0 w 1834734"/>
                  <a:gd name="connsiteY6" fmla="*/ 109036 h 918160"/>
                  <a:gd name="connsiteX7" fmla="*/ 188759 w 1834734"/>
                  <a:gd name="connsiteY7" fmla="*/ 39021 h 918160"/>
                  <a:gd name="connsiteX8" fmla="*/ 1090406 w 1834734"/>
                  <a:gd name="connsiteY8" fmla="*/ 1268 h 918160"/>
                  <a:gd name="connsiteX0" fmla="*/ 1090406 w 1834734"/>
                  <a:gd name="connsiteY0" fmla="*/ 1268 h 918168"/>
                  <a:gd name="connsiteX1" fmla="*/ 1730945 w 1834734"/>
                  <a:gd name="connsiteY1" fmla="*/ 72450 h 918168"/>
                  <a:gd name="connsiteX2" fmla="*/ 1834734 w 1834734"/>
                  <a:gd name="connsiteY2" fmla="*/ 97846 h 918168"/>
                  <a:gd name="connsiteX3" fmla="*/ 1781464 w 1834734"/>
                  <a:gd name="connsiteY3" fmla="*/ 230219 h 918168"/>
                  <a:gd name="connsiteX4" fmla="*/ 907718 w 1834734"/>
                  <a:gd name="connsiteY4" fmla="*/ 918160 h 918168"/>
                  <a:gd name="connsiteX5" fmla="*/ 39480 w 1834734"/>
                  <a:gd name="connsiteY5" fmla="*/ 241235 h 918168"/>
                  <a:gd name="connsiteX6" fmla="*/ 0 w 1834734"/>
                  <a:gd name="connsiteY6" fmla="*/ 109036 h 918168"/>
                  <a:gd name="connsiteX7" fmla="*/ 188759 w 1834734"/>
                  <a:gd name="connsiteY7" fmla="*/ 39021 h 918168"/>
                  <a:gd name="connsiteX8" fmla="*/ 1090406 w 1834734"/>
                  <a:gd name="connsiteY8" fmla="*/ 1268 h 918168"/>
                  <a:gd name="connsiteX0" fmla="*/ 1109685 w 1854013"/>
                  <a:gd name="connsiteY0" fmla="*/ 1268 h 918168"/>
                  <a:gd name="connsiteX1" fmla="*/ 1750224 w 1854013"/>
                  <a:gd name="connsiteY1" fmla="*/ 72450 h 918168"/>
                  <a:gd name="connsiteX2" fmla="*/ 1854013 w 1854013"/>
                  <a:gd name="connsiteY2" fmla="*/ 97846 h 918168"/>
                  <a:gd name="connsiteX3" fmla="*/ 1800743 w 1854013"/>
                  <a:gd name="connsiteY3" fmla="*/ 230219 h 918168"/>
                  <a:gd name="connsiteX4" fmla="*/ 926997 w 1854013"/>
                  <a:gd name="connsiteY4" fmla="*/ 918160 h 918168"/>
                  <a:gd name="connsiteX5" fmla="*/ 58759 w 1854013"/>
                  <a:gd name="connsiteY5" fmla="*/ 241235 h 918168"/>
                  <a:gd name="connsiteX6" fmla="*/ 0 w 1854013"/>
                  <a:gd name="connsiteY6" fmla="*/ 111790 h 918168"/>
                  <a:gd name="connsiteX7" fmla="*/ 208038 w 1854013"/>
                  <a:gd name="connsiteY7" fmla="*/ 39021 h 918168"/>
                  <a:gd name="connsiteX8" fmla="*/ 1109685 w 1854013"/>
                  <a:gd name="connsiteY8" fmla="*/ 1268 h 918168"/>
                  <a:gd name="connsiteX0" fmla="*/ 1137227 w 1881555"/>
                  <a:gd name="connsiteY0" fmla="*/ 1268 h 918168"/>
                  <a:gd name="connsiteX1" fmla="*/ 1777766 w 1881555"/>
                  <a:gd name="connsiteY1" fmla="*/ 72450 h 918168"/>
                  <a:gd name="connsiteX2" fmla="*/ 1881555 w 1881555"/>
                  <a:gd name="connsiteY2" fmla="*/ 97846 h 918168"/>
                  <a:gd name="connsiteX3" fmla="*/ 1828285 w 1881555"/>
                  <a:gd name="connsiteY3" fmla="*/ 230219 h 918168"/>
                  <a:gd name="connsiteX4" fmla="*/ 954539 w 1881555"/>
                  <a:gd name="connsiteY4" fmla="*/ 918160 h 918168"/>
                  <a:gd name="connsiteX5" fmla="*/ 86301 w 1881555"/>
                  <a:gd name="connsiteY5" fmla="*/ 241235 h 918168"/>
                  <a:gd name="connsiteX6" fmla="*/ 0 w 1881555"/>
                  <a:gd name="connsiteY6" fmla="*/ 122807 h 918168"/>
                  <a:gd name="connsiteX7" fmla="*/ 235580 w 1881555"/>
                  <a:gd name="connsiteY7" fmla="*/ 39021 h 918168"/>
                  <a:gd name="connsiteX8" fmla="*/ 1137227 w 1881555"/>
                  <a:gd name="connsiteY8" fmla="*/ 1268 h 918168"/>
                  <a:gd name="connsiteX0" fmla="*/ 1137227 w 1881555"/>
                  <a:gd name="connsiteY0" fmla="*/ 1925 h 918825"/>
                  <a:gd name="connsiteX1" fmla="*/ 1777766 w 1881555"/>
                  <a:gd name="connsiteY1" fmla="*/ 73107 h 918825"/>
                  <a:gd name="connsiteX2" fmla="*/ 1881555 w 1881555"/>
                  <a:gd name="connsiteY2" fmla="*/ 98503 h 918825"/>
                  <a:gd name="connsiteX3" fmla="*/ 1828285 w 1881555"/>
                  <a:gd name="connsiteY3" fmla="*/ 230876 h 918825"/>
                  <a:gd name="connsiteX4" fmla="*/ 954539 w 1881555"/>
                  <a:gd name="connsiteY4" fmla="*/ 918817 h 918825"/>
                  <a:gd name="connsiteX5" fmla="*/ 86301 w 1881555"/>
                  <a:gd name="connsiteY5" fmla="*/ 241892 h 918825"/>
                  <a:gd name="connsiteX6" fmla="*/ 0 w 1881555"/>
                  <a:gd name="connsiteY6" fmla="*/ 123464 h 918825"/>
                  <a:gd name="connsiteX7" fmla="*/ 197021 w 1881555"/>
                  <a:gd name="connsiteY7" fmla="*/ 28661 h 918825"/>
                  <a:gd name="connsiteX8" fmla="*/ 1137227 w 1881555"/>
                  <a:gd name="connsiteY8" fmla="*/ 1925 h 918825"/>
                  <a:gd name="connsiteX0" fmla="*/ 1137227 w 1881555"/>
                  <a:gd name="connsiteY0" fmla="*/ 1925 h 918873"/>
                  <a:gd name="connsiteX1" fmla="*/ 1777766 w 1881555"/>
                  <a:gd name="connsiteY1" fmla="*/ 73107 h 918873"/>
                  <a:gd name="connsiteX2" fmla="*/ 1881555 w 1881555"/>
                  <a:gd name="connsiteY2" fmla="*/ 98503 h 918873"/>
                  <a:gd name="connsiteX3" fmla="*/ 1828285 w 1881555"/>
                  <a:gd name="connsiteY3" fmla="*/ 230876 h 918873"/>
                  <a:gd name="connsiteX4" fmla="*/ 954539 w 1881555"/>
                  <a:gd name="connsiteY4" fmla="*/ 918817 h 918873"/>
                  <a:gd name="connsiteX5" fmla="*/ 47742 w 1881555"/>
                  <a:gd name="connsiteY5" fmla="*/ 258417 h 918873"/>
                  <a:gd name="connsiteX6" fmla="*/ 0 w 1881555"/>
                  <a:gd name="connsiteY6" fmla="*/ 123464 h 918873"/>
                  <a:gd name="connsiteX7" fmla="*/ 197021 w 1881555"/>
                  <a:gd name="connsiteY7" fmla="*/ 28661 h 918873"/>
                  <a:gd name="connsiteX8" fmla="*/ 1137227 w 1881555"/>
                  <a:gd name="connsiteY8" fmla="*/ 1925 h 918873"/>
                  <a:gd name="connsiteX0" fmla="*/ 1137227 w 1881555"/>
                  <a:gd name="connsiteY0" fmla="*/ 1925 h 918898"/>
                  <a:gd name="connsiteX1" fmla="*/ 1777766 w 1881555"/>
                  <a:gd name="connsiteY1" fmla="*/ 73107 h 918898"/>
                  <a:gd name="connsiteX2" fmla="*/ 1881555 w 1881555"/>
                  <a:gd name="connsiteY2" fmla="*/ 98503 h 918898"/>
                  <a:gd name="connsiteX3" fmla="*/ 1855828 w 1881555"/>
                  <a:gd name="connsiteY3" fmla="*/ 225368 h 918898"/>
                  <a:gd name="connsiteX4" fmla="*/ 954539 w 1881555"/>
                  <a:gd name="connsiteY4" fmla="*/ 918817 h 918898"/>
                  <a:gd name="connsiteX5" fmla="*/ 47742 w 1881555"/>
                  <a:gd name="connsiteY5" fmla="*/ 258417 h 918898"/>
                  <a:gd name="connsiteX6" fmla="*/ 0 w 1881555"/>
                  <a:gd name="connsiteY6" fmla="*/ 123464 h 918898"/>
                  <a:gd name="connsiteX7" fmla="*/ 197021 w 1881555"/>
                  <a:gd name="connsiteY7" fmla="*/ 28661 h 918898"/>
                  <a:gd name="connsiteX8" fmla="*/ 1137227 w 1881555"/>
                  <a:gd name="connsiteY8" fmla="*/ 1925 h 918898"/>
                  <a:gd name="connsiteX0" fmla="*/ 915339 w 1881555"/>
                  <a:gd name="connsiteY0" fmla="*/ 369258 h 891002"/>
                  <a:gd name="connsiteX1" fmla="*/ 1777766 w 1881555"/>
                  <a:gd name="connsiteY1" fmla="*/ 45211 h 891002"/>
                  <a:gd name="connsiteX2" fmla="*/ 1881555 w 1881555"/>
                  <a:gd name="connsiteY2" fmla="*/ 70607 h 891002"/>
                  <a:gd name="connsiteX3" fmla="*/ 1855828 w 1881555"/>
                  <a:gd name="connsiteY3" fmla="*/ 197472 h 891002"/>
                  <a:gd name="connsiteX4" fmla="*/ 954539 w 1881555"/>
                  <a:gd name="connsiteY4" fmla="*/ 890921 h 891002"/>
                  <a:gd name="connsiteX5" fmla="*/ 47742 w 1881555"/>
                  <a:gd name="connsiteY5" fmla="*/ 230521 h 891002"/>
                  <a:gd name="connsiteX6" fmla="*/ 0 w 1881555"/>
                  <a:gd name="connsiteY6" fmla="*/ 95568 h 891002"/>
                  <a:gd name="connsiteX7" fmla="*/ 197021 w 1881555"/>
                  <a:gd name="connsiteY7" fmla="*/ 765 h 891002"/>
                  <a:gd name="connsiteX8" fmla="*/ 915339 w 1881555"/>
                  <a:gd name="connsiteY8" fmla="*/ 369258 h 89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81555" h="891002">
                    <a:moveTo>
                      <a:pt x="915339" y="369258"/>
                    </a:moveTo>
                    <a:cubicBezTo>
                      <a:pt x="1074077" y="372858"/>
                      <a:pt x="1614962" y="32572"/>
                      <a:pt x="1777766" y="45211"/>
                    </a:cubicBezTo>
                    <a:lnTo>
                      <a:pt x="1881555" y="70607"/>
                    </a:lnTo>
                    <a:lnTo>
                      <a:pt x="1855828" y="197472"/>
                    </a:lnTo>
                    <a:cubicBezTo>
                      <a:pt x="1775811" y="588508"/>
                      <a:pt x="1255887" y="885413"/>
                      <a:pt x="954539" y="890921"/>
                    </a:cubicBezTo>
                    <a:cubicBezTo>
                      <a:pt x="653191" y="896429"/>
                      <a:pt x="127760" y="621557"/>
                      <a:pt x="47742" y="230521"/>
                    </a:cubicBezTo>
                    <a:lnTo>
                      <a:pt x="0" y="95568"/>
                    </a:lnTo>
                    <a:lnTo>
                      <a:pt x="197021" y="765"/>
                    </a:lnTo>
                    <a:cubicBezTo>
                      <a:pt x="502187" y="-19293"/>
                      <a:pt x="597863" y="362060"/>
                      <a:pt x="915339" y="36925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  <a:alpha val="70000"/>
                </a:schemeClr>
              </a:solidFill>
              <a:ln>
                <a:noFill/>
              </a:ln>
              <a:effectLst>
                <a:softEdge rad="1016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AD31EA0-7DAD-D805-7A3D-13983457445A}"/>
                  </a:ext>
                </a:extLst>
              </p:cNvPr>
              <p:cNvSpPr/>
              <p:nvPr/>
            </p:nvSpPr>
            <p:spPr>
              <a:xfrm>
                <a:off x="3076367" y="3601864"/>
                <a:ext cx="1074541" cy="599080"/>
              </a:xfrm>
              <a:custGeom>
                <a:avLst/>
                <a:gdLst>
                  <a:gd name="connsiteX0" fmla="*/ 1068899 w 1074541"/>
                  <a:gd name="connsiteY0" fmla="*/ 595500 h 599080"/>
                  <a:gd name="connsiteX1" fmla="*/ 1074541 w 1074541"/>
                  <a:gd name="connsiteY1" fmla="*/ 599080 h 599080"/>
                  <a:gd name="connsiteX2" fmla="*/ 1066956 w 1074541"/>
                  <a:gd name="connsiteY2" fmla="*/ 599080 h 599080"/>
                  <a:gd name="connsiteX3" fmla="*/ 130220 w 1074541"/>
                  <a:gd name="connsiteY3" fmla="*/ 0 h 599080"/>
                  <a:gd name="connsiteX4" fmla="*/ 445083 w 1074541"/>
                  <a:gd name="connsiteY4" fmla="*/ 199750 h 599080"/>
                  <a:gd name="connsiteX5" fmla="*/ 435167 w 1074541"/>
                  <a:gd name="connsiteY5" fmla="*/ 211769 h 599080"/>
                  <a:gd name="connsiteX6" fmla="*/ 371688 w 1074541"/>
                  <a:gd name="connsiteY6" fmla="*/ 419583 h 599080"/>
                  <a:gd name="connsiteX7" fmla="*/ 400897 w 1074541"/>
                  <a:gd name="connsiteY7" fmla="*/ 564261 h 599080"/>
                  <a:gd name="connsiteX8" fmla="*/ 419796 w 1074541"/>
                  <a:gd name="connsiteY8" fmla="*/ 599080 h 599080"/>
                  <a:gd name="connsiteX9" fmla="*/ 24316 w 1074541"/>
                  <a:gd name="connsiteY9" fmla="*/ 599080 h 599080"/>
                  <a:gd name="connsiteX10" fmla="*/ 15103 w 1074541"/>
                  <a:gd name="connsiteY10" fmla="*/ 569399 h 599080"/>
                  <a:gd name="connsiteX11" fmla="*/ 0 w 1074541"/>
                  <a:gd name="connsiteY11" fmla="*/ 419583 h 599080"/>
                  <a:gd name="connsiteX12" fmla="*/ 126957 w 1074541"/>
                  <a:gd name="connsiteY12" fmla="*/ 3955 h 599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74541" h="599080">
                    <a:moveTo>
                      <a:pt x="1068899" y="595500"/>
                    </a:moveTo>
                    <a:lnTo>
                      <a:pt x="1074541" y="599080"/>
                    </a:lnTo>
                    <a:lnTo>
                      <a:pt x="1066956" y="599080"/>
                    </a:lnTo>
                    <a:close/>
                    <a:moveTo>
                      <a:pt x="130220" y="0"/>
                    </a:moveTo>
                    <a:lnTo>
                      <a:pt x="445083" y="199750"/>
                    </a:lnTo>
                    <a:lnTo>
                      <a:pt x="435167" y="211769"/>
                    </a:lnTo>
                    <a:cubicBezTo>
                      <a:pt x="395090" y="271090"/>
                      <a:pt x="371688" y="342604"/>
                      <a:pt x="371688" y="419583"/>
                    </a:cubicBezTo>
                    <a:cubicBezTo>
                      <a:pt x="371688" y="470903"/>
                      <a:pt x="382089" y="519793"/>
                      <a:pt x="400897" y="564261"/>
                    </a:cubicBezTo>
                    <a:lnTo>
                      <a:pt x="419796" y="599080"/>
                    </a:lnTo>
                    <a:lnTo>
                      <a:pt x="24316" y="599080"/>
                    </a:lnTo>
                    <a:lnTo>
                      <a:pt x="15103" y="569399"/>
                    </a:lnTo>
                    <a:cubicBezTo>
                      <a:pt x="5200" y="521007"/>
                      <a:pt x="0" y="470902"/>
                      <a:pt x="0" y="419583"/>
                    </a:cubicBezTo>
                    <a:cubicBezTo>
                      <a:pt x="0" y="265625"/>
                      <a:pt x="46803" y="122598"/>
                      <a:pt x="126957" y="39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88FA5656-D161-AA48-1B64-2EC722A91AD8}"/>
                  </a:ext>
                </a:extLst>
              </p:cNvPr>
              <p:cNvSpPr/>
              <p:nvPr/>
            </p:nvSpPr>
            <p:spPr>
              <a:xfrm>
                <a:off x="3331778" y="3244721"/>
                <a:ext cx="1016990" cy="497311"/>
              </a:xfrm>
              <a:custGeom>
                <a:avLst/>
                <a:gdLst>
                  <a:gd name="connsiteX0" fmla="*/ 485722 w 1016990"/>
                  <a:gd name="connsiteY0" fmla="*/ 0 h 497311"/>
                  <a:gd name="connsiteX1" fmla="*/ 1011368 w 1016990"/>
                  <a:gd name="connsiteY1" fmla="*/ 217730 h 497311"/>
                  <a:gd name="connsiteX2" fmla="*/ 1016990 w 1016990"/>
                  <a:gd name="connsiteY2" fmla="*/ 224544 h 497311"/>
                  <a:gd name="connsiteX3" fmla="*/ 896053 w 1016990"/>
                  <a:gd name="connsiteY3" fmla="*/ 497311 h 497311"/>
                  <a:gd name="connsiteX4" fmla="*/ 883892 w 1016990"/>
                  <a:gd name="connsiteY4" fmla="*/ 474905 h 497311"/>
                  <a:gd name="connsiteX5" fmla="*/ 485722 w 1016990"/>
                  <a:gd name="connsiteY5" fmla="*/ 263200 h 497311"/>
                  <a:gd name="connsiteX6" fmla="*/ 217251 w 1016990"/>
                  <a:gd name="connsiteY6" fmla="*/ 345207 h 497311"/>
                  <a:gd name="connsiteX7" fmla="*/ 180026 w 1016990"/>
                  <a:gd name="connsiteY7" fmla="*/ 375920 h 497311"/>
                  <a:gd name="connsiteX8" fmla="*/ 0 w 1016990"/>
                  <a:gd name="connsiteY8" fmla="*/ 184790 h 497311"/>
                  <a:gd name="connsiteX9" fmla="*/ 70094 w 1016990"/>
                  <a:gd name="connsiteY9" fmla="*/ 126957 h 497311"/>
                  <a:gd name="connsiteX10" fmla="*/ 485722 w 1016990"/>
                  <a:gd name="connsiteY10" fmla="*/ 0 h 497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16990" h="497311">
                    <a:moveTo>
                      <a:pt x="485722" y="0"/>
                    </a:moveTo>
                    <a:cubicBezTo>
                      <a:pt x="691000" y="0"/>
                      <a:pt x="876844" y="83205"/>
                      <a:pt x="1011368" y="217730"/>
                    </a:cubicBezTo>
                    <a:lnTo>
                      <a:pt x="1016990" y="224544"/>
                    </a:lnTo>
                    <a:lnTo>
                      <a:pt x="896053" y="497311"/>
                    </a:lnTo>
                    <a:lnTo>
                      <a:pt x="883892" y="474905"/>
                    </a:lnTo>
                    <a:cubicBezTo>
                      <a:pt x="797601" y="347178"/>
                      <a:pt x="651468" y="263200"/>
                      <a:pt x="485722" y="263200"/>
                    </a:cubicBezTo>
                    <a:cubicBezTo>
                      <a:pt x="386274" y="263200"/>
                      <a:pt x="293888" y="293432"/>
                      <a:pt x="217251" y="345207"/>
                    </a:cubicBezTo>
                    <a:lnTo>
                      <a:pt x="180026" y="375920"/>
                    </a:lnTo>
                    <a:lnTo>
                      <a:pt x="0" y="184790"/>
                    </a:lnTo>
                    <a:lnTo>
                      <a:pt x="70094" y="126957"/>
                    </a:lnTo>
                    <a:cubicBezTo>
                      <a:pt x="188737" y="46803"/>
                      <a:pt x="331764" y="0"/>
                      <a:pt x="48572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47998D2C-7011-E175-A4FD-2C704DC56F85}"/>
                  </a:ext>
                </a:extLst>
              </p:cNvPr>
              <p:cNvSpPr/>
              <p:nvPr/>
            </p:nvSpPr>
            <p:spPr>
              <a:xfrm flipH="1">
                <a:off x="3515165" y="3671949"/>
                <a:ext cx="1074540" cy="599081"/>
              </a:xfrm>
              <a:custGeom>
                <a:avLst/>
                <a:gdLst>
                  <a:gd name="connsiteX0" fmla="*/ 1068899 w 1074541"/>
                  <a:gd name="connsiteY0" fmla="*/ 595500 h 599080"/>
                  <a:gd name="connsiteX1" fmla="*/ 1074541 w 1074541"/>
                  <a:gd name="connsiteY1" fmla="*/ 599080 h 599080"/>
                  <a:gd name="connsiteX2" fmla="*/ 1066956 w 1074541"/>
                  <a:gd name="connsiteY2" fmla="*/ 599080 h 599080"/>
                  <a:gd name="connsiteX3" fmla="*/ 130220 w 1074541"/>
                  <a:gd name="connsiteY3" fmla="*/ 0 h 599080"/>
                  <a:gd name="connsiteX4" fmla="*/ 445083 w 1074541"/>
                  <a:gd name="connsiteY4" fmla="*/ 199750 h 599080"/>
                  <a:gd name="connsiteX5" fmla="*/ 435167 w 1074541"/>
                  <a:gd name="connsiteY5" fmla="*/ 211769 h 599080"/>
                  <a:gd name="connsiteX6" fmla="*/ 371688 w 1074541"/>
                  <a:gd name="connsiteY6" fmla="*/ 419583 h 599080"/>
                  <a:gd name="connsiteX7" fmla="*/ 400897 w 1074541"/>
                  <a:gd name="connsiteY7" fmla="*/ 564261 h 599080"/>
                  <a:gd name="connsiteX8" fmla="*/ 419796 w 1074541"/>
                  <a:gd name="connsiteY8" fmla="*/ 599080 h 599080"/>
                  <a:gd name="connsiteX9" fmla="*/ 24316 w 1074541"/>
                  <a:gd name="connsiteY9" fmla="*/ 599080 h 599080"/>
                  <a:gd name="connsiteX10" fmla="*/ 15103 w 1074541"/>
                  <a:gd name="connsiteY10" fmla="*/ 569399 h 599080"/>
                  <a:gd name="connsiteX11" fmla="*/ 0 w 1074541"/>
                  <a:gd name="connsiteY11" fmla="*/ 419583 h 599080"/>
                  <a:gd name="connsiteX12" fmla="*/ 126957 w 1074541"/>
                  <a:gd name="connsiteY12" fmla="*/ 3955 h 599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74541" h="599080">
                    <a:moveTo>
                      <a:pt x="1068899" y="595500"/>
                    </a:moveTo>
                    <a:lnTo>
                      <a:pt x="1074541" y="599080"/>
                    </a:lnTo>
                    <a:lnTo>
                      <a:pt x="1066956" y="599080"/>
                    </a:lnTo>
                    <a:close/>
                    <a:moveTo>
                      <a:pt x="130220" y="0"/>
                    </a:moveTo>
                    <a:lnTo>
                      <a:pt x="445083" y="199750"/>
                    </a:lnTo>
                    <a:lnTo>
                      <a:pt x="435167" y="211769"/>
                    </a:lnTo>
                    <a:cubicBezTo>
                      <a:pt x="395090" y="271090"/>
                      <a:pt x="371688" y="342604"/>
                      <a:pt x="371688" y="419583"/>
                    </a:cubicBezTo>
                    <a:cubicBezTo>
                      <a:pt x="371688" y="470903"/>
                      <a:pt x="382089" y="519793"/>
                      <a:pt x="400897" y="564261"/>
                    </a:cubicBezTo>
                    <a:lnTo>
                      <a:pt x="419796" y="599080"/>
                    </a:lnTo>
                    <a:lnTo>
                      <a:pt x="24316" y="599080"/>
                    </a:lnTo>
                    <a:lnTo>
                      <a:pt x="15103" y="569399"/>
                    </a:lnTo>
                    <a:cubicBezTo>
                      <a:pt x="5200" y="521007"/>
                      <a:pt x="0" y="470902"/>
                      <a:pt x="0" y="419583"/>
                    </a:cubicBezTo>
                    <a:cubicBezTo>
                      <a:pt x="0" y="265625"/>
                      <a:pt x="46803" y="122598"/>
                      <a:pt x="126957" y="39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softEdge rad="38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D2B2B15-4DE6-E450-9D58-A999AB854092}"/>
                </a:ext>
              </a:extLst>
            </p:cNvPr>
            <p:cNvSpPr/>
            <p:nvPr/>
          </p:nvSpPr>
          <p:spPr>
            <a:xfrm rot="21279126">
              <a:off x="2866467" y="4020479"/>
              <a:ext cx="6525494" cy="7223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perspectiveRelaxedModerately" fov="3900000">
                <a:rot lat="17690625" lon="0" rev="0"/>
              </a:camera>
              <a:lightRig rig="threePt" dir="t"/>
            </a:scene3d>
            <a:sp3d extrusionH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A48FF71-C012-CE2E-254D-9E2F740ABCED}"/>
                </a:ext>
              </a:extLst>
            </p:cNvPr>
            <p:cNvGrpSpPr/>
            <p:nvPr/>
          </p:nvGrpSpPr>
          <p:grpSpPr>
            <a:xfrm>
              <a:off x="1971551" y="2264009"/>
              <a:ext cx="2697642" cy="2625881"/>
              <a:chOff x="1937528" y="1929700"/>
              <a:chExt cx="2697642" cy="2625881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EE86E82-1319-9F09-A666-9BF6EB3509B6}"/>
                  </a:ext>
                </a:extLst>
              </p:cNvPr>
              <p:cNvGrpSpPr/>
              <p:nvPr/>
            </p:nvGrpSpPr>
            <p:grpSpPr>
              <a:xfrm>
                <a:off x="1937528" y="1929700"/>
                <a:ext cx="2697642" cy="2625881"/>
                <a:chOff x="1937528" y="1929700"/>
                <a:chExt cx="2697642" cy="2625881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E71B5C46-E981-CCD6-CBDA-4F6700ED7A7B}"/>
                    </a:ext>
                  </a:extLst>
                </p:cNvPr>
                <p:cNvGrpSpPr/>
                <p:nvPr/>
              </p:nvGrpSpPr>
              <p:grpSpPr>
                <a:xfrm>
                  <a:off x="1937528" y="1929700"/>
                  <a:ext cx="2697642" cy="2625881"/>
                  <a:chOff x="2098555" y="2245125"/>
                  <a:chExt cx="1881555" cy="1831503"/>
                </a:xfrm>
              </p:grpSpPr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0BD81077-5C6D-F787-E778-F88D6D4C86D6}"/>
                      </a:ext>
                    </a:extLst>
                  </p:cNvPr>
                  <p:cNvGrpSpPr/>
                  <p:nvPr/>
                </p:nvGrpSpPr>
                <p:grpSpPr>
                  <a:xfrm rot="21279126">
                    <a:off x="2098555" y="2245125"/>
                    <a:ext cx="1881555" cy="1831503"/>
                    <a:chOff x="2863283" y="3181350"/>
                    <a:chExt cx="1881555" cy="1831503"/>
                  </a:xfrm>
                </p:grpSpPr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9C9D542B-0117-0E2C-4093-BD3854BEAC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4215" y="3181350"/>
                      <a:ext cx="1716259" cy="171625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Freeform: Shape 17">
                      <a:extLst>
                        <a:ext uri="{FF2B5EF4-FFF2-40B4-BE49-F238E27FC236}">
                          <a16:creationId xmlns:a16="http://schemas.microsoft.com/office/drawing/2014/main" id="{084A20F5-CCBF-C541-13C1-474B486A4D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3283" y="4093955"/>
                      <a:ext cx="1881555" cy="918898"/>
                    </a:xfrm>
                    <a:custGeom>
                      <a:avLst/>
                      <a:gdLst>
                        <a:gd name="connsiteX0" fmla="*/ 1097316 w 1705286"/>
                        <a:gd name="connsiteY0" fmla="*/ 2407 h 841808"/>
                        <a:gd name="connsiteX1" fmla="*/ 1579464 w 1705286"/>
                        <a:gd name="connsiteY1" fmla="*/ 26394 h 841808"/>
                        <a:gd name="connsiteX2" fmla="*/ 1705286 w 1705286"/>
                        <a:gd name="connsiteY2" fmla="*/ 38019 h 841808"/>
                        <a:gd name="connsiteX3" fmla="*/ 1693330 w 1705286"/>
                        <a:gd name="connsiteY3" fmla="*/ 156621 h 841808"/>
                        <a:gd name="connsiteX4" fmla="*/ 852634 w 1705286"/>
                        <a:gd name="connsiteY4" fmla="*/ 841808 h 841808"/>
                        <a:gd name="connsiteX5" fmla="*/ 11938 w 1705286"/>
                        <a:gd name="connsiteY5" fmla="*/ 156621 h 841808"/>
                        <a:gd name="connsiteX6" fmla="*/ 0 w 1705286"/>
                        <a:gd name="connsiteY6" fmla="*/ 38193 h 841808"/>
                        <a:gd name="connsiteX7" fmla="*/ 164672 w 1705286"/>
                        <a:gd name="connsiteY7" fmla="*/ 24663 h 841808"/>
                        <a:gd name="connsiteX8" fmla="*/ 1097316 w 1705286"/>
                        <a:gd name="connsiteY8" fmla="*/ 2407 h 841808"/>
                        <a:gd name="connsiteX0" fmla="*/ 1035322 w 1705286"/>
                        <a:gd name="connsiteY0" fmla="*/ 422 h 917314"/>
                        <a:gd name="connsiteX1" fmla="*/ 1579464 w 1705286"/>
                        <a:gd name="connsiteY1" fmla="*/ 101900 h 917314"/>
                        <a:gd name="connsiteX2" fmla="*/ 1705286 w 1705286"/>
                        <a:gd name="connsiteY2" fmla="*/ 113525 h 917314"/>
                        <a:gd name="connsiteX3" fmla="*/ 1693330 w 1705286"/>
                        <a:gd name="connsiteY3" fmla="*/ 232127 h 917314"/>
                        <a:gd name="connsiteX4" fmla="*/ 852634 w 1705286"/>
                        <a:gd name="connsiteY4" fmla="*/ 917314 h 917314"/>
                        <a:gd name="connsiteX5" fmla="*/ 11938 w 1705286"/>
                        <a:gd name="connsiteY5" fmla="*/ 232127 h 917314"/>
                        <a:gd name="connsiteX6" fmla="*/ 0 w 1705286"/>
                        <a:gd name="connsiteY6" fmla="*/ 113699 h 917314"/>
                        <a:gd name="connsiteX7" fmla="*/ 164672 w 1705286"/>
                        <a:gd name="connsiteY7" fmla="*/ 100169 h 917314"/>
                        <a:gd name="connsiteX8" fmla="*/ 1035322 w 1705286"/>
                        <a:gd name="connsiteY8" fmla="*/ 422 h 917314"/>
                        <a:gd name="connsiteX0" fmla="*/ 1035322 w 1705286"/>
                        <a:gd name="connsiteY0" fmla="*/ 1268 h 918160"/>
                        <a:gd name="connsiteX1" fmla="*/ 1579464 w 1705286"/>
                        <a:gd name="connsiteY1" fmla="*/ 102746 h 918160"/>
                        <a:gd name="connsiteX2" fmla="*/ 1705286 w 1705286"/>
                        <a:gd name="connsiteY2" fmla="*/ 114371 h 918160"/>
                        <a:gd name="connsiteX3" fmla="*/ 1693330 w 1705286"/>
                        <a:gd name="connsiteY3" fmla="*/ 232973 h 918160"/>
                        <a:gd name="connsiteX4" fmla="*/ 852634 w 1705286"/>
                        <a:gd name="connsiteY4" fmla="*/ 918160 h 918160"/>
                        <a:gd name="connsiteX5" fmla="*/ 11938 w 1705286"/>
                        <a:gd name="connsiteY5" fmla="*/ 232973 h 918160"/>
                        <a:gd name="connsiteX6" fmla="*/ 0 w 1705286"/>
                        <a:gd name="connsiteY6" fmla="*/ 114545 h 918160"/>
                        <a:gd name="connsiteX7" fmla="*/ 133675 w 1705286"/>
                        <a:gd name="connsiteY7" fmla="*/ 39021 h 918160"/>
                        <a:gd name="connsiteX8" fmla="*/ 1035322 w 1705286"/>
                        <a:gd name="connsiteY8" fmla="*/ 1268 h 918160"/>
                        <a:gd name="connsiteX0" fmla="*/ 1035322 w 1709855"/>
                        <a:gd name="connsiteY0" fmla="*/ 1268 h 918160"/>
                        <a:gd name="connsiteX1" fmla="*/ 1579464 w 1709855"/>
                        <a:gd name="connsiteY1" fmla="*/ 102746 h 918160"/>
                        <a:gd name="connsiteX2" fmla="*/ 1705286 w 1709855"/>
                        <a:gd name="connsiteY2" fmla="*/ 114371 h 918160"/>
                        <a:gd name="connsiteX3" fmla="*/ 1709855 w 1709855"/>
                        <a:gd name="connsiteY3" fmla="*/ 232973 h 918160"/>
                        <a:gd name="connsiteX4" fmla="*/ 852634 w 1709855"/>
                        <a:gd name="connsiteY4" fmla="*/ 918160 h 918160"/>
                        <a:gd name="connsiteX5" fmla="*/ 11938 w 1709855"/>
                        <a:gd name="connsiteY5" fmla="*/ 232973 h 918160"/>
                        <a:gd name="connsiteX6" fmla="*/ 0 w 1709855"/>
                        <a:gd name="connsiteY6" fmla="*/ 114545 h 918160"/>
                        <a:gd name="connsiteX7" fmla="*/ 133675 w 1709855"/>
                        <a:gd name="connsiteY7" fmla="*/ 39021 h 918160"/>
                        <a:gd name="connsiteX8" fmla="*/ 1035322 w 1709855"/>
                        <a:gd name="connsiteY8" fmla="*/ 1268 h 918160"/>
                        <a:gd name="connsiteX0" fmla="*/ 1035322 w 1749354"/>
                        <a:gd name="connsiteY0" fmla="*/ 1268 h 918160"/>
                        <a:gd name="connsiteX1" fmla="*/ 1579464 w 1749354"/>
                        <a:gd name="connsiteY1" fmla="*/ 102746 h 918160"/>
                        <a:gd name="connsiteX2" fmla="*/ 1749354 w 1749354"/>
                        <a:gd name="connsiteY2" fmla="*/ 95092 h 918160"/>
                        <a:gd name="connsiteX3" fmla="*/ 1709855 w 1749354"/>
                        <a:gd name="connsiteY3" fmla="*/ 232973 h 918160"/>
                        <a:gd name="connsiteX4" fmla="*/ 852634 w 1749354"/>
                        <a:gd name="connsiteY4" fmla="*/ 918160 h 918160"/>
                        <a:gd name="connsiteX5" fmla="*/ 11938 w 1749354"/>
                        <a:gd name="connsiteY5" fmla="*/ 232973 h 918160"/>
                        <a:gd name="connsiteX6" fmla="*/ 0 w 1749354"/>
                        <a:gd name="connsiteY6" fmla="*/ 114545 h 918160"/>
                        <a:gd name="connsiteX7" fmla="*/ 133675 w 1749354"/>
                        <a:gd name="connsiteY7" fmla="*/ 39021 h 918160"/>
                        <a:gd name="connsiteX8" fmla="*/ 1035322 w 1749354"/>
                        <a:gd name="connsiteY8" fmla="*/ 1268 h 918160"/>
                        <a:gd name="connsiteX0" fmla="*/ 1035322 w 1779650"/>
                        <a:gd name="connsiteY0" fmla="*/ 1268 h 918160"/>
                        <a:gd name="connsiteX1" fmla="*/ 1579464 w 1779650"/>
                        <a:gd name="connsiteY1" fmla="*/ 102746 h 918160"/>
                        <a:gd name="connsiteX2" fmla="*/ 1779650 w 1779650"/>
                        <a:gd name="connsiteY2" fmla="*/ 97846 h 918160"/>
                        <a:gd name="connsiteX3" fmla="*/ 1709855 w 1779650"/>
                        <a:gd name="connsiteY3" fmla="*/ 232973 h 918160"/>
                        <a:gd name="connsiteX4" fmla="*/ 852634 w 1779650"/>
                        <a:gd name="connsiteY4" fmla="*/ 918160 h 918160"/>
                        <a:gd name="connsiteX5" fmla="*/ 11938 w 1779650"/>
                        <a:gd name="connsiteY5" fmla="*/ 232973 h 918160"/>
                        <a:gd name="connsiteX6" fmla="*/ 0 w 1779650"/>
                        <a:gd name="connsiteY6" fmla="*/ 114545 h 918160"/>
                        <a:gd name="connsiteX7" fmla="*/ 133675 w 1779650"/>
                        <a:gd name="connsiteY7" fmla="*/ 39021 h 918160"/>
                        <a:gd name="connsiteX8" fmla="*/ 1035322 w 1779650"/>
                        <a:gd name="connsiteY8" fmla="*/ 1268 h 918160"/>
                        <a:gd name="connsiteX0" fmla="*/ 1035322 w 1779650"/>
                        <a:gd name="connsiteY0" fmla="*/ 1268 h 918160"/>
                        <a:gd name="connsiteX1" fmla="*/ 1579464 w 1779650"/>
                        <a:gd name="connsiteY1" fmla="*/ 102746 h 918160"/>
                        <a:gd name="connsiteX2" fmla="*/ 1779650 w 1779650"/>
                        <a:gd name="connsiteY2" fmla="*/ 97846 h 918160"/>
                        <a:gd name="connsiteX3" fmla="*/ 1726380 w 1779650"/>
                        <a:gd name="connsiteY3" fmla="*/ 230219 h 918160"/>
                        <a:gd name="connsiteX4" fmla="*/ 852634 w 1779650"/>
                        <a:gd name="connsiteY4" fmla="*/ 918160 h 918160"/>
                        <a:gd name="connsiteX5" fmla="*/ 11938 w 1779650"/>
                        <a:gd name="connsiteY5" fmla="*/ 232973 h 918160"/>
                        <a:gd name="connsiteX6" fmla="*/ 0 w 1779650"/>
                        <a:gd name="connsiteY6" fmla="*/ 114545 h 918160"/>
                        <a:gd name="connsiteX7" fmla="*/ 133675 w 1779650"/>
                        <a:gd name="connsiteY7" fmla="*/ 39021 h 918160"/>
                        <a:gd name="connsiteX8" fmla="*/ 1035322 w 1779650"/>
                        <a:gd name="connsiteY8" fmla="*/ 1268 h 918160"/>
                        <a:gd name="connsiteX0" fmla="*/ 1035322 w 1779650"/>
                        <a:gd name="connsiteY0" fmla="*/ 1268 h 918160"/>
                        <a:gd name="connsiteX1" fmla="*/ 1623531 w 1779650"/>
                        <a:gd name="connsiteY1" fmla="*/ 86221 h 918160"/>
                        <a:gd name="connsiteX2" fmla="*/ 1779650 w 1779650"/>
                        <a:gd name="connsiteY2" fmla="*/ 97846 h 918160"/>
                        <a:gd name="connsiteX3" fmla="*/ 1726380 w 1779650"/>
                        <a:gd name="connsiteY3" fmla="*/ 230219 h 918160"/>
                        <a:gd name="connsiteX4" fmla="*/ 852634 w 1779650"/>
                        <a:gd name="connsiteY4" fmla="*/ 918160 h 918160"/>
                        <a:gd name="connsiteX5" fmla="*/ 11938 w 1779650"/>
                        <a:gd name="connsiteY5" fmla="*/ 232973 h 918160"/>
                        <a:gd name="connsiteX6" fmla="*/ 0 w 1779650"/>
                        <a:gd name="connsiteY6" fmla="*/ 114545 h 918160"/>
                        <a:gd name="connsiteX7" fmla="*/ 133675 w 1779650"/>
                        <a:gd name="connsiteY7" fmla="*/ 39021 h 918160"/>
                        <a:gd name="connsiteX8" fmla="*/ 1035322 w 1779650"/>
                        <a:gd name="connsiteY8" fmla="*/ 1268 h 918160"/>
                        <a:gd name="connsiteX0" fmla="*/ 1035322 w 1779650"/>
                        <a:gd name="connsiteY0" fmla="*/ 1268 h 918160"/>
                        <a:gd name="connsiteX1" fmla="*/ 1651073 w 1779650"/>
                        <a:gd name="connsiteY1" fmla="*/ 80713 h 918160"/>
                        <a:gd name="connsiteX2" fmla="*/ 1779650 w 1779650"/>
                        <a:gd name="connsiteY2" fmla="*/ 97846 h 918160"/>
                        <a:gd name="connsiteX3" fmla="*/ 1726380 w 1779650"/>
                        <a:gd name="connsiteY3" fmla="*/ 230219 h 918160"/>
                        <a:gd name="connsiteX4" fmla="*/ 852634 w 1779650"/>
                        <a:gd name="connsiteY4" fmla="*/ 918160 h 918160"/>
                        <a:gd name="connsiteX5" fmla="*/ 11938 w 1779650"/>
                        <a:gd name="connsiteY5" fmla="*/ 232973 h 918160"/>
                        <a:gd name="connsiteX6" fmla="*/ 0 w 1779650"/>
                        <a:gd name="connsiteY6" fmla="*/ 114545 h 918160"/>
                        <a:gd name="connsiteX7" fmla="*/ 133675 w 1779650"/>
                        <a:gd name="connsiteY7" fmla="*/ 39021 h 918160"/>
                        <a:gd name="connsiteX8" fmla="*/ 1035322 w 1779650"/>
                        <a:gd name="connsiteY8" fmla="*/ 1268 h 918160"/>
                        <a:gd name="connsiteX0" fmla="*/ 1035322 w 1779650"/>
                        <a:gd name="connsiteY0" fmla="*/ 1268 h 918160"/>
                        <a:gd name="connsiteX1" fmla="*/ 1675861 w 1779650"/>
                        <a:gd name="connsiteY1" fmla="*/ 72450 h 918160"/>
                        <a:gd name="connsiteX2" fmla="*/ 1779650 w 1779650"/>
                        <a:gd name="connsiteY2" fmla="*/ 97846 h 918160"/>
                        <a:gd name="connsiteX3" fmla="*/ 1726380 w 1779650"/>
                        <a:gd name="connsiteY3" fmla="*/ 230219 h 918160"/>
                        <a:gd name="connsiteX4" fmla="*/ 852634 w 1779650"/>
                        <a:gd name="connsiteY4" fmla="*/ 918160 h 918160"/>
                        <a:gd name="connsiteX5" fmla="*/ 11938 w 1779650"/>
                        <a:gd name="connsiteY5" fmla="*/ 232973 h 918160"/>
                        <a:gd name="connsiteX6" fmla="*/ 0 w 1779650"/>
                        <a:gd name="connsiteY6" fmla="*/ 114545 h 918160"/>
                        <a:gd name="connsiteX7" fmla="*/ 133675 w 1779650"/>
                        <a:gd name="connsiteY7" fmla="*/ 39021 h 918160"/>
                        <a:gd name="connsiteX8" fmla="*/ 1035322 w 1779650"/>
                        <a:gd name="connsiteY8" fmla="*/ 1268 h 918160"/>
                        <a:gd name="connsiteX0" fmla="*/ 1090406 w 1834734"/>
                        <a:gd name="connsiteY0" fmla="*/ 1268 h 918160"/>
                        <a:gd name="connsiteX1" fmla="*/ 1730945 w 1834734"/>
                        <a:gd name="connsiteY1" fmla="*/ 72450 h 918160"/>
                        <a:gd name="connsiteX2" fmla="*/ 1834734 w 1834734"/>
                        <a:gd name="connsiteY2" fmla="*/ 97846 h 918160"/>
                        <a:gd name="connsiteX3" fmla="*/ 1781464 w 1834734"/>
                        <a:gd name="connsiteY3" fmla="*/ 230219 h 918160"/>
                        <a:gd name="connsiteX4" fmla="*/ 907718 w 1834734"/>
                        <a:gd name="connsiteY4" fmla="*/ 918160 h 918160"/>
                        <a:gd name="connsiteX5" fmla="*/ 67022 w 1834734"/>
                        <a:gd name="connsiteY5" fmla="*/ 232973 h 918160"/>
                        <a:gd name="connsiteX6" fmla="*/ 0 w 1834734"/>
                        <a:gd name="connsiteY6" fmla="*/ 109036 h 918160"/>
                        <a:gd name="connsiteX7" fmla="*/ 188759 w 1834734"/>
                        <a:gd name="connsiteY7" fmla="*/ 39021 h 918160"/>
                        <a:gd name="connsiteX8" fmla="*/ 1090406 w 1834734"/>
                        <a:gd name="connsiteY8" fmla="*/ 1268 h 918160"/>
                        <a:gd name="connsiteX0" fmla="*/ 1090406 w 1834734"/>
                        <a:gd name="connsiteY0" fmla="*/ 1268 h 918160"/>
                        <a:gd name="connsiteX1" fmla="*/ 1730945 w 1834734"/>
                        <a:gd name="connsiteY1" fmla="*/ 72450 h 918160"/>
                        <a:gd name="connsiteX2" fmla="*/ 1834734 w 1834734"/>
                        <a:gd name="connsiteY2" fmla="*/ 97846 h 918160"/>
                        <a:gd name="connsiteX3" fmla="*/ 1781464 w 1834734"/>
                        <a:gd name="connsiteY3" fmla="*/ 230219 h 918160"/>
                        <a:gd name="connsiteX4" fmla="*/ 907718 w 1834734"/>
                        <a:gd name="connsiteY4" fmla="*/ 918160 h 918160"/>
                        <a:gd name="connsiteX5" fmla="*/ 67022 w 1834734"/>
                        <a:gd name="connsiteY5" fmla="*/ 232973 h 918160"/>
                        <a:gd name="connsiteX6" fmla="*/ 0 w 1834734"/>
                        <a:gd name="connsiteY6" fmla="*/ 109036 h 918160"/>
                        <a:gd name="connsiteX7" fmla="*/ 188759 w 1834734"/>
                        <a:gd name="connsiteY7" fmla="*/ 39021 h 918160"/>
                        <a:gd name="connsiteX8" fmla="*/ 1090406 w 1834734"/>
                        <a:gd name="connsiteY8" fmla="*/ 1268 h 918160"/>
                        <a:gd name="connsiteX0" fmla="*/ 1090406 w 1834734"/>
                        <a:gd name="connsiteY0" fmla="*/ 1268 h 918168"/>
                        <a:gd name="connsiteX1" fmla="*/ 1730945 w 1834734"/>
                        <a:gd name="connsiteY1" fmla="*/ 72450 h 918168"/>
                        <a:gd name="connsiteX2" fmla="*/ 1834734 w 1834734"/>
                        <a:gd name="connsiteY2" fmla="*/ 97846 h 918168"/>
                        <a:gd name="connsiteX3" fmla="*/ 1781464 w 1834734"/>
                        <a:gd name="connsiteY3" fmla="*/ 230219 h 918168"/>
                        <a:gd name="connsiteX4" fmla="*/ 907718 w 1834734"/>
                        <a:gd name="connsiteY4" fmla="*/ 918160 h 918168"/>
                        <a:gd name="connsiteX5" fmla="*/ 39480 w 1834734"/>
                        <a:gd name="connsiteY5" fmla="*/ 241235 h 918168"/>
                        <a:gd name="connsiteX6" fmla="*/ 0 w 1834734"/>
                        <a:gd name="connsiteY6" fmla="*/ 109036 h 918168"/>
                        <a:gd name="connsiteX7" fmla="*/ 188759 w 1834734"/>
                        <a:gd name="connsiteY7" fmla="*/ 39021 h 918168"/>
                        <a:gd name="connsiteX8" fmla="*/ 1090406 w 1834734"/>
                        <a:gd name="connsiteY8" fmla="*/ 1268 h 918168"/>
                        <a:gd name="connsiteX0" fmla="*/ 1109685 w 1854013"/>
                        <a:gd name="connsiteY0" fmla="*/ 1268 h 918168"/>
                        <a:gd name="connsiteX1" fmla="*/ 1750224 w 1854013"/>
                        <a:gd name="connsiteY1" fmla="*/ 72450 h 918168"/>
                        <a:gd name="connsiteX2" fmla="*/ 1854013 w 1854013"/>
                        <a:gd name="connsiteY2" fmla="*/ 97846 h 918168"/>
                        <a:gd name="connsiteX3" fmla="*/ 1800743 w 1854013"/>
                        <a:gd name="connsiteY3" fmla="*/ 230219 h 918168"/>
                        <a:gd name="connsiteX4" fmla="*/ 926997 w 1854013"/>
                        <a:gd name="connsiteY4" fmla="*/ 918160 h 918168"/>
                        <a:gd name="connsiteX5" fmla="*/ 58759 w 1854013"/>
                        <a:gd name="connsiteY5" fmla="*/ 241235 h 918168"/>
                        <a:gd name="connsiteX6" fmla="*/ 0 w 1854013"/>
                        <a:gd name="connsiteY6" fmla="*/ 111790 h 918168"/>
                        <a:gd name="connsiteX7" fmla="*/ 208038 w 1854013"/>
                        <a:gd name="connsiteY7" fmla="*/ 39021 h 918168"/>
                        <a:gd name="connsiteX8" fmla="*/ 1109685 w 1854013"/>
                        <a:gd name="connsiteY8" fmla="*/ 1268 h 918168"/>
                        <a:gd name="connsiteX0" fmla="*/ 1137227 w 1881555"/>
                        <a:gd name="connsiteY0" fmla="*/ 1268 h 918168"/>
                        <a:gd name="connsiteX1" fmla="*/ 1777766 w 1881555"/>
                        <a:gd name="connsiteY1" fmla="*/ 72450 h 918168"/>
                        <a:gd name="connsiteX2" fmla="*/ 1881555 w 1881555"/>
                        <a:gd name="connsiteY2" fmla="*/ 97846 h 918168"/>
                        <a:gd name="connsiteX3" fmla="*/ 1828285 w 1881555"/>
                        <a:gd name="connsiteY3" fmla="*/ 230219 h 918168"/>
                        <a:gd name="connsiteX4" fmla="*/ 954539 w 1881555"/>
                        <a:gd name="connsiteY4" fmla="*/ 918160 h 918168"/>
                        <a:gd name="connsiteX5" fmla="*/ 86301 w 1881555"/>
                        <a:gd name="connsiteY5" fmla="*/ 241235 h 918168"/>
                        <a:gd name="connsiteX6" fmla="*/ 0 w 1881555"/>
                        <a:gd name="connsiteY6" fmla="*/ 122807 h 918168"/>
                        <a:gd name="connsiteX7" fmla="*/ 235580 w 1881555"/>
                        <a:gd name="connsiteY7" fmla="*/ 39021 h 918168"/>
                        <a:gd name="connsiteX8" fmla="*/ 1137227 w 1881555"/>
                        <a:gd name="connsiteY8" fmla="*/ 1268 h 918168"/>
                        <a:gd name="connsiteX0" fmla="*/ 1137227 w 1881555"/>
                        <a:gd name="connsiteY0" fmla="*/ 1925 h 918825"/>
                        <a:gd name="connsiteX1" fmla="*/ 1777766 w 1881555"/>
                        <a:gd name="connsiteY1" fmla="*/ 73107 h 918825"/>
                        <a:gd name="connsiteX2" fmla="*/ 1881555 w 1881555"/>
                        <a:gd name="connsiteY2" fmla="*/ 98503 h 918825"/>
                        <a:gd name="connsiteX3" fmla="*/ 1828285 w 1881555"/>
                        <a:gd name="connsiteY3" fmla="*/ 230876 h 918825"/>
                        <a:gd name="connsiteX4" fmla="*/ 954539 w 1881555"/>
                        <a:gd name="connsiteY4" fmla="*/ 918817 h 918825"/>
                        <a:gd name="connsiteX5" fmla="*/ 86301 w 1881555"/>
                        <a:gd name="connsiteY5" fmla="*/ 241892 h 918825"/>
                        <a:gd name="connsiteX6" fmla="*/ 0 w 1881555"/>
                        <a:gd name="connsiteY6" fmla="*/ 123464 h 918825"/>
                        <a:gd name="connsiteX7" fmla="*/ 197021 w 1881555"/>
                        <a:gd name="connsiteY7" fmla="*/ 28661 h 918825"/>
                        <a:gd name="connsiteX8" fmla="*/ 1137227 w 1881555"/>
                        <a:gd name="connsiteY8" fmla="*/ 1925 h 918825"/>
                        <a:gd name="connsiteX0" fmla="*/ 1137227 w 1881555"/>
                        <a:gd name="connsiteY0" fmla="*/ 1925 h 918873"/>
                        <a:gd name="connsiteX1" fmla="*/ 1777766 w 1881555"/>
                        <a:gd name="connsiteY1" fmla="*/ 73107 h 918873"/>
                        <a:gd name="connsiteX2" fmla="*/ 1881555 w 1881555"/>
                        <a:gd name="connsiteY2" fmla="*/ 98503 h 918873"/>
                        <a:gd name="connsiteX3" fmla="*/ 1828285 w 1881555"/>
                        <a:gd name="connsiteY3" fmla="*/ 230876 h 918873"/>
                        <a:gd name="connsiteX4" fmla="*/ 954539 w 1881555"/>
                        <a:gd name="connsiteY4" fmla="*/ 918817 h 918873"/>
                        <a:gd name="connsiteX5" fmla="*/ 47742 w 1881555"/>
                        <a:gd name="connsiteY5" fmla="*/ 258417 h 918873"/>
                        <a:gd name="connsiteX6" fmla="*/ 0 w 1881555"/>
                        <a:gd name="connsiteY6" fmla="*/ 123464 h 918873"/>
                        <a:gd name="connsiteX7" fmla="*/ 197021 w 1881555"/>
                        <a:gd name="connsiteY7" fmla="*/ 28661 h 918873"/>
                        <a:gd name="connsiteX8" fmla="*/ 1137227 w 1881555"/>
                        <a:gd name="connsiteY8" fmla="*/ 1925 h 918873"/>
                        <a:gd name="connsiteX0" fmla="*/ 1137227 w 1881555"/>
                        <a:gd name="connsiteY0" fmla="*/ 1925 h 918898"/>
                        <a:gd name="connsiteX1" fmla="*/ 1777766 w 1881555"/>
                        <a:gd name="connsiteY1" fmla="*/ 73107 h 918898"/>
                        <a:gd name="connsiteX2" fmla="*/ 1881555 w 1881555"/>
                        <a:gd name="connsiteY2" fmla="*/ 98503 h 918898"/>
                        <a:gd name="connsiteX3" fmla="*/ 1855828 w 1881555"/>
                        <a:gd name="connsiteY3" fmla="*/ 225368 h 918898"/>
                        <a:gd name="connsiteX4" fmla="*/ 954539 w 1881555"/>
                        <a:gd name="connsiteY4" fmla="*/ 918817 h 918898"/>
                        <a:gd name="connsiteX5" fmla="*/ 47742 w 1881555"/>
                        <a:gd name="connsiteY5" fmla="*/ 258417 h 918898"/>
                        <a:gd name="connsiteX6" fmla="*/ 0 w 1881555"/>
                        <a:gd name="connsiteY6" fmla="*/ 123464 h 918898"/>
                        <a:gd name="connsiteX7" fmla="*/ 197021 w 1881555"/>
                        <a:gd name="connsiteY7" fmla="*/ 28661 h 918898"/>
                        <a:gd name="connsiteX8" fmla="*/ 1137227 w 1881555"/>
                        <a:gd name="connsiteY8" fmla="*/ 1925 h 9188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881555" h="918898">
                          <a:moveTo>
                            <a:pt x="1137227" y="1925"/>
                          </a:moveTo>
                          <a:cubicBezTo>
                            <a:pt x="1295965" y="5525"/>
                            <a:pt x="1614962" y="60468"/>
                            <a:pt x="1777766" y="73107"/>
                          </a:cubicBezTo>
                          <a:lnTo>
                            <a:pt x="1881555" y="98503"/>
                          </a:lnTo>
                          <a:lnTo>
                            <a:pt x="1855828" y="225368"/>
                          </a:lnTo>
                          <a:cubicBezTo>
                            <a:pt x="1775811" y="616404"/>
                            <a:pt x="1255887" y="913309"/>
                            <a:pt x="954539" y="918817"/>
                          </a:cubicBezTo>
                          <a:cubicBezTo>
                            <a:pt x="653191" y="924325"/>
                            <a:pt x="127760" y="649453"/>
                            <a:pt x="47742" y="258417"/>
                          </a:cubicBezTo>
                          <a:lnTo>
                            <a:pt x="0" y="123464"/>
                          </a:lnTo>
                          <a:lnTo>
                            <a:pt x="197021" y="28661"/>
                          </a:lnTo>
                          <a:cubicBezTo>
                            <a:pt x="502187" y="8603"/>
                            <a:pt x="819751" y="-5273"/>
                            <a:pt x="1137227" y="1925"/>
                          </a:cubicBezTo>
                          <a:close/>
                        </a:path>
                      </a:pathLst>
                    </a:custGeom>
                    <a:solidFill>
                      <a:schemeClr val="bg1">
                        <a:lumMod val="95000"/>
                        <a:alpha val="46000"/>
                      </a:schemeClr>
                    </a:solidFill>
                    <a:ln>
                      <a:noFill/>
                    </a:ln>
                    <a:effectLst>
                      <a:softEdge rad="10160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Freeform: Shape 18">
                      <a:extLst>
                        <a:ext uri="{FF2B5EF4-FFF2-40B4-BE49-F238E27FC236}">
                          <a16:creationId xmlns:a16="http://schemas.microsoft.com/office/drawing/2014/main" id="{3B806467-17D0-9BB5-1EE2-89067C3762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76367" y="3601864"/>
                      <a:ext cx="1074541" cy="599080"/>
                    </a:xfrm>
                    <a:custGeom>
                      <a:avLst/>
                      <a:gdLst>
                        <a:gd name="connsiteX0" fmla="*/ 1068899 w 1074541"/>
                        <a:gd name="connsiteY0" fmla="*/ 595500 h 599080"/>
                        <a:gd name="connsiteX1" fmla="*/ 1074541 w 1074541"/>
                        <a:gd name="connsiteY1" fmla="*/ 599080 h 599080"/>
                        <a:gd name="connsiteX2" fmla="*/ 1066956 w 1074541"/>
                        <a:gd name="connsiteY2" fmla="*/ 599080 h 599080"/>
                        <a:gd name="connsiteX3" fmla="*/ 130220 w 1074541"/>
                        <a:gd name="connsiteY3" fmla="*/ 0 h 599080"/>
                        <a:gd name="connsiteX4" fmla="*/ 445083 w 1074541"/>
                        <a:gd name="connsiteY4" fmla="*/ 199750 h 599080"/>
                        <a:gd name="connsiteX5" fmla="*/ 435167 w 1074541"/>
                        <a:gd name="connsiteY5" fmla="*/ 211769 h 599080"/>
                        <a:gd name="connsiteX6" fmla="*/ 371688 w 1074541"/>
                        <a:gd name="connsiteY6" fmla="*/ 419583 h 599080"/>
                        <a:gd name="connsiteX7" fmla="*/ 400897 w 1074541"/>
                        <a:gd name="connsiteY7" fmla="*/ 564261 h 599080"/>
                        <a:gd name="connsiteX8" fmla="*/ 419796 w 1074541"/>
                        <a:gd name="connsiteY8" fmla="*/ 599080 h 599080"/>
                        <a:gd name="connsiteX9" fmla="*/ 24316 w 1074541"/>
                        <a:gd name="connsiteY9" fmla="*/ 599080 h 599080"/>
                        <a:gd name="connsiteX10" fmla="*/ 15103 w 1074541"/>
                        <a:gd name="connsiteY10" fmla="*/ 569399 h 599080"/>
                        <a:gd name="connsiteX11" fmla="*/ 0 w 1074541"/>
                        <a:gd name="connsiteY11" fmla="*/ 419583 h 599080"/>
                        <a:gd name="connsiteX12" fmla="*/ 126957 w 1074541"/>
                        <a:gd name="connsiteY12" fmla="*/ 3955 h 5990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074541" h="599080">
                          <a:moveTo>
                            <a:pt x="1068899" y="595500"/>
                          </a:moveTo>
                          <a:lnTo>
                            <a:pt x="1074541" y="599080"/>
                          </a:lnTo>
                          <a:lnTo>
                            <a:pt x="1066956" y="599080"/>
                          </a:lnTo>
                          <a:close/>
                          <a:moveTo>
                            <a:pt x="130220" y="0"/>
                          </a:moveTo>
                          <a:lnTo>
                            <a:pt x="445083" y="199750"/>
                          </a:lnTo>
                          <a:lnTo>
                            <a:pt x="435167" y="211769"/>
                          </a:lnTo>
                          <a:cubicBezTo>
                            <a:pt x="395090" y="271090"/>
                            <a:pt x="371688" y="342604"/>
                            <a:pt x="371688" y="419583"/>
                          </a:cubicBezTo>
                          <a:cubicBezTo>
                            <a:pt x="371688" y="470903"/>
                            <a:pt x="382089" y="519793"/>
                            <a:pt x="400897" y="564261"/>
                          </a:cubicBezTo>
                          <a:lnTo>
                            <a:pt x="419796" y="599080"/>
                          </a:lnTo>
                          <a:lnTo>
                            <a:pt x="24316" y="599080"/>
                          </a:lnTo>
                          <a:lnTo>
                            <a:pt x="15103" y="569399"/>
                          </a:lnTo>
                          <a:cubicBezTo>
                            <a:pt x="5200" y="521007"/>
                            <a:pt x="0" y="470902"/>
                            <a:pt x="0" y="419583"/>
                          </a:cubicBezTo>
                          <a:cubicBezTo>
                            <a:pt x="0" y="265625"/>
                            <a:pt x="46803" y="122598"/>
                            <a:pt x="126957" y="3955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  <a:effectLst>
                      <a:softEdge rad="3810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" name="Freeform: Shape 19">
                      <a:extLst>
                        <a:ext uri="{FF2B5EF4-FFF2-40B4-BE49-F238E27FC236}">
                          <a16:creationId xmlns:a16="http://schemas.microsoft.com/office/drawing/2014/main" id="{C043336A-D96B-BBB6-D7EA-06DA14CE4C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31778" y="3244721"/>
                      <a:ext cx="1016990" cy="497311"/>
                    </a:xfrm>
                    <a:custGeom>
                      <a:avLst/>
                      <a:gdLst>
                        <a:gd name="connsiteX0" fmla="*/ 485722 w 1016990"/>
                        <a:gd name="connsiteY0" fmla="*/ 0 h 497311"/>
                        <a:gd name="connsiteX1" fmla="*/ 1011368 w 1016990"/>
                        <a:gd name="connsiteY1" fmla="*/ 217730 h 497311"/>
                        <a:gd name="connsiteX2" fmla="*/ 1016990 w 1016990"/>
                        <a:gd name="connsiteY2" fmla="*/ 224544 h 497311"/>
                        <a:gd name="connsiteX3" fmla="*/ 896053 w 1016990"/>
                        <a:gd name="connsiteY3" fmla="*/ 497311 h 497311"/>
                        <a:gd name="connsiteX4" fmla="*/ 883892 w 1016990"/>
                        <a:gd name="connsiteY4" fmla="*/ 474905 h 497311"/>
                        <a:gd name="connsiteX5" fmla="*/ 485722 w 1016990"/>
                        <a:gd name="connsiteY5" fmla="*/ 263200 h 497311"/>
                        <a:gd name="connsiteX6" fmla="*/ 217251 w 1016990"/>
                        <a:gd name="connsiteY6" fmla="*/ 345207 h 497311"/>
                        <a:gd name="connsiteX7" fmla="*/ 180026 w 1016990"/>
                        <a:gd name="connsiteY7" fmla="*/ 375920 h 497311"/>
                        <a:gd name="connsiteX8" fmla="*/ 0 w 1016990"/>
                        <a:gd name="connsiteY8" fmla="*/ 184790 h 497311"/>
                        <a:gd name="connsiteX9" fmla="*/ 70094 w 1016990"/>
                        <a:gd name="connsiteY9" fmla="*/ 126957 h 497311"/>
                        <a:gd name="connsiteX10" fmla="*/ 485722 w 1016990"/>
                        <a:gd name="connsiteY10" fmla="*/ 0 h 4973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16990" h="497311">
                          <a:moveTo>
                            <a:pt x="485722" y="0"/>
                          </a:moveTo>
                          <a:cubicBezTo>
                            <a:pt x="691000" y="0"/>
                            <a:pt x="876844" y="83205"/>
                            <a:pt x="1011368" y="217730"/>
                          </a:cubicBezTo>
                          <a:lnTo>
                            <a:pt x="1016990" y="224544"/>
                          </a:lnTo>
                          <a:lnTo>
                            <a:pt x="896053" y="497311"/>
                          </a:lnTo>
                          <a:lnTo>
                            <a:pt x="883892" y="474905"/>
                          </a:lnTo>
                          <a:cubicBezTo>
                            <a:pt x="797601" y="347178"/>
                            <a:pt x="651468" y="263200"/>
                            <a:pt x="485722" y="263200"/>
                          </a:cubicBezTo>
                          <a:cubicBezTo>
                            <a:pt x="386274" y="263200"/>
                            <a:pt x="293888" y="293432"/>
                            <a:pt x="217251" y="345207"/>
                          </a:cubicBezTo>
                          <a:lnTo>
                            <a:pt x="180026" y="375920"/>
                          </a:lnTo>
                          <a:lnTo>
                            <a:pt x="0" y="184790"/>
                          </a:lnTo>
                          <a:lnTo>
                            <a:pt x="70094" y="126957"/>
                          </a:lnTo>
                          <a:cubicBezTo>
                            <a:pt x="188737" y="46803"/>
                            <a:pt x="331764" y="0"/>
                            <a:pt x="485722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  <a:effectLst>
                      <a:softEdge rad="5080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" name="Freeform: Shape 20">
                      <a:extLst>
                        <a:ext uri="{FF2B5EF4-FFF2-40B4-BE49-F238E27FC236}">
                          <a16:creationId xmlns:a16="http://schemas.microsoft.com/office/drawing/2014/main" id="{152A7C99-D9A0-1D56-A6E4-821B127896D9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3515166" y="3671948"/>
                      <a:ext cx="1074541" cy="599080"/>
                    </a:xfrm>
                    <a:custGeom>
                      <a:avLst/>
                      <a:gdLst>
                        <a:gd name="connsiteX0" fmla="*/ 1068899 w 1074541"/>
                        <a:gd name="connsiteY0" fmla="*/ 595500 h 599080"/>
                        <a:gd name="connsiteX1" fmla="*/ 1074541 w 1074541"/>
                        <a:gd name="connsiteY1" fmla="*/ 599080 h 599080"/>
                        <a:gd name="connsiteX2" fmla="*/ 1066956 w 1074541"/>
                        <a:gd name="connsiteY2" fmla="*/ 599080 h 599080"/>
                        <a:gd name="connsiteX3" fmla="*/ 130220 w 1074541"/>
                        <a:gd name="connsiteY3" fmla="*/ 0 h 599080"/>
                        <a:gd name="connsiteX4" fmla="*/ 445083 w 1074541"/>
                        <a:gd name="connsiteY4" fmla="*/ 199750 h 599080"/>
                        <a:gd name="connsiteX5" fmla="*/ 435167 w 1074541"/>
                        <a:gd name="connsiteY5" fmla="*/ 211769 h 599080"/>
                        <a:gd name="connsiteX6" fmla="*/ 371688 w 1074541"/>
                        <a:gd name="connsiteY6" fmla="*/ 419583 h 599080"/>
                        <a:gd name="connsiteX7" fmla="*/ 400897 w 1074541"/>
                        <a:gd name="connsiteY7" fmla="*/ 564261 h 599080"/>
                        <a:gd name="connsiteX8" fmla="*/ 419796 w 1074541"/>
                        <a:gd name="connsiteY8" fmla="*/ 599080 h 599080"/>
                        <a:gd name="connsiteX9" fmla="*/ 24316 w 1074541"/>
                        <a:gd name="connsiteY9" fmla="*/ 599080 h 599080"/>
                        <a:gd name="connsiteX10" fmla="*/ 15103 w 1074541"/>
                        <a:gd name="connsiteY10" fmla="*/ 569399 h 599080"/>
                        <a:gd name="connsiteX11" fmla="*/ 0 w 1074541"/>
                        <a:gd name="connsiteY11" fmla="*/ 419583 h 599080"/>
                        <a:gd name="connsiteX12" fmla="*/ 126957 w 1074541"/>
                        <a:gd name="connsiteY12" fmla="*/ 3955 h 5990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074541" h="599080">
                          <a:moveTo>
                            <a:pt x="1068899" y="595500"/>
                          </a:moveTo>
                          <a:lnTo>
                            <a:pt x="1074541" y="599080"/>
                          </a:lnTo>
                          <a:lnTo>
                            <a:pt x="1066956" y="599080"/>
                          </a:lnTo>
                          <a:close/>
                          <a:moveTo>
                            <a:pt x="130220" y="0"/>
                          </a:moveTo>
                          <a:lnTo>
                            <a:pt x="445083" y="199750"/>
                          </a:lnTo>
                          <a:lnTo>
                            <a:pt x="435167" y="211769"/>
                          </a:lnTo>
                          <a:cubicBezTo>
                            <a:pt x="395090" y="271090"/>
                            <a:pt x="371688" y="342604"/>
                            <a:pt x="371688" y="419583"/>
                          </a:cubicBezTo>
                          <a:cubicBezTo>
                            <a:pt x="371688" y="470903"/>
                            <a:pt x="382089" y="519793"/>
                            <a:pt x="400897" y="564261"/>
                          </a:cubicBezTo>
                          <a:lnTo>
                            <a:pt x="419796" y="599080"/>
                          </a:lnTo>
                          <a:lnTo>
                            <a:pt x="24316" y="599080"/>
                          </a:lnTo>
                          <a:lnTo>
                            <a:pt x="15103" y="569399"/>
                          </a:lnTo>
                          <a:cubicBezTo>
                            <a:pt x="5200" y="521007"/>
                            <a:pt x="0" y="470902"/>
                            <a:pt x="0" y="419583"/>
                          </a:cubicBezTo>
                          <a:cubicBezTo>
                            <a:pt x="0" y="265625"/>
                            <a:pt x="46803" y="122598"/>
                            <a:pt x="126957" y="3955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  <a:effectLst>
                      <a:softEdge rad="6350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AC631D0A-CEDB-E199-FD40-6FC00D67452A}"/>
                      </a:ext>
                    </a:extLst>
                  </p:cNvPr>
                  <p:cNvSpPr/>
                  <p:nvPr/>
                </p:nvSpPr>
                <p:spPr>
                  <a:xfrm rot="21279126">
                    <a:off x="2884631" y="3486950"/>
                    <a:ext cx="792907" cy="447273"/>
                  </a:xfrm>
                  <a:custGeom>
                    <a:avLst/>
                    <a:gdLst>
                      <a:gd name="connsiteX0" fmla="*/ 31972 w 812090"/>
                      <a:gd name="connsiteY0" fmla="*/ 409242 h 409242"/>
                      <a:gd name="connsiteX1" fmla="*/ 0 w 812090"/>
                      <a:gd name="connsiteY1" fmla="*/ 274959 h 409242"/>
                      <a:gd name="connsiteX2" fmla="*/ 732160 w 812090"/>
                      <a:gd name="connsiteY2" fmla="*/ 0 h 409242"/>
                      <a:gd name="connsiteX3" fmla="*/ 812090 w 812090"/>
                      <a:gd name="connsiteY3" fmla="*/ 220607 h 409242"/>
                      <a:gd name="connsiteX4" fmla="*/ 31972 w 812090"/>
                      <a:gd name="connsiteY4" fmla="*/ 409242 h 409242"/>
                      <a:gd name="connsiteX0" fmla="*/ 31972 w 812090"/>
                      <a:gd name="connsiteY0" fmla="*/ 409242 h 409242"/>
                      <a:gd name="connsiteX1" fmla="*/ 0 w 812090"/>
                      <a:gd name="connsiteY1" fmla="*/ 274959 h 409242"/>
                      <a:gd name="connsiteX2" fmla="*/ 732160 w 812090"/>
                      <a:gd name="connsiteY2" fmla="*/ 0 h 409242"/>
                      <a:gd name="connsiteX3" fmla="*/ 812090 w 812090"/>
                      <a:gd name="connsiteY3" fmla="*/ 220607 h 409242"/>
                      <a:gd name="connsiteX4" fmla="*/ 31972 w 812090"/>
                      <a:gd name="connsiteY4" fmla="*/ 409242 h 409242"/>
                      <a:gd name="connsiteX0" fmla="*/ 31972 w 812090"/>
                      <a:gd name="connsiteY0" fmla="*/ 409242 h 434484"/>
                      <a:gd name="connsiteX1" fmla="*/ 0 w 812090"/>
                      <a:gd name="connsiteY1" fmla="*/ 274959 h 434484"/>
                      <a:gd name="connsiteX2" fmla="*/ 732160 w 812090"/>
                      <a:gd name="connsiteY2" fmla="*/ 0 h 434484"/>
                      <a:gd name="connsiteX3" fmla="*/ 812090 w 812090"/>
                      <a:gd name="connsiteY3" fmla="*/ 220607 h 434484"/>
                      <a:gd name="connsiteX4" fmla="*/ 31972 w 812090"/>
                      <a:gd name="connsiteY4" fmla="*/ 409242 h 434484"/>
                      <a:gd name="connsiteX0" fmla="*/ 31972 w 812090"/>
                      <a:gd name="connsiteY0" fmla="*/ 409242 h 434484"/>
                      <a:gd name="connsiteX1" fmla="*/ 0 w 812090"/>
                      <a:gd name="connsiteY1" fmla="*/ 274959 h 434484"/>
                      <a:gd name="connsiteX2" fmla="*/ 732160 w 812090"/>
                      <a:gd name="connsiteY2" fmla="*/ 0 h 434484"/>
                      <a:gd name="connsiteX3" fmla="*/ 812090 w 812090"/>
                      <a:gd name="connsiteY3" fmla="*/ 220607 h 434484"/>
                      <a:gd name="connsiteX4" fmla="*/ 31972 w 812090"/>
                      <a:gd name="connsiteY4" fmla="*/ 409242 h 434484"/>
                      <a:gd name="connsiteX0" fmla="*/ 31972 w 812090"/>
                      <a:gd name="connsiteY0" fmla="*/ 409242 h 434484"/>
                      <a:gd name="connsiteX1" fmla="*/ 0 w 812090"/>
                      <a:gd name="connsiteY1" fmla="*/ 274959 h 434484"/>
                      <a:gd name="connsiteX2" fmla="*/ 732160 w 812090"/>
                      <a:gd name="connsiteY2" fmla="*/ 0 h 434484"/>
                      <a:gd name="connsiteX3" fmla="*/ 812090 w 812090"/>
                      <a:gd name="connsiteY3" fmla="*/ 220607 h 434484"/>
                      <a:gd name="connsiteX4" fmla="*/ 31972 w 812090"/>
                      <a:gd name="connsiteY4" fmla="*/ 409242 h 434484"/>
                      <a:gd name="connsiteX0" fmla="*/ 12789 w 792907"/>
                      <a:gd name="connsiteY0" fmla="*/ 409242 h 434484"/>
                      <a:gd name="connsiteX1" fmla="*/ 0 w 792907"/>
                      <a:gd name="connsiteY1" fmla="*/ 300537 h 434484"/>
                      <a:gd name="connsiteX2" fmla="*/ 712977 w 792907"/>
                      <a:gd name="connsiteY2" fmla="*/ 0 h 434484"/>
                      <a:gd name="connsiteX3" fmla="*/ 792907 w 792907"/>
                      <a:gd name="connsiteY3" fmla="*/ 220607 h 434484"/>
                      <a:gd name="connsiteX4" fmla="*/ 12789 w 792907"/>
                      <a:gd name="connsiteY4" fmla="*/ 409242 h 434484"/>
                      <a:gd name="connsiteX0" fmla="*/ 12789 w 792907"/>
                      <a:gd name="connsiteY0" fmla="*/ 422031 h 447273"/>
                      <a:gd name="connsiteX1" fmla="*/ 0 w 792907"/>
                      <a:gd name="connsiteY1" fmla="*/ 313326 h 447273"/>
                      <a:gd name="connsiteX2" fmla="*/ 703386 w 792907"/>
                      <a:gd name="connsiteY2" fmla="*/ 0 h 447273"/>
                      <a:gd name="connsiteX3" fmla="*/ 792907 w 792907"/>
                      <a:gd name="connsiteY3" fmla="*/ 233396 h 447273"/>
                      <a:gd name="connsiteX4" fmla="*/ 12789 w 792907"/>
                      <a:gd name="connsiteY4" fmla="*/ 422031 h 4472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92907" h="447273">
                        <a:moveTo>
                          <a:pt x="12789" y="422031"/>
                        </a:moveTo>
                        <a:lnTo>
                          <a:pt x="0" y="313326"/>
                        </a:lnTo>
                        <a:cubicBezTo>
                          <a:pt x="368744" y="375139"/>
                          <a:pt x="516882" y="187569"/>
                          <a:pt x="703386" y="0"/>
                        </a:cubicBezTo>
                        <a:lnTo>
                          <a:pt x="792907" y="233396"/>
                        </a:lnTo>
                        <a:cubicBezTo>
                          <a:pt x="542459" y="452936"/>
                          <a:pt x="234462" y="477450"/>
                          <a:pt x="12789" y="422031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A17ED070-E29F-C9C8-2519-13D2D0082703}"/>
                    </a:ext>
                  </a:extLst>
                </p:cNvPr>
                <p:cNvSpPr/>
                <p:nvPr/>
              </p:nvSpPr>
              <p:spPr>
                <a:xfrm>
                  <a:off x="2885761" y="2489345"/>
                  <a:ext cx="717381" cy="5517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softEdge rad="139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7DEC14D8-95FC-5F91-9A06-6E364BE374A1}"/>
                  </a:ext>
                </a:extLst>
              </p:cNvPr>
              <p:cNvSpPr/>
              <p:nvPr/>
            </p:nvSpPr>
            <p:spPr>
              <a:xfrm rot="2725454">
                <a:off x="2006203" y="3623401"/>
                <a:ext cx="975571" cy="400688"/>
              </a:xfrm>
              <a:prstGeom prst="ellipse">
                <a:avLst/>
              </a:prstGeom>
              <a:gradFill>
                <a:gsLst>
                  <a:gs pos="0">
                    <a:srgbClr val="6F6F6F">
                      <a:alpha val="0"/>
                    </a:srgbClr>
                  </a:gs>
                  <a:gs pos="100000">
                    <a:schemeClr val="tx1"/>
                  </a:gs>
                </a:gsLst>
                <a:lin ang="5400000" scaled="1"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AAA0C31-BC21-CD83-FB3A-D18D5A4918E8}"/>
                </a:ext>
              </a:extLst>
            </p:cNvPr>
            <p:cNvSpPr/>
            <p:nvPr/>
          </p:nvSpPr>
          <p:spPr>
            <a:xfrm rot="21279126">
              <a:off x="2419191" y="4507673"/>
              <a:ext cx="2324410" cy="338852"/>
            </a:xfrm>
            <a:prstGeom prst="ellipse">
              <a:avLst/>
            </a:prstGeom>
            <a:gradFill flip="none" rotWithShape="1">
              <a:gsLst>
                <a:gs pos="80000">
                  <a:srgbClr val="6F6F6F">
                    <a:alpha val="0"/>
                  </a:srgbClr>
                </a:gs>
                <a:gs pos="17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722E5AE-0AC0-FE98-D009-59FDC1F4593B}"/>
                </a:ext>
              </a:extLst>
            </p:cNvPr>
            <p:cNvSpPr/>
            <p:nvPr/>
          </p:nvSpPr>
          <p:spPr>
            <a:xfrm rot="21279126">
              <a:off x="7717006" y="4024816"/>
              <a:ext cx="2022583" cy="283196"/>
            </a:xfrm>
            <a:prstGeom prst="ellipse">
              <a:avLst/>
            </a:prstGeom>
            <a:gradFill flip="none" rotWithShape="1">
              <a:gsLst>
                <a:gs pos="84000">
                  <a:srgbClr val="6F6F6F">
                    <a:alpha val="0"/>
                  </a:srgbClr>
                </a:gs>
                <a:gs pos="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101ADAF-3A99-AB96-1C5E-E6C2E21123B2}"/>
                </a:ext>
              </a:extLst>
            </p:cNvPr>
            <p:cNvGrpSpPr/>
            <p:nvPr/>
          </p:nvGrpSpPr>
          <p:grpSpPr>
            <a:xfrm>
              <a:off x="8231234" y="3538670"/>
              <a:ext cx="702000" cy="700663"/>
              <a:chOff x="8247000" y="2937189"/>
              <a:chExt cx="1289138" cy="1254845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DEC74B2E-9C10-8CF4-3C37-A7FAC52F06CD}"/>
                  </a:ext>
                </a:extLst>
              </p:cNvPr>
              <p:cNvGrpSpPr/>
              <p:nvPr/>
            </p:nvGrpSpPr>
            <p:grpSpPr>
              <a:xfrm>
                <a:off x="8247000" y="2937189"/>
                <a:ext cx="1289138" cy="1254845"/>
                <a:chOff x="2098555" y="2245125"/>
                <a:chExt cx="1881555" cy="1831504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B7CC9BE2-1856-F176-6E62-699FBB960F49}"/>
                    </a:ext>
                  </a:extLst>
                </p:cNvPr>
                <p:cNvGrpSpPr/>
                <p:nvPr/>
              </p:nvGrpSpPr>
              <p:grpSpPr>
                <a:xfrm rot="21279126">
                  <a:off x="2098555" y="2245125"/>
                  <a:ext cx="1881555" cy="1831504"/>
                  <a:chOff x="2863283" y="3181350"/>
                  <a:chExt cx="1881555" cy="1831504"/>
                </a:xfrm>
              </p:grpSpPr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473698A0-3D7F-D3A0-9E41-ED7D5F0166FC}"/>
                      </a:ext>
                    </a:extLst>
                  </p:cNvPr>
                  <p:cNvSpPr/>
                  <p:nvPr/>
                </p:nvSpPr>
                <p:spPr>
                  <a:xfrm>
                    <a:off x="2954215" y="3181350"/>
                    <a:ext cx="1716259" cy="171625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Freeform: Shape 29">
                    <a:extLst>
                      <a:ext uri="{FF2B5EF4-FFF2-40B4-BE49-F238E27FC236}">
                        <a16:creationId xmlns:a16="http://schemas.microsoft.com/office/drawing/2014/main" id="{A1145BA9-13C5-286A-8759-C73F460A9719}"/>
                      </a:ext>
                    </a:extLst>
                  </p:cNvPr>
                  <p:cNvSpPr/>
                  <p:nvPr/>
                </p:nvSpPr>
                <p:spPr>
                  <a:xfrm>
                    <a:off x="2863283" y="4093956"/>
                    <a:ext cx="1881555" cy="918898"/>
                  </a:xfrm>
                  <a:custGeom>
                    <a:avLst/>
                    <a:gdLst>
                      <a:gd name="connsiteX0" fmla="*/ 1097316 w 1705286"/>
                      <a:gd name="connsiteY0" fmla="*/ 2407 h 841808"/>
                      <a:gd name="connsiteX1" fmla="*/ 1579464 w 1705286"/>
                      <a:gd name="connsiteY1" fmla="*/ 26394 h 841808"/>
                      <a:gd name="connsiteX2" fmla="*/ 1705286 w 1705286"/>
                      <a:gd name="connsiteY2" fmla="*/ 38019 h 841808"/>
                      <a:gd name="connsiteX3" fmla="*/ 1693330 w 1705286"/>
                      <a:gd name="connsiteY3" fmla="*/ 156621 h 841808"/>
                      <a:gd name="connsiteX4" fmla="*/ 852634 w 1705286"/>
                      <a:gd name="connsiteY4" fmla="*/ 841808 h 841808"/>
                      <a:gd name="connsiteX5" fmla="*/ 11938 w 1705286"/>
                      <a:gd name="connsiteY5" fmla="*/ 156621 h 841808"/>
                      <a:gd name="connsiteX6" fmla="*/ 0 w 1705286"/>
                      <a:gd name="connsiteY6" fmla="*/ 38193 h 841808"/>
                      <a:gd name="connsiteX7" fmla="*/ 164672 w 1705286"/>
                      <a:gd name="connsiteY7" fmla="*/ 24663 h 841808"/>
                      <a:gd name="connsiteX8" fmla="*/ 1097316 w 1705286"/>
                      <a:gd name="connsiteY8" fmla="*/ 2407 h 841808"/>
                      <a:gd name="connsiteX0" fmla="*/ 1035322 w 1705286"/>
                      <a:gd name="connsiteY0" fmla="*/ 422 h 917314"/>
                      <a:gd name="connsiteX1" fmla="*/ 1579464 w 1705286"/>
                      <a:gd name="connsiteY1" fmla="*/ 101900 h 917314"/>
                      <a:gd name="connsiteX2" fmla="*/ 1705286 w 1705286"/>
                      <a:gd name="connsiteY2" fmla="*/ 113525 h 917314"/>
                      <a:gd name="connsiteX3" fmla="*/ 1693330 w 1705286"/>
                      <a:gd name="connsiteY3" fmla="*/ 232127 h 917314"/>
                      <a:gd name="connsiteX4" fmla="*/ 852634 w 1705286"/>
                      <a:gd name="connsiteY4" fmla="*/ 917314 h 917314"/>
                      <a:gd name="connsiteX5" fmla="*/ 11938 w 1705286"/>
                      <a:gd name="connsiteY5" fmla="*/ 232127 h 917314"/>
                      <a:gd name="connsiteX6" fmla="*/ 0 w 1705286"/>
                      <a:gd name="connsiteY6" fmla="*/ 113699 h 917314"/>
                      <a:gd name="connsiteX7" fmla="*/ 164672 w 1705286"/>
                      <a:gd name="connsiteY7" fmla="*/ 100169 h 917314"/>
                      <a:gd name="connsiteX8" fmla="*/ 1035322 w 1705286"/>
                      <a:gd name="connsiteY8" fmla="*/ 422 h 917314"/>
                      <a:gd name="connsiteX0" fmla="*/ 1035322 w 1705286"/>
                      <a:gd name="connsiteY0" fmla="*/ 1268 h 918160"/>
                      <a:gd name="connsiteX1" fmla="*/ 1579464 w 1705286"/>
                      <a:gd name="connsiteY1" fmla="*/ 102746 h 918160"/>
                      <a:gd name="connsiteX2" fmla="*/ 1705286 w 1705286"/>
                      <a:gd name="connsiteY2" fmla="*/ 114371 h 918160"/>
                      <a:gd name="connsiteX3" fmla="*/ 1693330 w 1705286"/>
                      <a:gd name="connsiteY3" fmla="*/ 232973 h 918160"/>
                      <a:gd name="connsiteX4" fmla="*/ 852634 w 1705286"/>
                      <a:gd name="connsiteY4" fmla="*/ 918160 h 918160"/>
                      <a:gd name="connsiteX5" fmla="*/ 11938 w 1705286"/>
                      <a:gd name="connsiteY5" fmla="*/ 232973 h 918160"/>
                      <a:gd name="connsiteX6" fmla="*/ 0 w 1705286"/>
                      <a:gd name="connsiteY6" fmla="*/ 114545 h 918160"/>
                      <a:gd name="connsiteX7" fmla="*/ 133675 w 1705286"/>
                      <a:gd name="connsiteY7" fmla="*/ 39021 h 918160"/>
                      <a:gd name="connsiteX8" fmla="*/ 1035322 w 1705286"/>
                      <a:gd name="connsiteY8" fmla="*/ 1268 h 918160"/>
                      <a:gd name="connsiteX0" fmla="*/ 1035322 w 1709855"/>
                      <a:gd name="connsiteY0" fmla="*/ 1268 h 918160"/>
                      <a:gd name="connsiteX1" fmla="*/ 1579464 w 1709855"/>
                      <a:gd name="connsiteY1" fmla="*/ 102746 h 918160"/>
                      <a:gd name="connsiteX2" fmla="*/ 1705286 w 1709855"/>
                      <a:gd name="connsiteY2" fmla="*/ 114371 h 918160"/>
                      <a:gd name="connsiteX3" fmla="*/ 1709855 w 1709855"/>
                      <a:gd name="connsiteY3" fmla="*/ 232973 h 918160"/>
                      <a:gd name="connsiteX4" fmla="*/ 852634 w 1709855"/>
                      <a:gd name="connsiteY4" fmla="*/ 918160 h 918160"/>
                      <a:gd name="connsiteX5" fmla="*/ 11938 w 1709855"/>
                      <a:gd name="connsiteY5" fmla="*/ 232973 h 918160"/>
                      <a:gd name="connsiteX6" fmla="*/ 0 w 1709855"/>
                      <a:gd name="connsiteY6" fmla="*/ 114545 h 918160"/>
                      <a:gd name="connsiteX7" fmla="*/ 133675 w 1709855"/>
                      <a:gd name="connsiteY7" fmla="*/ 39021 h 918160"/>
                      <a:gd name="connsiteX8" fmla="*/ 1035322 w 1709855"/>
                      <a:gd name="connsiteY8" fmla="*/ 1268 h 918160"/>
                      <a:gd name="connsiteX0" fmla="*/ 1035322 w 1749354"/>
                      <a:gd name="connsiteY0" fmla="*/ 1268 h 918160"/>
                      <a:gd name="connsiteX1" fmla="*/ 1579464 w 1749354"/>
                      <a:gd name="connsiteY1" fmla="*/ 102746 h 918160"/>
                      <a:gd name="connsiteX2" fmla="*/ 1749354 w 1749354"/>
                      <a:gd name="connsiteY2" fmla="*/ 95092 h 918160"/>
                      <a:gd name="connsiteX3" fmla="*/ 1709855 w 1749354"/>
                      <a:gd name="connsiteY3" fmla="*/ 232973 h 918160"/>
                      <a:gd name="connsiteX4" fmla="*/ 852634 w 1749354"/>
                      <a:gd name="connsiteY4" fmla="*/ 918160 h 918160"/>
                      <a:gd name="connsiteX5" fmla="*/ 11938 w 1749354"/>
                      <a:gd name="connsiteY5" fmla="*/ 232973 h 918160"/>
                      <a:gd name="connsiteX6" fmla="*/ 0 w 1749354"/>
                      <a:gd name="connsiteY6" fmla="*/ 114545 h 918160"/>
                      <a:gd name="connsiteX7" fmla="*/ 133675 w 1749354"/>
                      <a:gd name="connsiteY7" fmla="*/ 39021 h 918160"/>
                      <a:gd name="connsiteX8" fmla="*/ 1035322 w 1749354"/>
                      <a:gd name="connsiteY8" fmla="*/ 1268 h 918160"/>
                      <a:gd name="connsiteX0" fmla="*/ 1035322 w 1779650"/>
                      <a:gd name="connsiteY0" fmla="*/ 1268 h 918160"/>
                      <a:gd name="connsiteX1" fmla="*/ 1579464 w 1779650"/>
                      <a:gd name="connsiteY1" fmla="*/ 102746 h 918160"/>
                      <a:gd name="connsiteX2" fmla="*/ 1779650 w 1779650"/>
                      <a:gd name="connsiteY2" fmla="*/ 97846 h 918160"/>
                      <a:gd name="connsiteX3" fmla="*/ 1709855 w 1779650"/>
                      <a:gd name="connsiteY3" fmla="*/ 232973 h 918160"/>
                      <a:gd name="connsiteX4" fmla="*/ 852634 w 1779650"/>
                      <a:gd name="connsiteY4" fmla="*/ 918160 h 918160"/>
                      <a:gd name="connsiteX5" fmla="*/ 11938 w 1779650"/>
                      <a:gd name="connsiteY5" fmla="*/ 232973 h 918160"/>
                      <a:gd name="connsiteX6" fmla="*/ 0 w 1779650"/>
                      <a:gd name="connsiteY6" fmla="*/ 114545 h 918160"/>
                      <a:gd name="connsiteX7" fmla="*/ 133675 w 1779650"/>
                      <a:gd name="connsiteY7" fmla="*/ 39021 h 918160"/>
                      <a:gd name="connsiteX8" fmla="*/ 1035322 w 1779650"/>
                      <a:gd name="connsiteY8" fmla="*/ 1268 h 918160"/>
                      <a:gd name="connsiteX0" fmla="*/ 1035322 w 1779650"/>
                      <a:gd name="connsiteY0" fmla="*/ 1268 h 918160"/>
                      <a:gd name="connsiteX1" fmla="*/ 1579464 w 1779650"/>
                      <a:gd name="connsiteY1" fmla="*/ 102746 h 918160"/>
                      <a:gd name="connsiteX2" fmla="*/ 1779650 w 1779650"/>
                      <a:gd name="connsiteY2" fmla="*/ 97846 h 918160"/>
                      <a:gd name="connsiteX3" fmla="*/ 1726380 w 1779650"/>
                      <a:gd name="connsiteY3" fmla="*/ 230219 h 918160"/>
                      <a:gd name="connsiteX4" fmla="*/ 852634 w 1779650"/>
                      <a:gd name="connsiteY4" fmla="*/ 918160 h 918160"/>
                      <a:gd name="connsiteX5" fmla="*/ 11938 w 1779650"/>
                      <a:gd name="connsiteY5" fmla="*/ 232973 h 918160"/>
                      <a:gd name="connsiteX6" fmla="*/ 0 w 1779650"/>
                      <a:gd name="connsiteY6" fmla="*/ 114545 h 918160"/>
                      <a:gd name="connsiteX7" fmla="*/ 133675 w 1779650"/>
                      <a:gd name="connsiteY7" fmla="*/ 39021 h 918160"/>
                      <a:gd name="connsiteX8" fmla="*/ 1035322 w 1779650"/>
                      <a:gd name="connsiteY8" fmla="*/ 1268 h 918160"/>
                      <a:gd name="connsiteX0" fmla="*/ 1035322 w 1779650"/>
                      <a:gd name="connsiteY0" fmla="*/ 1268 h 918160"/>
                      <a:gd name="connsiteX1" fmla="*/ 1623531 w 1779650"/>
                      <a:gd name="connsiteY1" fmla="*/ 86221 h 918160"/>
                      <a:gd name="connsiteX2" fmla="*/ 1779650 w 1779650"/>
                      <a:gd name="connsiteY2" fmla="*/ 97846 h 918160"/>
                      <a:gd name="connsiteX3" fmla="*/ 1726380 w 1779650"/>
                      <a:gd name="connsiteY3" fmla="*/ 230219 h 918160"/>
                      <a:gd name="connsiteX4" fmla="*/ 852634 w 1779650"/>
                      <a:gd name="connsiteY4" fmla="*/ 918160 h 918160"/>
                      <a:gd name="connsiteX5" fmla="*/ 11938 w 1779650"/>
                      <a:gd name="connsiteY5" fmla="*/ 232973 h 918160"/>
                      <a:gd name="connsiteX6" fmla="*/ 0 w 1779650"/>
                      <a:gd name="connsiteY6" fmla="*/ 114545 h 918160"/>
                      <a:gd name="connsiteX7" fmla="*/ 133675 w 1779650"/>
                      <a:gd name="connsiteY7" fmla="*/ 39021 h 918160"/>
                      <a:gd name="connsiteX8" fmla="*/ 1035322 w 1779650"/>
                      <a:gd name="connsiteY8" fmla="*/ 1268 h 918160"/>
                      <a:gd name="connsiteX0" fmla="*/ 1035322 w 1779650"/>
                      <a:gd name="connsiteY0" fmla="*/ 1268 h 918160"/>
                      <a:gd name="connsiteX1" fmla="*/ 1651073 w 1779650"/>
                      <a:gd name="connsiteY1" fmla="*/ 80713 h 918160"/>
                      <a:gd name="connsiteX2" fmla="*/ 1779650 w 1779650"/>
                      <a:gd name="connsiteY2" fmla="*/ 97846 h 918160"/>
                      <a:gd name="connsiteX3" fmla="*/ 1726380 w 1779650"/>
                      <a:gd name="connsiteY3" fmla="*/ 230219 h 918160"/>
                      <a:gd name="connsiteX4" fmla="*/ 852634 w 1779650"/>
                      <a:gd name="connsiteY4" fmla="*/ 918160 h 918160"/>
                      <a:gd name="connsiteX5" fmla="*/ 11938 w 1779650"/>
                      <a:gd name="connsiteY5" fmla="*/ 232973 h 918160"/>
                      <a:gd name="connsiteX6" fmla="*/ 0 w 1779650"/>
                      <a:gd name="connsiteY6" fmla="*/ 114545 h 918160"/>
                      <a:gd name="connsiteX7" fmla="*/ 133675 w 1779650"/>
                      <a:gd name="connsiteY7" fmla="*/ 39021 h 918160"/>
                      <a:gd name="connsiteX8" fmla="*/ 1035322 w 1779650"/>
                      <a:gd name="connsiteY8" fmla="*/ 1268 h 918160"/>
                      <a:gd name="connsiteX0" fmla="*/ 1035322 w 1779650"/>
                      <a:gd name="connsiteY0" fmla="*/ 1268 h 918160"/>
                      <a:gd name="connsiteX1" fmla="*/ 1675861 w 1779650"/>
                      <a:gd name="connsiteY1" fmla="*/ 72450 h 918160"/>
                      <a:gd name="connsiteX2" fmla="*/ 1779650 w 1779650"/>
                      <a:gd name="connsiteY2" fmla="*/ 97846 h 918160"/>
                      <a:gd name="connsiteX3" fmla="*/ 1726380 w 1779650"/>
                      <a:gd name="connsiteY3" fmla="*/ 230219 h 918160"/>
                      <a:gd name="connsiteX4" fmla="*/ 852634 w 1779650"/>
                      <a:gd name="connsiteY4" fmla="*/ 918160 h 918160"/>
                      <a:gd name="connsiteX5" fmla="*/ 11938 w 1779650"/>
                      <a:gd name="connsiteY5" fmla="*/ 232973 h 918160"/>
                      <a:gd name="connsiteX6" fmla="*/ 0 w 1779650"/>
                      <a:gd name="connsiteY6" fmla="*/ 114545 h 918160"/>
                      <a:gd name="connsiteX7" fmla="*/ 133675 w 1779650"/>
                      <a:gd name="connsiteY7" fmla="*/ 39021 h 918160"/>
                      <a:gd name="connsiteX8" fmla="*/ 1035322 w 1779650"/>
                      <a:gd name="connsiteY8" fmla="*/ 1268 h 918160"/>
                      <a:gd name="connsiteX0" fmla="*/ 1090406 w 1834734"/>
                      <a:gd name="connsiteY0" fmla="*/ 1268 h 918160"/>
                      <a:gd name="connsiteX1" fmla="*/ 1730945 w 1834734"/>
                      <a:gd name="connsiteY1" fmla="*/ 72450 h 918160"/>
                      <a:gd name="connsiteX2" fmla="*/ 1834734 w 1834734"/>
                      <a:gd name="connsiteY2" fmla="*/ 97846 h 918160"/>
                      <a:gd name="connsiteX3" fmla="*/ 1781464 w 1834734"/>
                      <a:gd name="connsiteY3" fmla="*/ 230219 h 918160"/>
                      <a:gd name="connsiteX4" fmla="*/ 907718 w 1834734"/>
                      <a:gd name="connsiteY4" fmla="*/ 918160 h 918160"/>
                      <a:gd name="connsiteX5" fmla="*/ 67022 w 1834734"/>
                      <a:gd name="connsiteY5" fmla="*/ 232973 h 918160"/>
                      <a:gd name="connsiteX6" fmla="*/ 0 w 1834734"/>
                      <a:gd name="connsiteY6" fmla="*/ 109036 h 918160"/>
                      <a:gd name="connsiteX7" fmla="*/ 188759 w 1834734"/>
                      <a:gd name="connsiteY7" fmla="*/ 39021 h 918160"/>
                      <a:gd name="connsiteX8" fmla="*/ 1090406 w 1834734"/>
                      <a:gd name="connsiteY8" fmla="*/ 1268 h 918160"/>
                      <a:gd name="connsiteX0" fmla="*/ 1090406 w 1834734"/>
                      <a:gd name="connsiteY0" fmla="*/ 1268 h 918160"/>
                      <a:gd name="connsiteX1" fmla="*/ 1730945 w 1834734"/>
                      <a:gd name="connsiteY1" fmla="*/ 72450 h 918160"/>
                      <a:gd name="connsiteX2" fmla="*/ 1834734 w 1834734"/>
                      <a:gd name="connsiteY2" fmla="*/ 97846 h 918160"/>
                      <a:gd name="connsiteX3" fmla="*/ 1781464 w 1834734"/>
                      <a:gd name="connsiteY3" fmla="*/ 230219 h 918160"/>
                      <a:gd name="connsiteX4" fmla="*/ 907718 w 1834734"/>
                      <a:gd name="connsiteY4" fmla="*/ 918160 h 918160"/>
                      <a:gd name="connsiteX5" fmla="*/ 67022 w 1834734"/>
                      <a:gd name="connsiteY5" fmla="*/ 232973 h 918160"/>
                      <a:gd name="connsiteX6" fmla="*/ 0 w 1834734"/>
                      <a:gd name="connsiteY6" fmla="*/ 109036 h 918160"/>
                      <a:gd name="connsiteX7" fmla="*/ 188759 w 1834734"/>
                      <a:gd name="connsiteY7" fmla="*/ 39021 h 918160"/>
                      <a:gd name="connsiteX8" fmla="*/ 1090406 w 1834734"/>
                      <a:gd name="connsiteY8" fmla="*/ 1268 h 918160"/>
                      <a:gd name="connsiteX0" fmla="*/ 1090406 w 1834734"/>
                      <a:gd name="connsiteY0" fmla="*/ 1268 h 918168"/>
                      <a:gd name="connsiteX1" fmla="*/ 1730945 w 1834734"/>
                      <a:gd name="connsiteY1" fmla="*/ 72450 h 918168"/>
                      <a:gd name="connsiteX2" fmla="*/ 1834734 w 1834734"/>
                      <a:gd name="connsiteY2" fmla="*/ 97846 h 918168"/>
                      <a:gd name="connsiteX3" fmla="*/ 1781464 w 1834734"/>
                      <a:gd name="connsiteY3" fmla="*/ 230219 h 918168"/>
                      <a:gd name="connsiteX4" fmla="*/ 907718 w 1834734"/>
                      <a:gd name="connsiteY4" fmla="*/ 918160 h 918168"/>
                      <a:gd name="connsiteX5" fmla="*/ 39480 w 1834734"/>
                      <a:gd name="connsiteY5" fmla="*/ 241235 h 918168"/>
                      <a:gd name="connsiteX6" fmla="*/ 0 w 1834734"/>
                      <a:gd name="connsiteY6" fmla="*/ 109036 h 918168"/>
                      <a:gd name="connsiteX7" fmla="*/ 188759 w 1834734"/>
                      <a:gd name="connsiteY7" fmla="*/ 39021 h 918168"/>
                      <a:gd name="connsiteX8" fmla="*/ 1090406 w 1834734"/>
                      <a:gd name="connsiteY8" fmla="*/ 1268 h 918168"/>
                      <a:gd name="connsiteX0" fmla="*/ 1109685 w 1854013"/>
                      <a:gd name="connsiteY0" fmla="*/ 1268 h 918168"/>
                      <a:gd name="connsiteX1" fmla="*/ 1750224 w 1854013"/>
                      <a:gd name="connsiteY1" fmla="*/ 72450 h 918168"/>
                      <a:gd name="connsiteX2" fmla="*/ 1854013 w 1854013"/>
                      <a:gd name="connsiteY2" fmla="*/ 97846 h 918168"/>
                      <a:gd name="connsiteX3" fmla="*/ 1800743 w 1854013"/>
                      <a:gd name="connsiteY3" fmla="*/ 230219 h 918168"/>
                      <a:gd name="connsiteX4" fmla="*/ 926997 w 1854013"/>
                      <a:gd name="connsiteY4" fmla="*/ 918160 h 918168"/>
                      <a:gd name="connsiteX5" fmla="*/ 58759 w 1854013"/>
                      <a:gd name="connsiteY5" fmla="*/ 241235 h 918168"/>
                      <a:gd name="connsiteX6" fmla="*/ 0 w 1854013"/>
                      <a:gd name="connsiteY6" fmla="*/ 111790 h 918168"/>
                      <a:gd name="connsiteX7" fmla="*/ 208038 w 1854013"/>
                      <a:gd name="connsiteY7" fmla="*/ 39021 h 918168"/>
                      <a:gd name="connsiteX8" fmla="*/ 1109685 w 1854013"/>
                      <a:gd name="connsiteY8" fmla="*/ 1268 h 918168"/>
                      <a:gd name="connsiteX0" fmla="*/ 1137227 w 1881555"/>
                      <a:gd name="connsiteY0" fmla="*/ 1268 h 918168"/>
                      <a:gd name="connsiteX1" fmla="*/ 1777766 w 1881555"/>
                      <a:gd name="connsiteY1" fmla="*/ 72450 h 918168"/>
                      <a:gd name="connsiteX2" fmla="*/ 1881555 w 1881555"/>
                      <a:gd name="connsiteY2" fmla="*/ 97846 h 918168"/>
                      <a:gd name="connsiteX3" fmla="*/ 1828285 w 1881555"/>
                      <a:gd name="connsiteY3" fmla="*/ 230219 h 918168"/>
                      <a:gd name="connsiteX4" fmla="*/ 954539 w 1881555"/>
                      <a:gd name="connsiteY4" fmla="*/ 918160 h 918168"/>
                      <a:gd name="connsiteX5" fmla="*/ 86301 w 1881555"/>
                      <a:gd name="connsiteY5" fmla="*/ 241235 h 918168"/>
                      <a:gd name="connsiteX6" fmla="*/ 0 w 1881555"/>
                      <a:gd name="connsiteY6" fmla="*/ 122807 h 918168"/>
                      <a:gd name="connsiteX7" fmla="*/ 235580 w 1881555"/>
                      <a:gd name="connsiteY7" fmla="*/ 39021 h 918168"/>
                      <a:gd name="connsiteX8" fmla="*/ 1137227 w 1881555"/>
                      <a:gd name="connsiteY8" fmla="*/ 1268 h 918168"/>
                      <a:gd name="connsiteX0" fmla="*/ 1137227 w 1881555"/>
                      <a:gd name="connsiteY0" fmla="*/ 1925 h 918825"/>
                      <a:gd name="connsiteX1" fmla="*/ 1777766 w 1881555"/>
                      <a:gd name="connsiteY1" fmla="*/ 73107 h 918825"/>
                      <a:gd name="connsiteX2" fmla="*/ 1881555 w 1881555"/>
                      <a:gd name="connsiteY2" fmla="*/ 98503 h 918825"/>
                      <a:gd name="connsiteX3" fmla="*/ 1828285 w 1881555"/>
                      <a:gd name="connsiteY3" fmla="*/ 230876 h 918825"/>
                      <a:gd name="connsiteX4" fmla="*/ 954539 w 1881555"/>
                      <a:gd name="connsiteY4" fmla="*/ 918817 h 918825"/>
                      <a:gd name="connsiteX5" fmla="*/ 86301 w 1881555"/>
                      <a:gd name="connsiteY5" fmla="*/ 241892 h 918825"/>
                      <a:gd name="connsiteX6" fmla="*/ 0 w 1881555"/>
                      <a:gd name="connsiteY6" fmla="*/ 123464 h 918825"/>
                      <a:gd name="connsiteX7" fmla="*/ 197021 w 1881555"/>
                      <a:gd name="connsiteY7" fmla="*/ 28661 h 918825"/>
                      <a:gd name="connsiteX8" fmla="*/ 1137227 w 1881555"/>
                      <a:gd name="connsiteY8" fmla="*/ 1925 h 918825"/>
                      <a:gd name="connsiteX0" fmla="*/ 1137227 w 1881555"/>
                      <a:gd name="connsiteY0" fmla="*/ 1925 h 918873"/>
                      <a:gd name="connsiteX1" fmla="*/ 1777766 w 1881555"/>
                      <a:gd name="connsiteY1" fmla="*/ 73107 h 918873"/>
                      <a:gd name="connsiteX2" fmla="*/ 1881555 w 1881555"/>
                      <a:gd name="connsiteY2" fmla="*/ 98503 h 918873"/>
                      <a:gd name="connsiteX3" fmla="*/ 1828285 w 1881555"/>
                      <a:gd name="connsiteY3" fmla="*/ 230876 h 918873"/>
                      <a:gd name="connsiteX4" fmla="*/ 954539 w 1881555"/>
                      <a:gd name="connsiteY4" fmla="*/ 918817 h 918873"/>
                      <a:gd name="connsiteX5" fmla="*/ 47742 w 1881555"/>
                      <a:gd name="connsiteY5" fmla="*/ 258417 h 918873"/>
                      <a:gd name="connsiteX6" fmla="*/ 0 w 1881555"/>
                      <a:gd name="connsiteY6" fmla="*/ 123464 h 918873"/>
                      <a:gd name="connsiteX7" fmla="*/ 197021 w 1881555"/>
                      <a:gd name="connsiteY7" fmla="*/ 28661 h 918873"/>
                      <a:gd name="connsiteX8" fmla="*/ 1137227 w 1881555"/>
                      <a:gd name="connsiteY8" fmla="*/ 1925 h 918873"/>
                      <a:gd name="connsiteX0" fmla="*/ 1137227 w 1881555"/>
                      <a:gd name="connsiteY0" fmla="*/ 1925 h 918898"/>
                      <a:gd name="connsiteX1" fmla="*/ 1777766 w 1881555"/>
                      <a:gd name="connsiteY1" fmla="*/ 73107 h 918898"/>
                      <a:gd name="connsiteX2" fmla="*/ 1881555 w 1881555"/>
                      <a:gd name="connsiteY2" fmla="*/ 98503 h 918898"/>
                      <a:gd name="connsiteX3" fmla="*/ 1855828 w 1881555"/>
                      <a:gd name="connsiteY3" fmla="*/ 225368 h 918898"/>
                      <a:gd name="connsiteX4" fmla="*/ 954539 w 1881555"/>
                      <a:gd name="connsiteY4" fmla="*/ 918817 h 918898"/>
                      <a:gd name="connsiteX5" fmla="*/ 47742 w 1881555"/>
                      <a:gd name="connsiteY5" fmla="*/ 258417 h 918898"/>
                      <a:gd name="connsiteX6" fmla="*/ 0 w 1881555"/>
                      <a:gd name="connsiteY6" fmla="*/ 123464 h 918898"/>
                      <a:gd name="connsiteX7" fmla="*/ 197021 w 1881555"/>
                      <a:gd name="connsiteY7" fmla="*/ 28661 h 918898"/>
                      <a:gd name="connsiteX8" fmla="*/ 1137227 w 1881555"/>
                      <a:gd name="connsiteY8" fmla="*/ 1925 h 918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81555" h="918898">
                        <a:moveTo>
                          <a:pt x="1137227" y="1925"/>
                        </a:moveTo>
                        <a:cubicBezTo>
                          <a:pt x="1295965" y="5525"/>
                          <a:pt x="1614962" y="60468"/>
                          <a:pt x="1777766" y="73107"/>
                        </a:cubicBezTo>
                        <a:lnTo>
                          <a:pt x="1881555" y="98503"/>
                        </a:lnTo>
                        <a:lnTo>
                          <a:pt x="1855828" y="225368"/>
                        </a:lnTo>
                        <a:cubicBezTo>
                          <a:pt x="1775811" y="616404"/>
                          <a:pt x="1255887" y="913309"/>
                          <a:pt x="954539" y="918817"/>
                        </a:cubicBezTo>
                        <a:cubicBezTo>
                          <a:pt x="653191" y="924325"/>
                          <a:pt x="127760" y="649453"/>
                          <a:pt x="47742" y="258417"/>
                        </a:cubicBezTo>
                        <a:lnTo>
                          <a:pt x="0" y="123464"/>
                        </a:lnTo>
                        <a:lnTo>
                          <a:pt x="197021" y="28661"/>
                        </a:lnTo>
                        <a:cubicBezTo>
                          <a:pt x="502187" y="8603"/>
                          <a:pt x="819751" y="-5273"/>
                          <a:pt x="1137227" y="1925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95000"/>
                      <a:alpha val="70000"/>
                    </a:schemeClr>
                  </a:solidFill>
                  <a:ln>
                    <a:noFill/>
                  </a:ln>
                  <a:effectLst>
                    <a:softEdge rad="1016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9B246FB6-9612-AB30-8A6C-99E69C0A2E5A}"/>
                      </a:ext>
                    </a:extLst>
                  </p:cNvPr>
                  <p:cNvSpPr/>
                  <p:nvPr/>
                </p:nvSpPr>
                <p:spPr>
                  <a:xfrm>
                    <a:off x="3076367" y="3601864"/>
                    <a:ext cx="1074541" cy="599080"/>
                  </a:xfrm>
                  <a:custGeom>
                    <a:avLst/>
                    <a:gdLst>
                      <a:gd name="connsiteX0" fmla="*/ 1068899 w 1074541"/>
                      <a:gd name="connsiteY0" fmla="*/ 595500 h 599080"/>
                      <a:gd name="connsiteX1" fmla="*/ 1074541 w 1074541"/>
                      <a:gd name="connsiteY1" fmla="*/ 599080 h 599080"/>
                      <a:gd name="connsiteX2" fmla="*/ 1066956 w 1074541"/>
                      <a:gd name="connsiteY2" fmla="*/ 599080 h 599080"/>
                      <a:gd name="connsiteX3" fmla="*/ 130220 w 1074541"/>
                      <a:gd name="connsiteY3" fmla="*/ 0 h 599080"/>
                      <a:gd name="connsiteX4" fmla="*/ 445083 w 1074541"/>
                      <a:gd name="connsiteY4" fmla="*/ 199750 h 599080"/>
                      <a:gd name="connsiteX5" fmla="*/ 435167 w 1074541"/>
                      <a:gd name="connsiteY5" fmla="*/ 211769 h 599080"/>
                      <a:gd name="connsiteX6" fmla="*/ 371688 w 1074541"/>
                      <a:gd name="connsiteY6" fmla="*/ 419583 h 599080"/>
                      <a:gd name="connsiteX7" fmla="*/ 400897 w 1074541"/>
                      <a:gd name="connsiteY7" fmla="*/ 564261 h 599080"/>
                      <a:gd name="connsiteX8" fmla="*/ 419796 w 1074541"/>
                      <a:gd name="connsiteY8" fmla="*/ 599080 h 599080"/>
                      <a:gd name="connsiteX9" fmla="*/ 24316 w 1074541"/>
                      <a:gd name="connsiteY9" fmla="*/ 599080 h 599080"/>
                      <a:gd name="connsiteX10" fmla="*/ 15103 w 1074541"/>
                      <a:gd name="connsiteY10" fmla="*/ 569399 h 599080"/>
                      <a:gd name="connsiteX11" fmla="*/ 0 w 1074541"/>
                      <a:gd name="connsiteY11" fmla="*/ 419583 h 599080"/>
                      <a:gd name="connsiteX12" fmla="*/ 126957 w 1074541"/>
                      <a:gd name="connsiteY12" fmla="*/ 3955 h 5990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74541" h="599080">
                        <a:moveTo>
                          <a:pt x="1068899" y="595500"/>
                        </a:moveTo>
                        <a:lnTo>
                          <a:pt x="1074541" y="599080"/>
                        </a:lnTo>
                        <a:lnTo>
                          <a:pt x="1066956" y="599080"/>
                        </a:lnTo>
                        <a:close/>
                        <a:moveTo>
                          <a:pt x="130220" y="0"/>
                        </a:moveTo>
                        <a:lnTo>
                          <a:pt x="445083" y="199750"/>
                        </a:lnTo>
                        <a:lnTo>
                          <a:pt x="435167" y="211769"/>
                        </a:lnTo>
                        <a:cubicBezTo>
                          <a:pt x="395090" y="271090"/>
                          <a:pt x="371688" y="342604"/>
                          <a:pt x="371688" y="419583"/>
                        </a:cubicBezTo>
                        <a:cubicBezTo>
                          <a:pt x="371688" y="470903"/>
                          <a:pt x="382089" y="519793"/>
                          <a:pt x="400897" y="564261"/>
                        </a:cubicBezTo>
                        <a:lnTo>
                          <a:pt x="419796" y="599080"/>
                        </a:lnTo>
                        <a:lnTo>
                          <a:pt x="24316" y="599080"/>
                        </a:lnTo>
                        <a:lnTo>
                          <a:pt x="15103" y="569399"/>
                        </a:lnTo>
                        <a:cubicBezTo>
                          <a:pt x="5200" y="521007"/>
                          <a:pt x="0" y="470902"/>
                          <a:pt x="0" y="419583"/>
                        </a:cubicBezTo>
                        <a:cubicBezTo>
                          <a:pt x="0" y="265625"/>
                          <a:pt x="46803" y="122598"/>
                          <a:pt x="126957" y="395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>
                    <a:softEdge rad="508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id="{68522360-7CD1-3952-6411-3A9A6468DE06}"/>
                      </a:ext>
                    </a:extLst>
                  </p:cNvPr>
                  <p:cNvSpPr/>
                  <p:nvPr/>
                </p:nvSpPr>
                <p:spPr>
                  <a:xfrm>
                    <a:off x="3331778" y="3244721"/>
                    <a:ext cx="1016990" cy="497311"/>
                  </a:xfrm>
                  <a:custGeom>
                    <a:avLst/>
                    <a:gdLst>
                      <a:gd name="connsiteX0" fmla="*/ 485722 w 1016990"/>
                      <a:gd name="connsiteY0" fmla="*/ 0 h 497311"/>
                      <a:gd name="connsiteX1" fmla="*/ 1011368 w 1016990"/>
                      <a:gd name="connsiteY1" fmla="*/ 217730 h 497311"/>
                      <a:gd name="connsiteX2" fmla="*/ 1016990 w 1016990"/>
                      <a:gd name="connsiteY2" fmla="*/ 224544 h 497311"/>
                      <a:gd name="connsiteX3" fmla="*/ 896053 w 1016990"/>
                      <a:gd name="connsiteY3" fmla="*/ 497311 h 497311"/>
                      <a:gd name="connsiteX4" fmla="*/ 883892 w 1016990"/>
                      <a:gd name="connsiteY4" fmla="*/ 474905 h 497311"/>
                      <a:gd name="connsiteX5" fmla="*/ 485722 w 1016990"/>
                      <a:gd name="connsiteY5" fmla="*/ 263200 h 497311"/>
                      <a:gd name="connsiteX6" fmla="*/ 217251 w 1016990"/>
                      <a:gd name="connsiteY6" fmla="*/ 345207 h 497311"/>
                      <a:gd name="connsiteX7" fmla="*/ 180026 w 1016990"/>
                      <a:gd name="connsiteY7" fmla="*/ 375920 h 497311"/>
                      <a:gd name="connsiteX8" fmla="*/ 0 w 1016990"/>
                      <a:gd name="connsiteY8" fmla="*/ 184790 h 497311"/>
                      <a:gd name="connsiteX9" fmla="*/ 70094 w 1016990"/>
                      <a:gd name="connsiteY9" fmla="*/ 126957 h 497311"/>
                      <a:gd name="connsiteX10" fmla="*/ 485722 w 1016990"/>
                      <a:gd name="connsiteY10" fmla="*/ 0 h 4973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16990" h="497311">
                        <a:moveTo>
                          <a:pt x="485722" y="0"/>
                        </a:moveTo>
                        <a:cubicBezTo>
                          <a:pt x="691000" y="0"/>
                          <a:pt x="876844" y="83205"/>
                          <a:pt x="1011368" y="217730"/>
                        </a:cubicBezTo>
                        <a:lnTo>
                          <a:pt x="1016990" y="224544"/>
                        </a:lnTo>
                        <a:lnTo>
                          <a:pt x="896053" y="497311"/>
                        </a:lnTo>
                        <a:lnTo>
                          <a:pt x="883892" y="474905"/>
                        </a:lnTo>
                        <a:cubicBezTo>
                          <a:pt x="797601" y="347178"/>
                          <a:pt x="651468" y="263200"/>
                          <a:pt x="485722" y="263200"/>
                        </a:cubicBezTo>
                        <a:cubicBezTo>
                          <a:pt x="386274" y="263200"/>
                          <a:pt x="293888" y="293432"/>
                          <a:pt x="217251" y="345207"/>
                        </a:cubicBezTo>
                        <a:lnTo>
                          <a:pt x="180026" y="375920"/>
                        </a:lnTo>
                        <a:lnTo>
                          <a:pt x="0" y="184790"/>
                        </a:lnTo>
                        <a:lnTo>
                          <a:pt x="70094" y="126957"/>
                        </a:lnTo>
                        <a:cubicBezTo>
                          <a:pt x="188737" y="46803"/>
                          <a:pt x="331764" y="0"/>
                          <a:pt x="485722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>
                    <a:softEdge rad="508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" name="Freeform: Shape 32">
                    <a:extLst>
                      <a:ext uri="{FF2B5EF4-FFF2-40B4-BE49-F238E27FC236}">
                        <a16:creationId xmlns:a16="http://schemas.microsoft.com/office/drawing/2014/main" id="{E69DBAF2-4DDB-827D-52BB-1F601C6B8F12}"/>
                      </a:ext>
                    </a:extLst>
                  </p:cNvPr>
                  <p:cNvSpPr/>
                  <p:nvPr/>
                </p:nvSpPr>
                <p:spPr>
                  <a:xfrm flipH="1">
                    <a:off x="3515166" y="3671948"/>
                    <a:ext cx="1074541" cy="599080"/>
                  </a:xfrm>
                  <a:custGeom>
                    <a:avLst/>
                    <a:gdLst>
                      <a:gd name="connsiteX0" fmla="*/ 1068899 w 1074541"/>
                      <a:gd name="connsiteY0" fmla="*/ 595500 h 599080"/>
                      <a:gd name="connsiteX1" fmla="*/ 1074541 w 1074541"/>
                      <a:gd name="connsiteY1" fmla="*/ 599080 h 599080"/>
                      <a:gd name="connsiteX2" fmla="*/ 1066956 w 1074541"/>
                      <a:gd name="connsiteY2" fmla="*/ 599080 h 599080"/>
                      <a:gd name="connsiteX3" fmla="*/ 130220 w 1074541"/>
                      <a:gd name="connsiteY3" fmla="*/ 0 h 599080"/>
                      <a:gd name="connsiteX4" fmla="*/ 445083 w 1074541"/>
                      <a:gd name="connsiteY4" fmla="*/ 199750 h 599080"/>
                      <a:gd name="connsiteX5" fmla="*/ 435167 w 1074541"/>
                      <a:gd name="connsiteY5" fmla="*/ 211769 h 599080"/>
                      <a:gd name="connsiteX6" fmla="*/ 371688 w 1074541"/>
                      <a:gd name="connsiteY6" fmla="*/ 419583 h 599080"/>
                      <a:gd name="connsiteX7" fmla="*/ 400897 w 1074541"/>
                      <a:gd name="connsiteY7" fmla="*/ 564261 h 599080"/>
                      <a:gd name="connsiteX8" fmla="*/ 419796 w 1074541"/>
                      <a:gd name="connsiteY8" fmla="*/ 599080 h 599080"/>
                      <a:gd name="connsiteX9" fmla="*/ 24316 w 1074541"/>
                      <a:gd name="connsiteY9" fmla="*/ 599080 h 599080"/>
                      <a:gd name="connsiteX10" fmla="*/ 15103 w 1074541"/>
                      <a:gd name="connsiteY10" fmla="*/ 569399 h 599080"/>
                      <a:gd name="connsiteX11" fmla="*/ 0 w 1074541"/>
                      <a:gd name="connsiteY11" fmla="*/ 419583 h 599080"/>
                      <a:gd name="connsiteX12" fmla="*/ 126957 w 1074541"/>
                      <a:gd name="connsiteY12" fmla="*/ 3955 h 5990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74541" h="599080">
                        <a:moveTo>
                          <a:pt x="1068899" y="595500"/>
                        </a:moveTo>
                        <a:lnTo>
                          <a:pt x="1074541" y="599080"/>
                        </a:lnTo>
                        <a:lnTo>
                          <a:pt x="1066956" y="599080"/>
                        </a:lnTo>
                        <a:close/>
                        <a:moveTo>
                          <a:pt x="130220" y="0"/>
                        </a:moveTo>
                        <a:lnTo>
                          <a:pt x="445083" y="199750"/>
                        </a:lnTo>
                        <a:lnTo>
                          <a:pt x="435167" y="211769"/>
                        </a:lnTo>
                        <a:cubicBezTo>
                          <a:pt x="395090" y="271090"/>
                          <a:pt x="371688" y="342604"/>
                          <a:pt x="371688" y="419583"/>
                        </a:cubicBezTo>
                        <a:cubicBezTo>
                          <a:pt x="371688" y="470903"/>
                          <a:pt x="382089" y="519793"/>
                          <a:pt x="400897" y="564261"/>
                        </a:cubicBezTo>
                        <a:lnTo>
                          <a:pt x="419796" y="599080"/>
                        </a:lnTo>
                        <a:lnTo>
                          <a:pt x="24316" y="599080"/>
                        </a:lnTo>
                        <a:lnTo>
                          <a:pt x="15103" y="569399"/>
                        </a:lnTo>
                        <a:cubicBezTo>
                          <a:pt x="5200" y="521007"/>
                          <a:pt x="0" y="470902"/>
                          <a:pt x="0" y="419583"/>
                        </a:cubicBezTo>
                        <a:cubicBezTo>
                          <a:pt x="0" y="265625"/>
                          <a:pt x="46803" y="122598"/>
                          <a:pt x="126957" y="395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>
                    <a:softEdge rad="381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8D5A0623-9182-8D0E-1930-F15C0DB1AD96}"/>
                    </a:ext>
                  </a:extLst>
                </p:cNvPr>
                <p:cNvSpPr/>
                <p:nvPr/>
              </p:nvSpPr>
              <p:spPr>
                <a:xfrm rot="21279126">
                  <a:off x="2884631" y="3486950"/>
                  <a:ext cx="792907" cy="447273"/>
                </a:xfrm>
                <a:custGeom>
                  <a:avLst/>
                  <a:gdLst>
                    <a:gd name="connsiteX0" fmla="*/ 31972 w 812090"/>
                    <a:gd name="connsiteY0" fmla="*/ 409242 h 409242"/>
                    <a:gd name="connsiteX1" fmla="*/ 0 w 812090"/>
                    <a:gd name="connsiteY1" fmla="*/ 274959 h 409242"/>
                    <a:gd name="connsiteX2" fmla="*/ 732160 w 812090"/>
                    <a:gd name="connsiteY2" fmla="*/ 0 h 409242"/>
                    <a:gd name="connsiteX3" fmla="*/ 812090 w 812090"/>
                    <a:gd name="connsiteY3" fmla="*/ 220607 h 409242"/>
                    <a:gd name="connsiteX4" fmla="*/ 31972 w 812090"/>
                    <a:gd name="connsiteY4" fmla="*/ 409242 h 409242"/>
                    <a:gd name="connsiteX0" fmla="*/ 31972 w 812090"/>
                    <a:gd name="connsiteY0" fmla="*/ 409242 h 409242"/>
                    <a:gd name="connsiteX1" fmla="*/ 0 w 812090"/>
                    <a:gd name="connsiteY1" fmla="*/ 274959 h 409242"/>
                    <a:gd name="connsiteX2" fmla="*/ 732160 w 812090"/>
                    <a:gd name="connsiteY2" fmla="*/ 0 h 409242"/>
                    <a:gd name="connsiteX3" fmla="*/ 812090 w 812090"/>
                    <a:gd name="connsiteY3" fmla="*/ 220607 h 409242"/>
                    <a:gd name="connsiteX4" fmla="*/ 31972 w 812090"/>
                    <a:gd name="connsiteY4" fmla="*/ 409242 h 409242"/>
                    <a:gd name="connsiteX0" fmla="*/ 31972 w 812090"/>
                    <a:gd name="connsiteY0" fmla="*/ 409242 h 434484"/>
                    <a:gd name="connsiteX1" fmla="*/ 0 w 812090"/>
                    <a:gd name="connsiteY1" fmla="*/ 274959 h 434484"/>
                    <a:gd name="connsiteX2" fmla="*/ 732160 w 812090"/>
                    <a:gd name="connsiteY2" fmla="*/ 0 h 434484"/>
                    <a:gd name="connsiteX3" fmla="*/ 812090 w 812090"/>
                    <a:gd name="connsiteY3" fmla="*/ 220607 h 434484"/>
                    <a:gd name="connsiteX4" fmla="*/ 31972 w 812090"/>
                    <a:gd name="connsiteY4" fmla="*/ 409242 h 434484"/>
                    <a:gd name="connsiteX0" fmla="*/ 31972 w 812090"/>
                    <a:gd name="connsiteY0" fmla="*/ 409242 h 434484"/>
                    <a:gd name="connsiteX1" fmla="*/ 0 w 812090"/>
                    <a:gd name="connsiteY1" fmla="*/ 274959 h 434484"/>
                    <a:gd name="connsiteX2" fmla="*/ 732160 w 812090"/>
                    <a:gd name="connsiteY2" fmla="*/ 0 h 434484"/>
                    <a:gd name="connsiteX3" fmla="*/ 812090 w 812090"/>
                    <a:gd name="connsiteY3" fmla="*/ 220607 h 434484"/>
                    <a:gd name="connsiteX4" fmla="*/ 31972 w 812090"/>
                    <a:gd name="connsiteY4" fmla="*/ 409242 h 434484"/>
                    <a:gd name="connsiteX0" fmla="*/ 31972 w 812090"/>
                    <a:gd name="connsiteY0" fmla="*/ 409242 h 434484"/>
                    <a:gd name="connsiteX1" fmla="*/ 0 w 812090"/>
                    <a:gd name="connsiteY1" fmla="*/ 274959 h 434484"/>
                    <a:gd name="connsiteX2" fmla="*/ 732160 w 812090"/>
                    <a:gd name="connsiteY2" fmla="*/ 0 h 434484"/>
                    <a:gd name="connsiteX3" fmla="*/ 812090 w 812090"/>
                    <a:gd name="connsiteY3" fmla="*/ 220607 h 434484"/>
                    <a:gd name="connsiteX4" fmla="*/ 31972 w 812090"/>
                    <a:gd name="connsiteY4" fmla="*/ 409242 h 434484"/>
                    <a:gd name="connsiteX0" fmla="*/ 12789 w 792907"/>
                    <a:gd name="connsiteY0" fmla="*/ 409242 h 434484"/>
                    <a:gd name="connsiteX1" fmla="*/ 0 w 792907"/>
                    <a:gd name="connsiteY1" fmla="*/ 300537 h 434484"/>
                    <a:gd name="connsiteX2" fmla="*/ 712977 w 792907"/>
                    <a:gd name="connsiteY2" fmla="*/ 0 h 434484"/>
                    <a:gd name="connsiteX3" fmla="*/ 792907 w 792907"/>
                    <a:gd name="connsiteY3" fmla="*/ 220607 h 434484"/>
                    <a:gd name="connsiteX4" fmla="*/ 12789 w 792907"/>
                    <a:gd name="connsiteY4" fmla="*/ 409242 h 434484"/>
                    <a:gd name="connsiteX0" fmla="*/ 12789 w 792907"/>
                    <a:gd name="connsiteY0" fmla="*/ 422031 h 447273"/>
                    <a:gd name="connsiteX1" fmla="*/ 0 w 792907"/>
                    <a:gd name="connsiteY1" fmla="*/ 313326 h 447273"/>
                    <a:gd name="connsiteX2" fmla="*/ 703386 w 792907"/>
                    <a:gd name="connsiteY2" fmla="*/ 0 h 447273"/>
                    <a:gd name="connsiteX3" fmla="*/ 792907 w 792907"/>
                    <a:gd name="connsiteY3" fmla="*/ 233396 h 447273"/>
                    <a:gd name="connsiteX4" fmla="*/ 12789 w 792907"/>
                    <a:gd name="connsiteY4" fmla="*/ 422031 h 44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92907" h="447273">
                      <a:moveTo>
                        <a:pt x="12789" y="422031"/>
                      </a:moveTo>
                      <a:lnTo>
                        <a:pt x="0" y="313326"/>
                      </a:lnTo>
                      <a:cubicBezTo>
                        <a:pt x="368744" y="375139"/>
                        <a:pt x="516882" y="187569"/>
                        <a:pt x="703386" y="0"/>
                      </a:cubicBezTo>
                      <a:lnTo>
                        <a:pt x="792907" y="233396"/>
                      </a:lnTo>
                      <a:cubicBezTo>
                        <a:pt x="542459" y="452936"/>
                        <a:pt x="234462" y="477450"/>
                        <a:pt x="12789" y="422031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A2272B2-F986-94E1-BEBE-26B961191801}"/>
                  </a:ext>
                </a:extLst>
              </p:cNvPr>
              <p:cNvSpPr/>
              <p:nvPr/>
            </p:nvSpPr>
            <p:spPr>
              <a:xfrm>
                <a:off x="8544782" y="3099589"/>
                <a:ext cx="717381" cy="5517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190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91C6E07-C34E-CC39-1008-647ECB27DB17}"/>
                </a:ext>
              </a:extLst>
            </p:cNvPr>
            <p:cNvSpPr/>
            <p:nvPr/>
          </p:nvSpPr>
          <p:spPr>
            <a:xfrm>
              <a:off x="996665" y="4911875"/>
              <a:ext cx="3434428" cy="1491055"/>
            </a:xfrm>
            <a:prstGeom prst="ellipse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673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F7A524C-7174-95FD-49EB-E4467B1A1A86}"/>
                </a:ext>
              </a:extLst>
            </p:cNvPr>
            <p:cNvSpPr/>
            <p:nvPr/>
          </p:nvSpPr>
          <p:spPr>
            <a:xfrm>
              <a:off x="2320631" y="3842961"/>
              <a:ext cx="2022635" cy="4804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000" b="1" dirty="0"/>
                <a:t>Κεντρικό Κράτος </a:t>
              </a:r>
            </a:p>
            <a:p>
              <a:pPr algn="ctr"/>
              <a:r>
                <a:rPr lang="el-GR" sz="2000" b="1" dirty="0"/>
                <a:t>11%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28463B1-F6A5-10F3-6D05-A4B4CCABF7C6}"/>
                </a:ext>
              </a:extLst>
            </p:cNvPr>
            <p:cNvSpPr/>
            <p:nvPr/>
          </p:nvSpPr>
          <p:spPr>
            <a:xfrm>
              <a:off x="8236650" y="3746799"/>
              <a:ext cx="771268" cy="3000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/>
                <a:t>ΚΑΠ</a:t>
              </a:r>
              <a:r>
                <a:rPr lang="el-GR" dirty="0"/>
                <a:t> </a:t>
              </a:r>
              <a:r>
                <a:rPr lang="en-US" dirty="0"/>
                <a:t>0%</a:t>
              </a:r>
              <a:endParaRPr lang="el-GR" dirty="0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E31865E8-F58E-430F-25AB-C0BE04AA3822}"/>
              </a:ext>
            </a:extLst>
          </p:cNvPr>
          <p:cNvSpPr/>
          <p:nvPr/>
        </p:nvSpPr>
        <p:spPr>
          <a:xfrm>
            <a:off x="1818968" y="304800"/>
            <a:ext cx="8888361" cy="1666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3A3A5B0-E0B2-4EEC-8FEB-6883F3B3736C}"/>
              </a:ext>
            </a:extLst>
          </p:cNvPr>
          <p:cNvSpPr/>
          <p:nvPr/>
        </p:nvSpPr>
        <p:spPr>
          <a:xfrm>
            <a:off x="108154" y="540774"/>
            <a:ext cx="11946193" cy="13352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>
                <a:solidFill>
                  <a:srgbClr val="EB6E19"/>
                </a:solidFill>
              </a:rPr>
              <a:t>Ποσοστιαία Αύξηση Φορολογικών Εσόδων Κεντρικής Κυβέρνησης και Μεταβιβάσεων από τον Τ.Π. 2023, στους Δήμους</a:t>
            </a:r>
          </a:p>
        </p:txBody>
      </p:sp>
    </p:spTree>
    <p:extLst>
      <p:ext uri="{BB962C8B-B14F-4D97-AF65-F5344CB8AC3E}">
        <p14:creationId xmlns:p14="http://schemas.microsoft.com/office/powerpoint/2010/main" val="247776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8B54C4-B326-65A2-820B-1F2D1BB20D74}"/>
              </a:ext>
            </a:extLst>
          </p:cNvPr>
          <p:cNvGrpSpPr/>
          <p:nvPr/>
        </p:nvGrpSpPr>
        <p:grpSpPr>
          <a:xfrm>
            <a:off x="6706479" y="4716027"/>
            <a:ext cx="645894" cy="669207"/>
            <a:chOff x="4624490" y="1855389"/>
            <a:chExt cx="2828597" cy="2930695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0C5327F-6F33-A89D-FB66-063D9834838D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B3F8D41-CE37-4637-8FC4-4F2E5B473CEA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59DAD8-2DE4-7900-BDC0-7A4E56BCDF07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E7E6B0D-F942-63C8-C851-3451539B4732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1D008B97-7DCE-D7BF-467D-AD0C5B308B9F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FAF4D53-FC51-703A-382A-654BD7555C19}"/>
              </a:ext>
            </a:extLst>
          </p:cNvPr>
          <p:cNvGrpSpPr/>
          <p:nvPr/>
        </p:nvGrpSpPr>
        <p:grpSpPr>
          <a:xfrm>
            <a:off x="4144725" y="2701749"/>
            <a:ext cx="499214" cy="517233"/>
            <a:chOff x="4624490" y="1855389"/>
            <a:chExt cx="2828597" cy="293069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CDEE5F4-34D9-5FA7-B12F-80D747448D4B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93A187B-D36A-402A-6C80-B89B89C26444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F3DFE9A-91E4-A6E8-5E94-92DA68A2EA97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9D1581-4C28-D8DB-1091-6E065541E69C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8">
              <a:extLst>
                <a:ext uri="{FF2B5EF4-FFF2-40B4-BE49-F238E27FC236}">
                  <a16:creationId xmlns:a16="http://schemas.microsoft.com/office/drawing/2014/main" id="{24D15860-1672-34E7-B934-B9C54CE4A20B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C7ED1F-2850-114C-F3EA-C77D821C43A9}"/>
              </a:ext>
            </a:extLst>
          </p:cNvPr>
          <p:cNvGrpSpPr/>
          <p:nvPr/>
        </p:nvGrpSpPr>
        <p:grpSpPr>
          <a:xfrm>
            <a:off x="10832302" y="3968261"/>
            <a:ext cx="645894" cy="669207"/>
            <a:chOff x="4624490" y="1855389"/>
            <a:chExt cx="2828597" cy="293069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088D6BA-210E-DAEF-0DCD-562887875453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38BAAB4-C455-EE32-4518-6B947C805640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0771B38-BBDA-09E4-C565-5EADA4962AA6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9EE9EFD-2AC9-EF60-A155-BAE60FCD84DE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8">
              <a:extLst>
                <a:ext uri="{FF2B5EF4-FFF2-40B4-BE49-F238E27FC236}">
                  <a16:creationId xmlns:a16="http://schemas.microsoft.com/office/drawing/2014/main" id="{9EC20B81-5A30-C004-5B29-EEA62FA32AEF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62C5DD9-5C3E-A5D6-0195-89D3F830EFAA}"/>
              </a:ext>
            </a:extLst>
          </p:cNvPr>
          <p:cNvGrpSpPr/>
          <p:nvPr/>
        </p:nvGrpSpPr>
        <p:grpSpPr>
          <a:xfrm>
            <a:off x="8891555" y="2296480"/>
            <a:ext cx="447612" cy="463768"/>
            <a:chOff x="4624490" y="1855389"/>
            <a:chExt cx="2828597" cy="2930695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FAD2B9F-2641-7593-35FF-ADF82E1EF282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A0DDE9B-D8BF-1556-EA3A-740C0E8397B2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714CD59-5EAB-3B49-EF3F-64F297DD0CB6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44F313E-5730-1788-C47B-6EE4F616BF23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8">
              <a:extLst>
                <a:ext uri="{FF2B5EF4-FFF2-40B4-BE49-F238E27FC236}">
                  <a16:creationId xmlns:a16="http://schemas.microsoft.com/office/drawing/2014/main" id="{6BDB2E54-D545-EC5B-C31A-953D93AE14A7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77078A4-CDE2-8429-25A2-D330ED46DCD5}"/>
              </a:ext>
            </a:extLst>
          </p:cNvPr>
          <p:cNvGrpSpPr/>
          <p:nvPr/>
        </p:nvGrpSpPr>
        <p:grpSpPr>
          <a:xfrm>
            <a:off x="7966409" y="3391490"/>
            <a:ext cx="2554887" cy="2647105"/>
            <a:chOff x="4624490" y="1855389"/>
            <a:chExt cx="2828597" cy="293069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916BD46-0EF9-23B5-77EB-F529BF7CE2FA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D85F1FF-9F7F-CB4C-2B37-C0C2A079BEB3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A8F1E54-B7B8-C4CB-BF8F-5D4C8B28B971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5BB214A-4E33-30DB-55FC-9E5F9859BC6C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12000">
                  <a:srgbClr val="FF9900"/>
                </a:gs>
                <a:gs pos="15000">
                  <a:srgbClr val="FF9900"/>
                </a:gs>
                <a:gs pos="25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8">
              <a:extLst>
                <a:ext uri="{FF2B5EF4-FFF2-40B4-BE49-F238E27FC236}">
                  <a16:creationId xmlns:a16="http://schemas.microsoft.com/office/drawing/2014/main" id="{5A6D90E8-70A5-0B2B-11AA-718F01CBA22B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rgbClr val="FF9900">
                <a:alpha val="36000"/>
              </a:srgb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6BCDD5F-571D-41C8-F05A-9FA36177366B}"/>
              </a:ext>
            </a:extLst>
          </p:cNvPr>
          <p:cNvGrpSpPr/>
          <p:nvPr/>
        </p:nvGrpSpPr>
        <p:grpSpPr>
          <a:xfrm>
            <a:off x="707369" y="4496392"/>
            <a:ext cx="1771566" cy="1835510"/>
            <a:chOff x="4624490" y="1855389"/>
            <a:chExt cx="2828597" cy="2930695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2B5CC45-CB49-B805-7CE2-4ADEF6ADCFC1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40B02DA-7059-45DE-418D-567A57656CE7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D747742-B581-FCB5-43AB-AD541C6FA1B2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8770B9A-F784-2F86-F500-26C32A1B0E19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rgbClr val="CCFF33"/>
                </a:gs>
                <a:gs pos="13000">
                  <a:srgbClr val="CCFF33"/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8">
              <a:extLst>
                <a:ext uri="{FF2B5EF4-FFF2-40B4-BE49-F238E27FC236}">
                  <a16:creationId xmlns:a16="http://schemas.microsoft.com/office/drawing/2014/main" id="{E1D30E26-7BA6-B41A-DA70-15158B9F0C07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964BB1E-2CCE-D1D7-B03B-6491FE13BC7D}"/>
                </a:ext>
              </a:extLst>
            </p:cNvPr>
            <p:cNvSpPr txBox="1"/>
            <p:nvPr/>
          </p:nvSpPr>
          <p:spPr>
            <a:xfrm>
              <a:off x="4738917" y="2988038"/>
              <a:ext cx="2714170" cy="58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solidFill>
                  <a:schemeClr val="bg1">
                    <a:alpha val="48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DDDCE5-CBDE-0B65-A980-8F98320B640C}"/>
              </a:ext>
            </a:extLst>
          </p:cNvPr>
          <p:cNvGrpSpPr/>
          <p:nvPr/>
        </p:nvGrpSpPr>
        <p:grpSpPr>
          <a:xfrm>
            <a:off x="5473088" y="1654185"/>
            <a:ext cx="2828597" cy="2714171"/>
            <a:chOff x="4624490" y="2071913"/>
            <a:chExt cx="2828597" cy="27141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F59ADCE-C184-BF0F-5795-19AC1623E9B6}"/>
                </a:ext>
              </a:extLst>
            </p:cNvPr>
            <p:cNvSpPr/>
            <p:nvPr/>
          </p:nvSpPr>
          <p:spPr>
            <a:xfrm rot="19675317">
              <a:off x="4692192" y="2101492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E98C685-6DE2-A102-A34E-0FF5F37D5648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4413773-8B27-F6BE-48BB-F209AD91F2A3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5BC4241-4F75-8503-DF35-DE3E9ADD3575}"/>
                </a:ext>
              </a:extLst>
            </p:cNvPr>
            <p:cNvSpPr/>
            <p:nvPr/>
          </p:nvSpPr>
          <p:spPr>
            <a:xfrm rot="10111088">
              <a:off x="4738915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2000">
                  <a:srgbClr val="1A526E"/>
                </a:gs>
                <a:gs pos="16000">
                  <a:srgbClr val="1A526E"/>
                </a:gs>
                <a:gs pos="28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8">
              <a:extLst>
                <a:ext uri="{FF2B5EF4-FFF2-40B4-BE49-F238E27FC236}">
                  <a16:creationId xmlns:a16="http://schemas.microsoft.com/office/drawing/2014/main" id="{092A925F-6ACA-4E86-5477-B10040E101DC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rgbClr val="1A526E">
                <a:alpha val="52000"/>
              </a:srgb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0E23B1E-A3B1-402E-C697-801A13E0122F}"/>
                </a:ext>
              </a:extLst>
            </p:cNvPr>
            <p:cNvSpPr txBox="1"/>
            <p:nvPr/>
          </p:nvSpPr>
          <p:spPr>
            <a:xfrm>
              <a:off x="4725410" y="3194145"/>
              <a:ext cx="27141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b="1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350 εκ</a:t>
              </a:r>
              <a:r>
                <a:rPr lang="el-GR" sz="2400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  <a:endParaRPr lang="en-US" sz="2400" dirty="0">
                <a:solidFill>
                  <a:schemeClr val="bg1">
                    <a:alpha val="48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34BC226-5F9D-4B1D-9CBF-C162973F572E}"/>
              </a:ext>
            </a:extLst>
          </p:cNvPr>
          <p:cNvGrpSpPr/>
          <p:nvPr/>
        </p:nvGrpSpPr>
        <p:grpSpPr>
          <a:xfrm>
            <a:off x="9646235" y="1169544"/>
            <a:ext cx="2424392" cy="2511900"/>
            <a:chOff x="4624490" y="1855389"/>
            <a:chExt cx="2828597" cy="2930695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A6D085F-D2FA-30D0-7DA1-1F14BA2A2D5E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8D46263-41CF-88E2-9FAA-03194373039B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7575BAD-2C80-BB18-AA01-EF2ED30FFDFB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DEC021C-AC4B-8D7D-CCEA-86ED3FBD9EBB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rgbClr val="FF0066"/>
                </a:gs>
                <a:gs pos="13000">
                  <a:srgbClr val="FF0066"/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8">
              <a:extLst>
                <a:ext uri="{FF2B5EF4-FFF2-40B4-BE49-F238E27FC236}">
                  <a16:creationId xmlns:a16="http://schemas.microsoft.com/office/drawing/2014/main" id="{FA781C90-5028-BF7D-313C-7DEF6BD0BBF8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rgbClr val="FF0066">
                <a:alpha val="41000"/>
              </a:srgb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38DB8F7-0875-D484-E79A-DC870982B20F}"/>
              </a:ext>
            </a:extLst>
          </p:cNvPr>
          <p:cNvGrpSpPr/>
          <p:nvPr/>
        </p:nvGrpSpPr>
        <p:grpSpPr>
          <a:xfrm>
            <a:off x="3817407" y="4116619"/>
            <a:ext cx="6389958" cy="2138162"/>
            <a:chOff x="4624490" y="1855389"/>
            <a:chExt cx="8758464" cy="2930695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4359020-D023-4A5C-3FFC-018FDED54786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D7D4BA92-FAEE-10EA-BA6F-1C0D4DB90885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1A22C35-AB79-7889-D98C-F52172B6669C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EF7E316-2A4E-7DDD-E322-1F9B3C2927D6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rgbClr val="9900CC"/>
                </a:gs>
                <a:gs pos="13000">
                  <a:srgbClr val="9900CC"/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8">
              <a:extLst>
                <a:ext uri="{FF2B5EF4-FFF2-40B4-BE49-F238E27FC236}">
                  <a16:creationId xmlns:a16="http://schemas.microsoft.com/office/drawing/2014/main" id="{AE2F9304-6789-E60F-BA19-BD361E22B13F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28CAB2C-26A5-42D7-C114-819EBDF9F122}"/>
                </a:ext>
              </a:extLst>
            </p:cNvPr>
            <p:cNvSpPr txBox="1"/>
            <p:nvPr/>
          </p:nvSpPr>
          <p:spPr>
            <a:xfrm>
              <a:off x="10668783" y="2375214"/>
              <a:ext cx="2714171" cy="1139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b="1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Ότι πήραμε το 202</a:t>
              </a:r>
              <a:r>
                <a:rPr lang="en-US" sz="2400" b="1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AAFD998-56DC-CE3B-B245-D320CE066E98}"/>
              </a:ext>
            </a:extLst>
          </p:cNvPr>
          <p:cNvGrpSpPr/>
          <p:nvPr/>
        </p:nvGrpSpPr>
        <p:grpSpPr>
          <a:xfrm>
            <a:off x="571557" y="640397"/>
            <a:ext cx="2828597" cy="2930695"/>
            <a:chOff x="4624490" y="1855389"/>
            <a:chExt cx="2828597" cy="2930695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C2CA002-CEC0-B8FF-4195-C4CDDD9725AB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2D0AFA8-154E-09D4-5EF9-0E1EA6EF0CFF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E98F6FD-C63C-CC32-3E38-7E3839B8FFD5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5FC15BF4-74F6-0F88-05C1-F2D22E2C5711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rgbClr val="00CC66"/>
                </a:gs>
                <a:gs pos="13000">
                  <a:srgbClr val="00CC66"/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">
              <a:extLst>
                <a:ext uri="{FF2B5EF4-FFF2-40B4-BE49-F238E27FC236}">
                  <a16:creationId xmlns:a16="http://schemas.microsoft.com/office/drawing/2014/main" id="{8CB1F082-7C7B-2A10-4961-A8AFB39332D6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rgbClr val="00CC66">
                <a:alpha val="34000"/>
              </a:srgb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F5E3441-E0E6-15A9-3B59-D1AE406CD4C4}"/>
                </a:ext>
              </a:extLst>
            </p:cNvPr>
            <p:cNvSpPr txBox="1"/>
            <p:nvPr/>
          </p:nvSpPr>
          <p:spPr>
            <a:xfrm>
              <a:off x="4727322" y="3222325"/>
              <a:ext cx="27141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b="1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120 εκ.</a:t>
              </a:r>
              <a:endParaRPr lang="en-US" sz="2400" b="1" dirty="0">
                <a:solidFill>
                  <a:schemeClr val="bg1">
                    <a:alpha val="48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14603F13-A074-5C73-7A63-EC05F66C9E4B}"/>
              </a:ext>
            </a:extLst>
          </p:cNvPr>
          <p:cNvSpPr/>
          <p:nvPr/>
        </p:nvSpPr>
        <p:spPr>
          <a:xfrm>
            <a:off x="4159199" y="5050631"/>
            <a:ext cx="1497530" cy="514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chemeClr val="bg1">
                    <a:lumMod val="65000"/>
                  </a:schemeClr>
                </a:solidFill>
              </a:rPr>
              <a:t>Μειώσεις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6544063-4CD0-2FA0-2537-EC4B39334CA6}"/>
              </a:ext>
            </a:extLst>
          </p:cNvPr>
          <p:cNvSpPr/>
          <p:nvPr/>
        </p:nvSpPr>
        <p:spPr>
          <a:xfrm>
            <a:off x="3465628" y="296362"/>
            <a:ext cx="7256573" cy="996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B6E19"/>
                </a:solidFill>
              </a:rPr>
              <a:t>Δηλώσεις και Δεσμεύσεις για τους ΚΑΠ 2023</a:t>
            </a:r>
          </a:p>
        </p:txBody>
      </p:sp>
    </p:spTree>
    <p:extLst>
      <p:ext uri="{BB962C8B-B14F-4D97-AF65-F5344CB8AC3E}">
        <p14:creationId xmlns:p14="http://schemas.microsoft.com/office/powerpoint/2010/main" val="422778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B68393-A94A-AD7C-BA17-800AC7DCF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7459"/>
            <a:ext cx="8518967" cy="623179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Left">
              <a:rot lat="0" lon="12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67619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F50D2DD-1172-D8BE-299B-F079021785D1}"/>
              </a:ext>
            </a:extLst>
          </p:cNvPr>
          <p:cNvSpPr/>
          <p:nvPr/>
        </p:nvSpPr>
        <p:spPr>
          <a:xfrm>
            <a:off x="5692877" y="6164826"/>
            <a:ext cx="2143433" cy="580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C47273-E8BE-4C08-FC0C-B815ACC86081}"/>
              </a:ext>
            </a:extLst>
          </p:cNvPr>
          <p:cNvSpPr/>
          <p:nvPr/>
        </p:nvSpPr>
        <p:spPr>
          <a:xfrm>
            <a:off x="160677" y="193222"/>
            <a:ext cx="11297264" cy="8750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CF8755"/>
                </a:solidFill>
              </a:rPr>
              <a:t>ΚΑΠ ΣΥΜΦΩΝΑ ΜΕ ΤΟ Ν. 3852 ΚΑΙ ΤΙΣ ΠΡΟΒΛΕΨΕΙΣ ΤΟΥ ΚΡΑΤΙΚΟΥ ΠΡΟΥΠΟΛΟΓΙΣΜΟΥ 2023</a:t>
            </a:r>
            <a:endParaRPr lang="el-GR" dirty="0">
              <a:solidFill>
                <a:srgbClr val="CF8755"/>
              </a:solidFill>
            </a:endParaRP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5C85EED0-8361-868D-5B22-3D57C92D7B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677051"/>
              </p:ext>
            </p:extLst>
          </p:nvPr>
        </p:nvGraphicFramePr>
        <p:xfrm>
          <a:off x="2071867" y="1297733"/>
          <a:ext cx="8681013" cy="5447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0226E0CE-372B-D833-8AA7-23FD03A169B6}"/>
              </a:ext>
            </a:extLst>
          </p:cNvPr>
          <p:cNvSpPr txBox="1"/>
          <p:nvPr/>
        </p:nvSpPr>
        <p:spPr>
          <a:xfrm>
            <a:off x="439837" y="3588152"/>
            <a:ext cx="1481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Εφαρμογή Ν. 3852/2010</a:t>
            </a: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E93EF8DB-9270-7760-0F18-9B51F09707A5}"/>
              </a:ext>
            </a:extLst>
          </p:cNvPr>
          <p:cNvSpPr/>
          <p:nvPr/>
        </p:nvSpPr>
        <p:spPr>
          <a:xfrm>
            <a:off x="9398642" y="5590572"/>
            <a:ext cx="601884" cy="43983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AED19C-BC9B-ADB2-EF46-8D8F141F5F3F}"/>
              </a:ext>
            </a:extLst>
          </p:cNvPr>
          <p:cNvSpPr txBox="1"/>
          <p:nvPr/>
        </p:nvSpPr>
        <p:spPr>
          <a:xfrm>
            <a:off x="10000526" y="5635813"/>
            <a:ext cx="1203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ΚΠ 2023</a:t>
            </a:r>
          </a:p>
        </p:txBody>
      </p:sp>
    </p:spTree>
    <p:extLst>
      <p:ext uri="{BB962C8B-B14F-4D97-AF65-F5344CB8AC3E}">
        <p14:creationId xmlns:p14="http://schemas.microsoft.com/office/powerpoint/2010/main" val="428176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99C90C6-0FDE-DE4E-71E1-F334CD634BC3}"/>
              </a:ext>
            </a:extLst>
          </p:cNvPr>
          <p:cNvSpPr/>
          <p:nvPr/>
        </p:nvSpPr>
        <p:spPr>
          <a:xfrm>
            <a:off x="1045028" y="4499063"/>
            <a:ext cx="2598057" cy="8418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rapezoid 6">
            <a:extLst>
              <a:ext uri="{FF2B5EF4-FFF2-40B4-BE49-F238E27FC236}">
                <a16:creationId xmlns:a16="http://schemas.microsoft.com/office/drawing/2014/main" id="{CA7639EA-1D5C-41BD-6EA4-5982B3E98835}"/>
              </a:ext>
            </a:extLst>
          </p:cNvPr>
          <p:cNvSpPr/>
          <p:nvPr/>
        </p:nvSpPr>
        <p:spPr>
          <a:xfrm flipH="1">
            <a:off x="1045028" y="1575812"/>
            <a:ext cx="2598057" cy="3315501"/>
          </a:xfrm>
          <a:custGeom>
            <a:avLst/>
            <a:gdLst>
              <a:gd name="connsiteX0" fmla="*/ 0 w 2598057"/>
              <a:gd name="connsiteY0" fmla="*/ 2540000 h 2540000"/>
              <a:gd name="connsiteX1" fmla="*/ 1012368 w 2598057"/>
              <a:gd name="connsiteY1" fmla="*/ 0 h 2540000"/>
              <a:gd name="connsiteX2" fmla="*/ 1585689 w 2598057"/>
              <a:gd name="connsiteY2" fmla="*/ 0 h 2540000"/>
              <a:gd name="connsiteX3" fmla="*/ 2598057 w 2598057"/>
              <a:gd name="connsiteY3" fmla="*/ 2540000 h 2540000"/>
              <a:gd name="connsiteX4" fmla="*/ 0 w 2598057"/>
              <a:gd name="connsiteY4" fmla="*/ 2540000 h 2540000"/>
              <a:gd name="connsiteX0" fmla="*/ 0 w 2598057"/>
              <a:gd name="connsiteY0" fmla="*/ 2540000 h 2540000"/>
              <a:gd name="connsiteX1" fmla="*/ 1012368 w 2598057"/>
              <a:gd name="connsiteY1" fmla="*/ 0 h 2540000"/>
              <a:gd name="connsiteX2" fmla="*/ 2398489 w 2598057"/>
              <a:gd name="connsiteY2" fmla="*/ 145143 h 2540000"/>
              <a:gd name="connsiteX3" fmla="*/ 2598057 w 2598057"/>
              <a:gd name="connsiteY3" fmla="*/ 2540000 h 2540000"/>
              <a:gd name="connsiteX4" fmla="*/ 0 w 2598057"/>
              <a:gd name="connsiteY4" fmla="*/ 2540000 h 2540000"/>
              <a:gd name="connsiteX0" fmla="*/ 0 w 2598057"/>
              <a:gd name="connsiteY0" fmla="*/ 2423886 h 2423886"/>
              <a:gd name="connsiteX1" fmla="*/ 2071911 w 2598057"/>
              <a:gd name="connsiteY1" fmla="*/ 0 h 2423886"/>
              <a:gd name="connsiteX2" fmla="*/ 2398489 w 2598057"/>
              <a:gd name="connsiteY2" fmla="*/ 29029 h 2423886"/>
              <a:gd name="connsiteX3" fmla="*/ 2598057 w 2598057"/>
              <a:gd name="connsiteY3" fmla="*/ 2423886 h 2423886"/>
              <a:gd name="connsiteX4" fmla="*/ 0 w 2598057"/>
              <a:gd name="connsiteY4" fmla="*/ 2423886 h 2423886"/>
              <a:gd name="connsiteX0" fmla="*/ 0 w 2598057"/>
              <a:gd name="connsiteY0" fmla="*/ 2823131 h 2823131"/>
              <a:gd name="connsiteX1" fmla="*/ 2116987 w 2598057"/>
              <a:gd name="connsiteY1" fmla="*/ 0 h 2823131"/>
              <a:gd name="connsiteX2" fmla="*/ 2398489 w 2598057"/>
              <a:gd name="connsiteY2" fmla="*/ 428274 h 2823131"/>
              <a:gd name="connsiteX3" fmla="*/ 2598057 w 2598057"/>
              <a:gd name="connsiteY3" fmla="*/ 2823131 h 2823131"/>
              <a:gd name="connsiteX4" fmla="*/ 0 w 2598057"/>
              <a:gd name="connsiteY4" fmla="*/ 2823131 h 2823131"/>
              <a:gd name="connsiteX0" fmla="*/ 0 w 2598057"/>
              <a:gd name="connsiteY0" fmla="*/ 2823131 h 2823131"/>
              <a:gd name="connsiteX1" fmla="*/ 2116987 w 2598057"/>
              <a:gd name="connsiteY1" fmla="*/ 0 h 2823131"/>
              <a:gd name="connsiteX2" fmla="*/ 2372731 w 2598057"/>
              <a:gd name="connsiteY2" fmla="*/ 41908 h 2823131"/>
              <a:gd name="connsiteX3" fmla="*/ 2598057 w 2598057"/>
              <a:gd name="connsiteY3" fmla="*/ 2823131 h 2823131"/>
              <a:gd name="connsiteX4" fmla="*/ 0 w 2598057"/>
              <a:gd name="connsiteY4" fmla="*/ 2823131 h 2823131"/>
              <a:gd name="connsiteX0" fmla="*/ 0 w 2598057"/>
              <a:gd name="connsiteY0" fmla="*/ 3315501 h 3315501"/>
              <a:gd name="connsiteX1" fmla="*/ 2122011 w 2598057"/>
              <a:gd name="connsiteY1" fmla="*/ 0 h 3315501"/>
              <a:gd name="connsiteX2" fmla="*/ 2372731 w 2598057"/>
              <a:gd name="connsiteY2" fmla="*/ 534278 h 3315501"/>
              <a:gd name="connsiteX3" fmla="*/ 2598057 w 2598057"/>
              <a:gd name="connsiteY3" fmla="*/ 3315501 h 3315501"/>
              <a:gd name="connsiteX4" fmla="*/ 0 w 2598057"/>
              <a:gd name="connsiteY4" fmla="*/ 3315501 h 3315501"/>
              <a:gd name="connsiteX0" fmla="*/ 0 w 2598057"/>
              <a:gd name="connsiteY0" fmla="*/ 3315501 h 3315501"/>
              <a:gd name="connsiteX1" fmla="*/ 2122011 w 2598057"/>
              <a:gd name="connsiteY1" fmla="*/ 0 h 3315501"/>
              <a:gd name="connsiteX2" fmla="*/ 2372731 w 2598057"/>
              <a:gd name="connsiteY2" fmla="*/ 26836 h 3315501"/>
              <a:gd name="connsiteX3" fmla="*/ 2598057 w 2598057"/>
              <a:gd name="connsiteY3" fmla="*/ 3315501 h 3315501"/>
              <a:gd name="connsiteX4" fmla="*/ 0 w 2598057"/>
              <a:gd name="connsiteY4" fmla="*/ 3315501 h 331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057" h="3315501">
                <a:moveTo>
                  <a:pt x="0" y="3315501"/>
                </a:moveTo>
                <a:lnTo>
                  <a:pt x="2122011" y="0"/>
                </a:lnTo>
                <a:lnTo>
                  <a:pt x="2372731" y="26836"/>
                </a:lnTo>
                <a:lnTo>
                  <a:pt x="2598057" y="3315501"/>
                </a:lnTo>
                <a:lnTo>
                  <a:pt x="0" y="3315501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4C6A8B3-1BBB-4419-B483-A100894AFA38}"/>
              </a:ext>
            </a:extLst>
          </p:cNvPr>
          <p:cNvSpPr/>
          <p:nvPr/>
        </p:nvSpPr>
        <p:spPr>
          <a:xfrm>
            <a:off x="4717142" y="4499063"/>
            <a:ext cx="2598057" cy="8418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25B55C-DA0F-DAB6-40E2-9F10A530B878}"/>
              </a:ext>
            </a:extLst>
          </p:cNvPr>
          <p:cNvSpPr/>
          <p:nvPr/>
        </p:nvSpPr>
        <p:spPr>
          <a:xfrm>
            <a:off x="5399312" y="1233975"/>
            <a:ext cx="320040" cy="32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6">
            <a:extLst>
              <a:ext uri="{FF2B5EF4-FFF2-40B4-BE49-F238E27FC236}">
                <a16:creationId xmlns:a16="http://schemas.microsoft.com/office/drawing/2014/main" id="{DB62E2AD-05B6-99C3-2C03-63AD26C74CCA}"/>
              </a:ext>
            </a:extLst>
          </p:cNvPr>
          <p:cNvSpPr/>
          <p:nvPr/>
        </p:nvSpPr>
        <p:spPr>
          <a:xfrm>
            <a:off x="4709883" y="1418808"/>
            <a:ext cx="2598057" cy="3523669"/>
          </a:xfrm>
          <a:custGeom>
            <a:avLst/>
            <a:gdLst>
              <a:gd name="connsiteX0" fmla="*/ 0 w 2598057"/>
              <a:gd name="connsiteY0" fmla="*/ 2540000 h 2540000"/>
              <a:gd name="connsiteX1" fmla="*/ 1012368 w 2598057"/>
              <a:gd name="connsiteY1" fmla="*/ 0 h 2540000"/>
              <a:gd name="connsiteX2" fmla="*/ 1585689 w 2598057"/>
              <a:gd name="connsiteY2" fmla="*/ 0 h 2540000"/>
              <a:gd name="connsiteX3" fmla="*/ 2598057 w 2598057"/>
              <a:gd name="connsiteY3" fmla="*/ 2540000 h 2540000"/>
              <a:gd name="connsiteX4" fmla="*/ 0 w 2598057"/>
              <a:gd name="connsiteY4" fmla="*/ 2540000 h 2540000"/>
              <a:gd name="connsiteX0" fmla="*/ 0 w 2598057"/>
              <a:gd name="connsiteY0" fmla="*/ 2540000 h 2540000"/>
              <a:gd name="connsiteX1" fmla="*/ 1012368 w 2598057"/>
              <a:gd name="connsiteY1" fmla="*/ 0 h 2540000"/>
              <a:gd name="connsiteX2" fmla="*/ 2398489 w 2598057"/>
              <a:gd name="connsiteY2" fmla="*/ 145143 h 2540000"/>
              <a:gd name="connsiteX3" fmla="*/ 2598057 w 2598057"/>
              <a:gd name="connsiteY3" fmla="*/ 2540000 h 2540000"/>
              <a:gd name="connsiteX4" fmla="*/ 0 w 2598057"/>
              <a:gd name="connsiteY4" fmla="*/ 2540000 h 2540000"/>
              <a:gd name="connsiteX0" fmla="*/ 0 w 2598057"/>
              <a:gd name="connsiteY0" fmla="*/ 2423886 h 2423886"/>
              <a:gd name="connsiteX1" fmla="*/ 2071911 w 2598057"/>
              <a:gd name="connsiteY1" fmla="*/ 0 h 2423886"/>
              <a:gd name="connsiteX2" fmla="*/ 2398489 w 2598057"/>
              <a:gd name="connsiteY2" fmla="*/ 29029 h 2423886"/>
              <a:gd name="connsiteX3" fmla="*/ 2598057 w 2598057"/>
              <a:gd name="connsiteY3" fmla="*/ 2423886 h 2423886"/>
              <a:gd name="connsiteX4" fmla="*/ 0 w 2598057"/>
              <a:gd name="connsiteY4" fmla="*/ 2423886 h 2423886"/>
              <a:gd name="connsiteX0" fmla="*/ 0 w 2598057"/>
              <a:gd name="connsiteY0" fmla="*/ 2823131 h 2823131"/>
              <a:gd name="connsiteX1" fmla="*/ 2116987 w 2598057"/>
              <a:gd name="connsiteY1" fmla="*/ 0 h 2823131"/>
              <a:gd name="connsiteX2" fmla="*/ 2398489 w 2598057"/>
              <a:gd name="connsiteY2" fmla="*/ 428274 h 2823131"/>
              <a:gd name="connsiteX3" fmla="*/ 2598057 w 2598057"/>
              <a:gd name="connsiteY3" fmla="*/ 2823131 h 2823131"/>
              <a:gd name="connsiteX4" fmla="*/ 0 w 2598057"/>
              <a:gd name="connsiteY4" fmla="*/ 2823131 h 2823131"/>
              <a:gd name="connsiteX0" fmla="*/ 0 w 2598057"/>
              <a:gd name="connsiteY0" fmla="*/ 2823131 h 2823131"/>
              <a:gd name="connsiteX1" fmla="*/ 2116987 w 2598057"/>
              <a:gd name="connsiteY1" fmla="*/ 0 h 2823131"/>
              <a:gd name="connsiteX2" fmla="*/ 2372731 w 2598057"/>
              <a:gd name="connsiteY2" fmla="*/ 41908 h 2823131"/>
              <a:gd name="connsiteX3" fmla="*/ 2598057 w 2598057"/>
              <a:gd name="connsiteY3" fmla="*/ 2823131 h 2823131"/>
              <a:gd name="connsiteX4" fmla="*/ 0 w 2598057"/>
              <a:gd name="connsiteY4" fmla="*/ 2823131 h 2823131"/>
              <a:gd name="connsiteX0" fmla="*/ 0 w 2598057"/>
              <a:gd name="connsiteY0" fmla="*/ 2924731 h 2924731"/>
              <a:gd name="connsiteX1" fmla="*/ 1028416 w 2598057"/>
              <a:gd name="connsiteY1" fmla="*/ 0 h 2924731"/>
              <a:gd name="connsiteX2" fmla="*/ 2372731 w 2598057"/>
              <a:gd name="connsiteY2" fmla="*/ 143508 h 2924731"/>
              <a:gd name="connsiteX3" fmla="*/ 2598057 w 2598057"/>
              <a:gd name="connsiteY3" fmla="*/ 2924731 h 2924731"/>
              <a:gd name="connsiteX4" fmla="*/ 0 w 2598057"/>
              <a:gd name="connsiteY4" fmla="*/ 2924731 h 2924731"/>
              <a:gd name="connsiteX0" fmla="*/ 0 w 2598057"/>
              <a:gd name="connsiteY0" fmla="*/ 2924731 h 2924731"/>
              <a:gd name="connsiteX1" fmla="*/ 1028416 w 2598057"/>
              <a:gd name="connsiteY1" fmla="*/ 0 h 2924731"/>
              <a:gd name="connsiteX2" fmla="*/ 1371245 w 2598057"/>
              <a:gd name="connsiteY2" fmla="*/ 12879 h 2924731"/>
              <a:gd name="connsiteX3" fmla="*/ 2598057 w 2598057"/>
              <a:gd name="connsiteY3" fmla="*/ 2924731 h 2924731"/>
              <a:gd name="connsiteX4" fmla="*/ 0 w 2598057"/>
              <a:gd name="connsiteY4" fmla="*/ 2924731 h 2924731"/>
              <a:gd name="connsiteX0" fmla="*/ 0 w 2598057"/>
              <a:gd name="connsiteY0" fmla="*/ 2931949 h 2931949"/>
              <a:gd name="connsiteX1" fmla="*/ 1028416 w 2598057"/>
              <a:gd name="connsiteY1" fmla="*/ 7218 h 2931949"/>
              <a:gd name="connsiteX2" fmla="*/ 1270762 w 2598057"/>
              <a:gd name="connsiteY2" fmla="*/ 0 h 2931949"/>
              <a:gd name="connsiteX3" fmla="*/ 2598057 w 2598057"/>
              <a:gd name="connsiteY3" fmla="*/ 2931949 h 2931949"/>
              <a:gd name="connsiteX4" fmla="*/ 0 w 2598057"/>
              <a:gd name="connsiteY4" fmla="*/ 2931949 h 2931949"/>
              <a:gd name="connsiteX0" fmla="*/ 0 w 2598057"/>
              <a:gd name="connsiteY0" fmla="*/ 2946898 h 2946898"/>
              <a:gd name="connsiteX1" fmla="*/ 812285 w 2598057"/>
              <a:gd name="connsiteY1" fmla="*/ 0 h 2946898"/>
              <a:gd name="connsiteX2" fmla="*/ 1270762 w 2598057"/>
              <a:gd name="connsiteY2" fmla="*/ 14949 h 2946898"/>
              <a:gd name="connsiteX3" fmla="*/ 2598057 w 2598057"/>
              <a:gd name="connsiteY3" fmla="*/ 2946898 h 2946898"/>
              <a:gd name="connsiteX4" fmla="*/ 0 w 2598057"/>
              <a:gd name="connsiteY4" fmla="*/ 2946898 h 2946898"/>
              <a:gd name="connsiteX0" fmla="*/ 0 w 2598057"/>
              <a:gd name="connsiteY0" fmla="*/ 2948575 h 2948575"/>
              <a:gd name="connsiteX1" fmla="*/ 812285 w 2598057"/>
              <a:gd name="connsiteY1" fmla="*/ 1677 h 2948575"/>
              <a:gd name="connsiteX2" fmla="*/ 1104508 w 2598057"/>
              <a:gd name="connsiteY2" fmla="*/ 0 h 2948575"/>
              <a:gd name="connsiteX3" fmla="*/ 2598057 w 2598057"/>
              <a:gd name="connsiteY3" fmla="*/ 2948575 h 2948575"/>
              <a:gd name="connsiteX4" fmla="*/ 0 w 2598057"/>
              <a:gd name="connsiteY4" fmla="*/ 2948575 h 2948575"/>
              <a:gd name="connsiteX0" fmla="*/ 0 w 2598057"/>
              <a:gd name="connsiteY0" fmla="*/ 3523669 h 3523669"/>
              <a:gd name="connsiteX1" fmla="*/ 812285 w 2598057"/>
              <a:gd name="connsiteY1" fmla="*/ 576771 h 3523669"/>
              <a:gd name="connsiteX2" fmla="*/ 1000991 w 2598057"/>
              <a:gd name="connsiteY2" fmla="*/ 0 h 3523669"/>
              <a:gd name="connsiteX3" fmla="*/ 2598057 w 2598057"/>
              <a:gd name="connsiteY3" fmla="*/ 3523669 h 3523669"/>
              <a:gd name="connsiteX4" fmla="*/ 0 w 2598057"/>
              <a:gd name="connsiteY4" fmla="*/ 3523669 h 3523669"/>
              <a:gd name="connsiteX0" fmla="*/ 0 w 2598057"/>
              <a:gd name="connsiteY0" fmla="*/ 3523669 h 3523669"/>
              <a:gd name="connsiteX1" fmla="*/ 708768 w 2598057"/>
              <a:gd name="connsiteY1" fmla="*/ 30432 h 3523669"/>
              <a:gd name="connsiteX2" fmla="*/ 1000991 w 2598057"/>
              <a:gd name="connsiteY2" fmla="*/ 0 h 3523669"/>
              <a:gd name="connsiteX3" fmla="*/ 2598057 w 2598057"/>
              <a:gd name="connsiteY3" fmla="*/ 3523669 h 3523669"/>
              <a:gd name="connsiteX4" fmla="*/ 0 w 2598057"/>
              <a:gd name="connsiteY4" fmla="*/ 3523669 h 352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057" h="3523669">
                <a:moveTo>
                  <a:pt x="0" y="3523669"/>
                </a:moveTo>
                <a:lnTo>
                  <a:pt x="708768" y="30432"/>
                </a:lnTo>
                <a:lnTo>
                  <a:pt x="1000991" y="0"/>
                </a:lnTo>
                <a:lnTo>
                  <a:pt x="2598057" y="3523669"/>
                </a:lnTo>
                <a:lnTo>
                  <a:pt x="0" y="3523669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E0E1309-49BE-40DC-7A6A-946D6F9DC2C1}"/>
              </a:ext>
            </a:extLst>
          </p:cNvPr>
          <p:cNvSpPr/>
          <p:nvPr/>
        </p:nvSpPr>
        <p:spPr>
          <a:xfrm>
            <a:off x="1233712" y="1364239"/>
            <a:ext cx="320040" cy="32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846DCA-B832-5A9A-D00A-57610AAA4AD1}"/>
              </a:ext>
            </a:extLst>
          </p:cNvPr>
          <p:cNvSpPr/>
          <p:nvPr/>
        </p:nvSpPr>
        <p:spPr>
          <a:xfrm>
            <a:off x="8389257" y="4499063"/>
            <a:ext cx="2598057" cy="8418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327020-AFDA-C53D-B2F4-D22D9A2E1052}"/>
              </a:ext>
            </a:extLst>
          </p:cNvPr>
          <p:cNvSpPr/>
          <p:nvPr/>
        </p:nvSpPr>
        <p:spPr>
          <a:xfrm>
            <a:off x="10479313" y="1273993"/>
            <a:ext cx="320040" cy="32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6">
            <a:extLst>
              <a:ext uri="{FF2B5EF4-FFF2-40B4-BE49-F238E27FC236}">
                <a16:creationId xmlns:a16="http://schemas.microsoft.com/office/drawing/2014/main" id="{005FFBBE-7CD1-3990-8878-2E4C775C2A06}"/>
              </a:ext>
            </a:extLst>
          </p:cNvPr>
          <p:cNvSpPr/>
          <p:nvPr/>
        </p:nvSpPr>
        <p:spPr>
          <a:xfrm>
            <a:off x="8389257" y="1479627"/>
            <a:ext cx="2598057" cy="3371771"/>
          </a:xfrm>
          <a:custGeom>
            <a:avLst/>
            <a:gdLst>
              <a:gd name="connsiteX0" fmla="*/ 0 w 2598057"/>
              <a:gd name="connsiteY0" fmla="*/ 2540000 h 2540000"/>
              <a:gd name="connsiteX1" fmla="*/ 1012368 w 2598057"/>
              <a:gd name="connsiteY1" fmla="*/ 0 h 2540000"/>
              <a:gd name="connsiteX2" fmla="*/ 1585689 w 2598057"/>
              <a:gd name="connsiteY2" fmla="*/ 0 h 2540000"/>
              <a:gd name="connsiteX3" fmla="*/ 2598057 w 2598057"/>
              <a:gd name="connsiteY3" fmla="*/ 2540000 h 2540000"/>
              <a:gd name="connsiteX4" fmla="*/ 0 w 2598057"/>
              <a:gd name="connsiteY4" fmla="*/ 2540000 h 2540000"/>
              <a:gd name="connsiteX0" fmla="*/ 0 w 2598057"/>
              <a:gd name="connsiteY0" fmla="*/ 2540000 h 2540000"/>
              <a:gd name="connsiteX1" fmla="*/ 1012368 w 2598057"/>
              <a:gd name="connsiteY1" fmla="*/ 0 h 2540000"/>
              <a:gd name="connsiteX2" fmla="*/ 2398489 w 2598057"/>
              <a:gd name="connsiteY2" fmla="*/ 145143 h 2540000"/>
              <a:gd name="connsiteX3" fmla="*/ 2598057 w 2598057"/>
              <a:gd name="connsiteY3" fmla="*/ 2540000 h 2540000"/>
              <a:gd name="connsiteX4" fmla="*/ 0 w 2598057"/>
              <a:gd name="connsiteY4" fmla="*/ 2540000 h 2540000"/>
              <a:gd name="connsiteX0" fmla="*/ 0 w 2598057"/>
              <a:gd name="connsiteY0" fmla="*/ 2423886 h 2423886"/>
              <a:gd name="connsiteX1" fmla="*/ 2071911 w 2598057"/>
              <a:gd name="connsiteY1" fmla="*/ 0 h 2423886"/>
              <a:gd name="connsiteX2" fmla="*/ 2398489 w 2598057"/>
              <a:gd name="connsiteY2" fmla="*/ 29029 h 2423886"/>
              <a:gd name="connsiteX3" fmla="*/ 2598057 w 2598057"/>
              <a:gd name="connsiteY3" fmla="*/ 2423886 h 2423886"/>
              <a:gd name="connsiteX4" fmla="*/ 0 w 2598057"/>
              <a:gd name="connsiteY4" fmla="*/ 2423886 h 2423886"/>
              <a:gd name="connsiteX0" fmla="*/ 0 w 2598057"/>
              <a:gd name="connsiteY0" fmla="*/ 2823131 h 2823131"/>
              <a:gd name="connsiteX1" fmla="*/ 2116987 w 2598057"/>
              <a:gd name="connsiteY1" fmla="*/ 0 h 2823131"/>
              <a:gd name="connsiteX2" fmla="*/ 2398489 w 2598057"/>
              <a:gd name="connsiteY2" fmla="*/ 428274 h 2823131"/>
              <a:gd name="connsiteX3" fmla="*/ 2598057 w 2598057"/>
              <a:gd name="connsiteY3" fmla="*/ 2823131 h 2823131"/>
              <a:gd name="connsiteX4" fmla="*/ 0 w 2598057"/>
              <a:gd name="connsiteY4" fmla="*/ 2823131 h 2823131"/>
              <a:gd name="connsiteX0" fmla="*/ 0 w 2598057"/>
              <a:gd name="connsiteY0" fmla="*/ 2823131 h 2823131"/>
              <a:gd name="connsiteX1" fmla="*/ 2116987 w 2598057"/>
              <a:gd name="connsiteY1" fmla="*/ 0 h 2823131"/>
              <a:gd name="connsiteX2" fmla="*/ 2372731 w 2598057"/>
              <a:gd name="connsiteY2" fmla="*/ 41908 h 2823131"/>
              <a:gd name="connsiteX3" fmla="*/ 2598057 w 2598057"/>
              <a:gd name="connsiteY3" fmla="*/ 2823131 h 2823131"/>
              <a:gd name="connsiteX4" fmla="*/ 0 w 2598057"/>
              <a:gd name="connsiteY4" fmla="*/ 2823131 h 2823131"/>
              <a:gd name="connsiteX0" fmla="*/ 0 w 2598057"/>
              <a:gd name="connsiteY0" fmla="*/ 3341060 h 3341060"/>
              <a:gd name="connsiteX1" fmla="*/ 2116987 w 2598057"/>
              <a:gd name="connsiteY1" fmla="*/ 517929 h 3341060"/>
              <a:gd name="connsiteX2" fmla="*/ 2376463 w 2598057"/>
              <a:gd name="connsiteY2" fmla="*/ 0 h 3341060"/>
              <a:gd name="connsiteX3" fmla="*/ 2598057 w 2598057"/>
              <a:gd name="connsiteY3" fmla="*/ 3341060 h 3341060"/>
              <a:gd name="connsiteX4" fmla="*/ 0 w 2598057"/>
              <a:gd name="connsiteY4" fmla="*/ 3341060 h 3341060"/>
              <a:gd name="connsiteX0" fmla="*/ 0 w 2598057"/>
              <a:gd name="connsiteY0" fmla="*/ 3371771 h 3371771"/>
              <a:gd name="connsiteX1" fmla="*/ 2087129 w 2598057"/>
              <a:gd name="connsiteY1" fmla="*/ 0 h 3371771"/>
              <a:gd name="connsiteX2" fmla="*/ 2376463 w 2598057"/>
              <a:gd name="connsiteY2" fmla="*/ 30711 h 3371771"/>
              <a:gd name="connsiteX3" fmla="*/ 2598057 w 2598057"/>
              <a:gd name="connsiteY3" fmla="*/ 3371771 h 3371771"/>
              <a:gd name="connsiteX4" fmla="*/ 0 w 2598057"/>
              <a:gd name="connsiteY4" fmla="*/ 3371771 h 337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057" h="3371771">
                <a:moveTo>
                  <a:pt x="0" y="3371771"/>
                </a:moveTo>
                <a:lnTo>
                  <a:pt x="2087129" y="0"/>
                </a:lnTo>
                <a:lnTo>
                  <a:pt x="2376463" y="30711"/>
                </a:lnTo>
                <a:lnTo>
                  <a:pt x="2598057" y="3371771"/>
                </a:lnTo>
                <a:lnTo>
                  <a:pt x="0" y="3371771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A54CC2-7DCD-DBFC-6B11-41A3D8D57608}"/>
              </a:ext>
            </a:extLst>
          </p:cNvPr>
          <p:cNvSpPr txBox="1"/>
          <p:nvPr/>
        </p:nvSpPr>
        <p:spPr>
          <a:xfrm>
            <a:off x="1404618" y="4706647"/>
            <a:ext cx="172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2">
                    <a:lumMod val="50000"/>
                  </a:schemeClr>
                </a:solidFill>
              </a:rPr>
              <a:t>Ο Κόφτης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C49C5D-8A49-B04B-7A99-69D1F5681A9B}"/>
              </a:ext>
            </a:extLst>
          </p:cNvPr>
          <p:cNvSpPr txBox="1"/>
          <p:nvPr/>
        </p:nvSpPr>
        <p:spPr>
          <a:xfrm>
            <a:off x="5055300" y="4619311"/>
            <a:ext cx="2081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2">
                    <a:lumMod val="50000"/>
                  </a:schemeClr>
                </a:solidFill>
              </a:rPr>
              <a:t>Το προσωρινό που έγινε μόνιμο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E554F2-858F-49DB-A722-0A8963DBF399}"/>
              </a:ext>
            </a:extLst>
          </p:cNvPr>
          <p:cNvSpPr txBox="1"/>
          <p:nvPr/>
        </p:nvSpPr>
        <p:spPr>
          <a:xfrm>
            <a:off x="8470257" y="4568147"/>
            <a:ext cx="2598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2">
                    <a:lumMod val="50000"/>
                  </a:schemeClr>
                </a:solidFill>
              </a:rPr>
              <a:t>Η έλλειψη </a:t>
            </a:r>
            <a:r>
              <a:rPr lang="el-GR" b="1" dirty="0" err="1">
                <a:solidFill>
                  <a:schemeClr val="accent2">
                    <a:lumMod val="50000"/>
                  </a:schemeClr>
                </a:solidFill>
              </a:rPr>
              <a:t>επικαιροποίησης</a:t>
            </a:r>
            <a:r>
              <a:rPr lang="el-GR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141A1E-F60C-CB77-9F09-EE11DD6DFF7C}"/>
              </a:ext>
            </a:extLst>
          </p:cNvPr>
          <p:cNvSpPr/>
          <p:nvPr/>
        </p:nvSpPr>
        <p:spPr>
          <a:xfrm>
            <a:off x="1691148" y="294968"/>
            <a:ext cx="9517626" cy="615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chemeClr val="accent2">
                    <a:lumMod val="75000"/>
                  </a:schemeClr>
                </a:solidFill>
              </a:rPr>
              <a:t>Οι λόγοι που αστόχησε η σημερινή κατανομή των ΚΑΠ</a:t>
            </a:r>
          </a:p>
        </p:txBody>
      </p:sp>
    </p:spTree>
    <p:extLst>
      <p:ext uri="{BB962C8B-B14F-4D97-AF65-F5344CB8AC3E}">
        <p14:creationId xmlns:p14="http://schemas.microsoft.com/office/powerpoint/2010/main" val="338395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D0C6D9F-0FE1-6F91-15A7-1BF1F8549BFF}"/>
              </a:ext>
            </a:extLst>
          </p:cNvPr>
          <p:cNvSpPr/>
          <p:nvPr/>
        </p:nvSpPr>
        <p:spPr>
          <a:xfrm>
            <a:off x="4443976" y="5871650"/>
            <a:ext cx="4644572" cy="642082"/>
          </a:xfrm>
          <a:prstGeom prst="ellipse">
            <a:avLst/>
          </a:prstGeom>
          <a:solidFill>
            <a:schemeClr val="tx1">
              <a:alpha val="70000"/>
            </a:scheme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1CF36BF-628A-619D-F47E-308C09E31621}"/>
              </a:ext>
            </a:extLst>
          </p:cNvPr>
          <p:cNvGrpSpPr/>
          <p:nvPr/>
        </p:nvGrpSpPr>
        <p:grpSpPr>
          <a:xfrm>
            <a:off x="6083331" y="2792375"/>
            <a:ext cx="3165877" cy="2808997"/>
            <a:chOff x="6083331" y="2792375"/>
            <a:chExt cx="3165877" cy="280899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85DFD84-8CDB-E747-377D-D1BED3202E13}"/>
                </a:ext>
              </a:extLst>
            </p:cNvPr>
            <p:cNvSpPr/>
            <p:nvPr/>
          </p:nvSpPr>
          <p:spPr>
            <a:xfrm rot="1557695" flipV="1">
              <a:off x="6083331" y="2792375"/>
              <a:ext cx="3165877" cy="2808997"/>
            </a:xfrm>
            <a:custGeom>
              <a:avLst/>
              <a:gdLst>
                <a:gd name="connsiteX0" fmla="*/ 1344028 w 3610430"/>
                <a:gd name="connsiteY0" fmla="*/ 2953213 h 3203437"/>
                <a:gd name="connsiteX1" fmla="*/ 1344028 w 3610430"/>
                <a:gd name="connsiteY1" fmla="*/ 2953212 h 3203437"/>
                <a:gd name="connsiteX2" fmla="*/ 1779284 w 3610430"/>
                <a:gd name="connsiteY2" fmla="*/ 2803015 h 3203437"/>
                <a:gd name="connsiteX3" fmla="*/ 1846000 w 3610430"/>
                <a:gd name="connsiteY3" fmla="*/ 2665994 h 3203437"/>
                <a:gd name="connsiteX4" fmla="*/ 1850810 w 3610430"/>
                <a:gd name="connsiteY4" fmla="*/ 2652924 h 3203437"/>
                <a:gd name="connsiteX5" fmla="*/ 2981451 w 3610430"/>
                <a:gd name="connsiteY5" fmla="*/ 3203437 h 3203437"/>
                <a:gd name="connsiteX6" fmla="*/ 3553677 w 3610430"/>
                <a:gd name="connsiteY6" fmla="*/ 2028200 h 3203437"/>
                <a:gd name="connsiteX7" fmla="*/ 3471888 w 3610430"/>
                <a:gd name="connsiteY7" fmla="*/ 1413300 h 3203437"/>
                <a:gd name="connsiteX8" fmla="*/ 3457173 w 3610430"/>
                <a:gd name="connsiteY8" fmla="*/ 1399478 h 3203437"/>
                <a:gd name="connsiteX9" fmla="*/ 2671684 w 3610430"/>
                <a:gd name="connsiteY9" fmla="*/ 0 h 3203437"/>
                <a:gd name="connsiteX10" fmla="*/ 2671684 w 3610430"/>
                <a:gd name="connsiteY10" fmla="*/ 974632 h 3203437"/>
                <a:gd name="connsiteX11" fmla="*/ 817876 w 3610430"/>
                <a:gd name="connsiteY11" fmla="*/ 72007 h 3203437"/>
                <a:gd name="connsiteX12" fmla="*/ 612812 w 3610430"/>
                <a:gd name="connsiteY12" fmla="*/ 493166 h 3203437"/>
                <a:gd name="connsiteX13" fmla="*/ 662795 w 3610430"/>
                <a:gd name="connsiteY13" fmla="*/ 511562 h 3203437"/>
                <a:gd name="connsiteX14" fmla="*/ 799818 w 3610430"/>
                <a:gd name="connsiteY14" fmla="*/ 578277 h 3203437"/>
                <a:gd name="connsiteX15" fmla="*/ 950015 w 3610430"/>
                <a:gd name="connsiteY15" fmla="*/ 1013533 h 3203437"/>
                <a:gd name="connsiteX16" fmla="*/ 514759 w 3610430"/>
                <a:gd name="connsiteY16" fmla="*/ 1163731 h 3203437"/>
                <a:gd name="connsiteX17" fmla="*/ 377738 w 3610430"/>
                <a:gd name="connsiteY17" fmla="*/ 1097015 h 3203437"/>
                <a:gd name="connsiteX18" fmla="*/ 332431 w 3610430"/>
                <a:gd name="connsiteY18" fmla="*/ 1069013 h 3203437"/>
                <a:gd name="connsiteX19" fmla="*/ 0 w 3610430"/>
                <a:gd name="connsiteY19" fmla="*/ 1751760 h 3203437"/>
                <a:gd name="connsiteX20" fmla="*/ 1267868 w 3610430"/>
                <a:gd name="connsiteY20" fmla="*/ 2369088 h 3203437"/>
                <a:gd name="connsiteX21" fmla="*/ 1260546 w 3610430"/>
                <a:gd name="connsiteY21" fmla="*/ 2380935 h 3203437"/>
                <a:gd name="connsiteX22" fmla="*/ 1193831 w 3610430"/>
                <a:gd name="connsiteY22" fmla="*/ 2517957 h 3203437"/>
                <a:gd name="connsiteX23" fmla="*/ 1344028 w 3610430"/>
                <a:gd name="connsiteY23" fmla="*/ 2953213 h 3203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10430" h="3203437">
                  <a:moveTo>
                    <a:pt x="1344028" y="2953213"/>
                  </a:moveTo>
                  <a:lnTo>
                    <a:pt x="1344028" y="2953212"/>
                  </a:lnTo>
                  <a:cubicBezTo>
                    <a:pt x="1505696" y="3031929"/>
                    <a:pt x="1700567" y="2964683"/>
                    <a:pt x="1779284" y="2803015"/>
                  </a:cubicBezTo>
                  <a:lnTo>
                    <a:pt x="1846000" y="2665994"/>
                  </a:lnTo>
                  <a:lnTo>
                    <a:pt x="1850810" y="2652924"/>
                  </a:lnTo>
                  <a:lnTo>
                    <a:pt x="2981451" y="3203437"/>
                  </a:lnTo>
                  <a:lnTo>
                    <a:pt x="3553677" y="2028200"/>
                  </a:lnTo>
                  <a:cubicBezTo>
                    <a:pt x="3655429" y="1819222"/>
                    <a:pt x="3615674" y="1578057"/>
                    <a:pt x="3471888" y="1413300"/>
                  </a:cubicBezTo>
                  <a:lnTo>
                    <a:pt x="3457173" y="1399478"/>
                  </a:lnTo>
                  <a:lnTo>
                    <a:pt x="2671684" y="0"/>
                  </a:lnTo>
                  <a:lnTo>
                    <a:pt x="2671684" y="974632"/>
                  </a:lnTo>
                  <a:lnTo>
                    <a:pt x="817876" y="72007"/>
                  </a:lnTo>
                  <a:lnTo>
                    <a:pt x="612812" y="493166"/>
                  </a:lnTo>
                  <a:lnTo>
                    <a:pt x="662795" y="511562"/>
                  </a:lnTo>
                  <a:cubicBezTo>
                    <a:pt x="708469" y="533800"/>
                    <a:pt x="754144" y="556038"/>
                    <a:pt x="799818" y="578277"/>
                  </a:cubicBezTo>
                  <a:cubicBezTo>
                    <a:pt x="961486" y="656994"/>
                    <a:pt x="1028732" y="851865"/>
                    <a:pt x="950015" y="1013533"/>
                  </a:cubicBezTo>
                  <a:cubicBezTo>
                    <a:pt x="871298" y="1175202"/>
                    <a:pt x="676427" y="1242447"/>
                    <a:pt x="514759" y="1163731"/>
                  </a:cubicBezTo>
                  <a:lnTo>
                    <a:pt x="377738" y="1097015"/>
                  </a:lnTo>
                  <a:lnTo>
                    <a:pt x="332431" y="1069013"/>
                  </a:lnTo>
                  <a:lnTo>
                    <a:pt x="0" y="1751760"/>
                  </a:lnTo>
                  <a:lnTo>
                    <a:pt x="1267868" y="2369088"/>
                  </a:lnTo>
                  <a:lnTo>
                    <a:pt x="1260546" y="2380935"/>
                  </a:lnTo>
                  <a:cubicBezTo>
                    <a:pt x="1238308" y="2426608"/>
                    <a:pt x="1216069" y="2472283"/>
                    <a:pt x="1193831" y="2517957"/>
                  </a:cubicBezTo>
                  <a:cubicBezTo>
                    <a:pt x="1115114" y="2679625"/>
                    <a:pt x="1182360" y="2874496"/>
                    <a:pt x="1344028" y="2953213"/>
                  </a:cubicBezTo>
                  <a:close/>
                </a:path>
              </a:pathLst>
            </a:custGeom>
            <a:gradFill flip="none" rotWithShape="1">
              <a:gsLst>
                <a:gs pos="23000">
                  <a:srgbClr val="00C6CC"/>
                </a:gs>
                <a:gs pos="100000">
                  <a:srgbClr val="379499"/>
                </a:gs>
              </a:gsLst>
              <a:path path="circle">
                <a:fillToRect t="100000" r="100000"/>
              </a:path>
              <a:tileRect l="-100000" b="-100000"/>
            </a:gradFill>
            <a:ln w="57150">
              <a:noFill/>
            </a:ln>
            <a:scene3d>
              <a:camera prst="perspectiveRight">
                <a:rot lat="0" lon="20999994" rev="0"/>
              </a:camera>
              <a:lightRig rig="twoPt" dir="t"/>
            </a:scene3d>
            <a:sp3d extrusionH="558800" contourW="19050" prstMaterial="softEdg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5" name="Graphic 4" descr="Bullseye">
              <a:extLst>
                <a:ext uri="{FF2B5EF4-FFF2-40B4-BE49-F238E27FC236}">
                  <a16:creationId xmlns:a16="http://schemas.microsoft.com/office/drawing/2014/main" id="{132EB216-9E74-70E6-5E3E-493F164A0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76834" y="3930424"/>
              <a:ext cx="548640" cy="54864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6849A3-93E4-32A1-4D5E-8952961CF852}"/>
              </a:ext>
            </a:extLst>
          </p:cNvPr>
          <p:cNvGrpSpPr/>
          <p:nvPr/>
        </p:nvGrpSpPr>
        <p:grpSpPr>
          <a:xfrm>
            <a:off x="3352801" y="3385623"/>
            <a:ext cx="3413461" cy="1638243"/>
            <a:chOff x="3352801" y="3385623"/>
            <a:chExt cx="3413461" cy="1638243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0014365-DB1B-ABD8-AD95-0CB5A0F163DF}"/>
                </a:ext>
              </a:extLst>
            </p:cNvPr>
            <p:cNvSpPr/>
            <p:nvPr/>
          </p:nvSpPr>
          <p:spPr>
            <a:xfrm rot="5400000">
              <a:off x="4240410" y="2498014"/>
              <a:ext cx="1638243" cy="3413461"/>
            </a:xfrm>
            <a:custGeom>
              <a:avLst/>
              <a:gdLst>
                <a:gd name="connsiteX0" fmla="*/ 0 w 1868285"/>
                <a:gd name="connsiteY0" fmla="*/ 3892780 h 3892780"/>
                <a:gd name="connsiteX1" fmla="*/ 0 w 1868285"/>
                <a:gd name="connsiteY1" fmla="*/ 576695 h 3892780"/>
                <a:gd name="connsiteX2" fmla="*/ 770923 w 1868285"/>
                <a:gd name="connsiteY2" fmla="*/ 576695 h 3892780"/>
                <a:gd name="connsiteX3" fmla="*/ 760649 w 1868285"/>
                <a:gd name="connsiteY3" fmla="*/ 543598 h 3892780"/>
                <a:gd name="connsiteX4" fmla="*/ 754034 w 1868285"/>
                <a:gd name="connsiteY4" fmla="*/ 477982 h 3892780"/>
                <a:gd name="connsiteX5" fmla="*/ 754034 w 1868285"/>
                <a:gd name="connsiteY5" fmla="*/ 325582 h 3892780"/>
                <a:gd name="connsiteX6" fmla="*/ 1079616 w 1868285"/>
                <a:gd name="connsiteY6" fmla="*/ 0 h 3892780"/>
                <a:gd name="connsiteX7" fmla="*/ 1405198 w 1868285"/>
                <a:gd name="connsiteY7" fmla="*/ 325582 h 3892780"/>
                <a:gd name="connsiteX8" fmla="*/ 1405197 w 1868285"/>
                <a:gd name="connsiteY8" fmla="*/ 477983 h 3892780"/>
                <a:gd name="connsiteX9" fmla="*/ 1398583 w 1868285"/>
                <a:gd name="connsiteY9" fmla="*/ 543599 h 3892780"/>
                <a:gd name="connsiteX10" fmla="*/ 1388309 w 1868285"/>
                <a:gd name="connsiteY10" fmla="*/ 576695 h 3892780"/>
                <a:gd name="connsiteX11" fmla="*/ 1868285 w 1868285"/>
                <a:gd name="connsiteY11" fmla="*/ 576695 h 3892780"/>
                <a:gd name="connsiteX12" fmla="*/ 1868285 w 1868285"/>
                <a:gd name="connsiteY12" fmla="*/ 3331639 h 3892780"/>
                <a:gd name="connsiteX13" fmla="*/ 1307144 w 1868285"/>
                <a:gd name="connsiteY13" fmla="*/ 3892780 h 3892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68285" h="3892780">
                  <a:moveTo>
                    <a:pt x="0" y="3892780"/>
                  </a:moveTo>
                  <a:lnTo>
                    <a:pt x="0" y="576695"/>
                  </a:lnTo>
                  <a:lnTo>
                    <a:pt x="770923" y="576695"/>
                  </a:lnTo>
                  <a:lnTo>
                    <a:pt x="760649" y="543598"/>
                  </a:lnTo>
                  <a:cubicBezTo>
                    <a:pt x="756312" y="522404"/>
                    <a:pt x="754034" y="500459"/>
                    <a:pt x="754034" y="477982"/>
                  </a:cubicBezTo>
                  <a:lnTo>
                    <a:pt x="754034" y="325582"/>
                  </a:lnTo>
                  <a:cubicBezTo>
                    <a:pt x="754034" y="145768"/>
                    <a:pt x="899802" y="0"/>
                    <a:pt x="1079616" y="0"/>
                  </a:cubicBezTo>
                  <a:cubicBezTo>
                    <a:pt x="1259430" y="0"/>
                    <a:pt x="1405198" y="145768"/>
                    <a:pt x="1405198" y="325582"/>
                  </a:cubicBezTo>
                  <a:cubicBezTo>
                    <a:pt x="1405198" y="376382"/>
                    <a:pt x="1405197" y="427183"/>
                    <a:pt x="1405197" y="477983"/>
                  </a:cubicBezTo>
                  <a:cubicBezTo>
                    <a:pt x="1405197" y="500460"/>
                    <a:pt x="1402920" y="522405"/>
                    <a:pt x="1398583" y="543599"/>
                  </a:cubicBezTo>
                  <a:lnTo>
                    <a:pt x="1388309" y="576695"/>
                  </a:lnTo>
                  <a:lnTo>
                    <a:pt x="1868285" y="576695"/>
                  </a:lnTo>
                  <a:lnTo>
                    <a:pt x="1868285" y="3331639"/>
                  </a:lnTo>
                  <a:cubicBezTo>
                    <a:pt x="1868285" y="3641549"/>
                    <a:pt x="1617054" y="3892780"/>
                    <a:pt x="1307144" y="3892780"/>
                  </a:cubicBezTo>
                  <a:close/>
                </a:path>
              </a:pathLst>
            </a:custGeom>
            <a:gradFill>
              <a:gsLst>
                <a:gs pos="23000">
                  <a:srgbClr val="708A7E"/>
                </a:gs>
                <a:gs pos="100000">
                  <a:srgbClr val="505A59"/>
                </a:gs>
              </a:gsLst>
              <a:path path="circle">
                <a:fillToRect t="100000" r="100000"/>
              </a:path>
            </a:gradFill>
            <a:ln w="57150">
              <a:noFill/>
            </a:ln>
            <a:scene3d>
              <a:camera prst="perspectiveRight">
                <a:rot lat="0" lon="20999994" rev="0"/>
              </a:camera>
              <a:lightRig rig="twoPt" dir="t"/>
            </a:scene3d>
            <a:sp3d extrusionH="558800" contourW="19050" prstMaterial="softEdg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8" name="Graphic 7" descr="Presentation with bar chart">
              <a:extLst>
                <a:ext uri="{FF2B5EF4-FFF2-40B4-BE49-F238E27FC236}">
                  <a16:creationId xmlns:a16="http://schemas.microsoft.com/office/drawing/2014/main" id="{329570F5-469A-AF1D-87DD-CEB02862B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02331" y="4118139"/>
              <a:ext cx="548640" cy="54864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6B23A9E-082E-CF41-7234-B5A7E1C47ED9}"/>
              </a:ext>
            </a:extLst>
          </p:cNvPr>
          <p:cNvGrpSpPr/>
          <p:nvPr/>
        </p:nvGrpSpPr>
        <p:grpSpPr>
          <a:xfrm>
            <a:off x="5948353" y="1707291"/>
            <a:ext cx="3260089" cy="1638243"/>
            <a:chOff x="5948353" y="1707291"/>
            <a:chExt cx="3260089" cy="1638243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D4FC117-D660-6D0B-0DDB-ECF499709D41}"/>
                </a:ext>
              </a:extLst>
            </p:cNvPr>
            <p:cNvSpPr/>
            <p:nvPr/>
          </p:nvSpPr>
          <p:spPr>
            <a:xfrm rot="5400000">
              <a:off x="6759276" y="896368"/>
              <a:ext cx="1638243" cy="3260089"/>
            </a:xfrm>
            <a:custGeom>
              <a:avLst/>
              <a:gdLst>
                <a:gd name="connsiteX0" fmla="*/ 0 w 1868285"/>
                <a:gd name="connsiteY0" fmla="*/ 3316086 h 3717871"/>
                <a:gd name="connsiteX1" fmla="*/ 0 w 1868285"/>
                <a:gd name="connsiteY1" fmla="*/ 561141 h 3717871"/>
                <a:gd name="connsiteX2" fmla="*/ 561141 w 1868285"/>
                <a:gd name="connsiteY2" fmla="*/ 0 h 3717871"/>
                <a:gd name="connsiteX3" fmla="*/ 1868285 w 1868285"/>
                <a:gd name="connsiteY3" fmla="*/ 0 h 3717871"/>
                <a:gd name="connsiteX4" fmla="*/ 1868285 w 1868285"/>
                <a:gd name="connsiteY4" fmla="*/ 1242062 h 3717871"/>
                <a:gd name="connsiteX5" fmla="*/ 1747750 w 1868285"/>
                <a:gd name="connsiteY5" fmla="*/ 1242062 h 3717871"/>
                <a:gd name="connsiteX6" fmla="*/ 1422168 w 1868285"/>
                <a:gd name="connsiteY6" fmla="*/ 1567644 h 3717871"/>
                <a:gd name="connsiteX7" fmla="*/ 1422167 w 1868285"/>
                <a:gd name="connsiteY7" fmla="*/ 1567643 h 3717871"/>
                <a:gd name="connsiteX8" fmla="*/ 1747749 w 1868285"/>
                <a:gd name="connsiteY8" fmla="*/ 1893225 h 3717871"/>
                <a:gd name="connsiteX9" fmla="*/ 1868285 w 1868285"/>
                <a:gd name="connsiteY9" fmla="*/ 1893225 h 3717871"/>
                <a:gd name="connsiteX10" fmla="*/ 1868285 w 1868285"/>
                <a:gd name="connsiteY10" fmla="*/ 3316086 h 3717871"/>
                <a:gd name="connsiteX11" fmla="*/ 1265026 w 1868285"/>
                <a:gd name="connsiteY11" fmla="*/ 3316086 h 3717871"/>
                <a:gd name="connsiteX12" fmla="*/ 1265025 w 1868285"/>
                <a:gd name="connsiteY12" fmla="*/ 3392289 h 3717871"/>
                <a:gd name="connsiteX13" fmla="*/ 939443 w 1868285"/>
                <a:gd name="connsiteY13" fmla="*/ 3717871 h 3717871"/>
                <a:gd name="connsiteX14" fmla="*/ 939444 w 1868285"/>
                <a:gd name="connsiteY14" fmla="*/ 3717870 h 3717871"/>
                <a:gd name="connsiteX15" fmla="*/ 613862 w 1868285"/>
                <a:gd name="connsiteY15" fmla="*/ 3392288 h 3717871"/>
                <a:gd name="connsiteX16" fmla="*/ 613862 w 1868285"/>
                <a:gd name="connsiteY16" fmla="*/ 3316086 h 371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8285" h="3717871">
                  <a:moveTo>
                    <a:pt x="0" y="3316086"/>
                  </a:moveTo>
                  <a:lnTo>
                    <a:pt x="0" y="561141"/>
                  </a:lnTo>
                  <a:cubicBezTo>
                    <a:pt x="0" y="251231"/>
                    <a:pt x="251231" y="0"/>
                    <a:pt x="561141" y="0"/>
                  </a:cubicBezTo>
                  <a:lnTo>
                    <a:pt x="1868285" y="0"/>
                  </a:lnTo>
                  <a:lnTo>
                    <a:pt x="1868285" y="1242062"/>
                  </a:lnTo>
                  <a:lnTo>
                    <a:pt x="1747750" y="1242062"/>
                  </a:lnTo>
                  <a:cubicBezTo>
                    <a:pt x="1567936" y="1242062"/>
                    <a:pt x="1422168" y="1387830"/>
                    <a:pt x="1422168" y="1567644"/>
                  </a:cubicBezTo>
                  <a:lnTo>
                    <a:pt x="1422167" y="1567643"/>
                  </a:lnTo>
                  <a:cubicBezTo>
                    <a:pt x="1422167" y="1747457"/>
                    <a:pt x="1567935" y="1893225"/>
                    <a:pt x="1747749" y="1893225"/>
                  </a:cubicBezTo>
                  <a:lnTo>
                    <a:pt x="1868285" y="1893225"/>
                  </a:lnTo>
                  <a:lnTo>
                    <a:pt x="1868285" y="3316086"/>
                  </a:lnTo>
                  <a:lnTo>
                    <a:pt x="1265026" y="3316086"/>
                  </a:lnTo>
                  <a:lnTo>
                    <a:pt x="1265025" y="3392289"/>
                  </a:lnTo>
                  <a:cubicBezTo>
                    <a:pt x="1265025" y="3572103"/>
                    <a:pt x="1119257" y="3717871"/>
                    <a:pt x="939443" y="3717871"/>
                  </a:cubicBezTo>
                  <a:lnTo>
                    <a:pt x="939444" y="3717870"/>
                  </a:lnTo>
                  <a:cubicBezTo>
                    <a:pt x="759630" y="3717870"/>
                    <a:pt x="613862" y="3572102"/>
                    <a:pt x="613862" y="3392288"/>
                  </a:cubicBezTo>
                  <a:lnTo>
                    <a:pt x="613862" y="3316086"/>
                  </a:lnTo>
                  <a:close/>
                </a:path>
              </a:pathLst>
            </a:custGeom>
            <a:gradFill flip="none" rotWithShape="1">
              <a:gsLst>
                <a:gs pos="23000">
                  <a:srgbClr val="CBD320"/>
                </a:gs>
                <a:gs pos="100000">
                  <a:srgbClr val="B8BE00"/>
                </a:gs>
              </a:gsLst>
              <a:path path="circle">
                <a:fillToRect t="100000" r="100000"/>
              </a:path>
              <a:tileRect l="-100000" b="-100000"/>
            </a:gradFill>
            <a:ln w="57150">
              <a:noFill/>
            </a:ln>
            <a:scene3d>
              <a:camera prst="perspectiveRight">
                <a:rot lat="0" lon="20999994" rev="0"/>
              </a:camera>
              <a:lightRig rig="twoPt" dir="t"/>
            </a:scene3d>
            <a:sp3d extrusionH="558800" contourW="19050" prstMaterial="softEdg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1" name="Graphic 10" descr="Head with gears">
              <a:extLst>
                <a:ext uri="{FF2B5EF4-FFF2-40B4-BE49-F238E27FC236}">
                  <a16:creationId xmlns:a16="http://schemas.microsoft.com/office/drawing/2014/main" id="{940CE879-5336-5353-028D-B3EC61D5D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665351" y="2240549"/>
              <a:ext cx="548640" cy="54864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B30105-8C66-016D-82BC-B3B311770BAB}"/>
              </a:ext>
            </a:extLst>
          </p:cNvPr>
          <p:cNvSpPr/>
          <p:nvPr/>
        </p:nvSpPr>
        <p:spPr>
          <a:xfrm>
            <a:off x="1712686" y="1248229"/>
            <a:ext cx="1872343" cy="551542"/>
          </a:xfrm>
          <a:custGeom>
            <a:avLst/>
            <a:gdLst>
              <a:gd name="connsiteX0" fmla="*/ 1872343 w 1872343"/>
              <a:gd name="connsiteY0" fmla="*/ 551542 h 551542"/>
              <a:gd name="connsiteX1" fmla="*/ 1509485 w 1872343"/>
              <a:gd name="connsiteY1" fmla="*/ 0 h 551542"/>
              <a:gd name="connsiteX2" fmla="*/ 0 w 1872343"/>
              <a:gd name="connsiteY2" fmla="*/ 0 h 55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2343" h="551542">
                <a:moveTo>
                  <a:pt x="1872343" y="551542"/>
                </a:moveTo>
                <a:lnTo>
                  <a:pt x="1509485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CC57A1C-F33B-C94D-9B2E-B8B315605350}"/>
              </a:ext>
            </a:extLst>
          </p:cNvPr>
          <p:cNvSpPr/>
          <p:nvPr/>
        </p:nvSpPr>
        <p:spPr>
          <a:xfrm flipV="1">
            <a:off x="2535363" y="4896216"/>
            <a:ext cx="1872343" cy="551542"/>
          </a:xfrm>
          <a:custGeom>
            <a:avLst/>
            <a:gdLst>
              <a:gd name="connsiteX0" fmla="*/ 1872343 w 1872343"/>
              <a:gd name="connsiteY0" fmla="*/ 551542 h 551542"/>
              <a:gd name="connsiteX1" fmla="*/ 1509485 w 1872343"/>
              <a:gd name="connsiteY1" fmla="*/ 0 h 551542"/>
              <a:gd name="connsiteX2" fmla="*/ 0 w 1872343"/>
              <a:gd name="connsiteY2" fmla="*/ 0 h 55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2343" h="551542">
                <a:moveTo>
                  <a:pt x="1872343" y="551542"/>
                </a:moveTo>
                <a:lnTo>
                  <a:pt x="1509485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A0CE300-8077-FE0F-AE47-0363580FCFDC}"/>
              </a:ext>
            </a:extLst>
          </p:cNvPr>
          <p:cNvSpPr/>
          <p:nvPr/>
        </p:nvSpPr>
        <p:spPr>
          <a:xfrm flipH="1">
            <a:off x="8768144" y="1224086"/>
            <a:ext cx="1872343" cy="551542"/>
          </a:xfrm>
          <a:custGeom>
            <a:avLst/>
            <a:gdLst>
              <a:gd name="connsiteX0" fmla="*/ 1872343 w 1872343"/>
              <a:gd name="connsiteY0" fmla="*/ 551542 h 551542"/>
              <a:gd name="connsiteX1" fmla="*/ 1509485 w 1872343"/>
              <a:gd name="connsiteY1" fmla="*/ 0 h 551542"/>
              <a:gd name="connsiteX2" fmla="*/ 0 w 1872343"/>
              <a:gd name="connsiteY2" fmla="*/ 0 h 55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2343" h="551542">
                <a:moveTo>
                  <a:pt x="1872343" y="551542"/>
                </a:moveTo>
                <a:lnTo>
                  <a:pt x="1509485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F231C7-F1AE-922E-8683-B7AF3C90971B}"/>
              </a:ext>
            </a:extLst>
          </p:cNvPr>
          <p:cNvSpPr/>
          <p:nvPr/>
        </p:nvSpPr>
        <p:spPr>
          <a:xfrm flipH="1" flipV="1">
            <a:off x="9016220" y="4594755"/>
            <a:ext cx="1872343" cy="551542"/>
          </a:xfrm>
          <a:custGeom>
            <a:avLst/>
            <a:gdLst>
              <a:gd name="connsiteX0" fmla="*/ 1872343 w 1872343"/>
              <a:gd name="connsiteY0" fmla="*/ 551542 h 551542"/>
              <a:gd name="connsiteX1" fmla="*/ 1509485 w 1872343"/>
              <a:gd name="connsiteY1" fmla="*/ 0 h 551542"/>
              <a:gd name="connsiteX2" fmla="*/ 0 w 1872343"/>
              <a:gd name="connsiteY2" fmla="*/ 0 h 55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2343" h="551542">
                <a:moveTo>
                  <a:pt x="1872343" y="551542"/>
                </a:moveTo>
                <a:lnTo>
                  <a:pt x="1509485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260808-145F-4BD0-F2B5-D84986F67241}"/>
              </a:ext>
            </a:extLst>
          </p:cNvPr>
          <p:cNvSpPr txBox="1"/>
          <p:nvPr/>
        </p:nvSpPr>
        <p:spPr>
          <a:xfrm>
            <a:off x="1816906" y="901794"/>
            <a:ext cx="1436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EEA10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Ευέλικτη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EF398B-B0FB-396D-7E24-87BB74F62012}"/>
              </a:ext>
            </a:extLst>
          </p:cNvPr>
          <p:cNvSpPr txBox="1"/>
          <p:nvPr/>
        </p:nvSpPr>
        <p:spPr>
          <a:xfrm>
            <a:off x="2511668" y="5563873"/>
            <a:ext cx="1644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6D877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Αντικειμενική</a:t>
            </a:r>
            <a:endParaRPr lang="en-US" sz="1400" b="1" dirty="0">
              <a:solidFill>
                <a:srgbClr val="6D877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0F7AC3-E5E9-88F0-38E1-9F8D8A9482CA}"/>
              </a:ext>
            </a:extLst>
          </p:cNvPr>
          <p:cNvSpPr txBox="1"/>
          <p:nvPr/>
        </p:nvSpPr>
        <p:spPr>
          <a:xfrm>
            <a:off x="9400106" y="5318011"/>
            <a:ext cx="1436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400" b="1" dirty="0">
                <a:solidFill>
                  <a:srgbClr val="09BB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Διαυγής</a:t>
            </a:r>
            <a:endParaRPr lang="en-US" sz="1400" b="1" dirty="0">
              <a:solidFill>
                <a:srgbClr val="09BBC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7D61F6-6A50-5F9A-6317-471700385C0E}"/>
              </a:ext>
            </a:extLst>
          </p:cNvPr>
          <p:cNvSpPr txBox="1"/>
          <p:nvPr/>
        </p:nvSpPr>
        <p:spPr>
          <a:xfrm>
            <a:off x="9233934" y="829538"/>
            <a:ext cx="1436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400" b="1" dirty="0">
                <a:solidFill>
                  <a:srgbClr val="C7C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Δίκαιη</a:t>
            </a:r>
            <a:endParaRPr lang="en-US" sz="1400" b="1" dirty="0">
              <a:solidFill>
                <a:srgbClr val="C7C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DEEE9C-6D59-565F-F06B-2E17BD854CAB}"/>
              </a:ext>
            </a:extLst>
          </p:cNvPr>
          <p:cNvSpPr txBox="1"/>
          <p:nvPr/>
        </p:nvSpPr>
        <p:spPr>
          <a:xfrm>
            <a:off x="1204686" y="856485"/>
            <a:ext cx="500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C8C03"/>
                </a:solidFill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D93F71-F2C1-4068-9422-2E105CB50098}"/>
              </a:ext>
            </a:extLst>
          </p:cNvPr>
          <p:cNvSpPr txBox="1"/>
          <p:nvPr/>
        </p:nvSpPr>
        <p:spPr>
          <a:xfrm>
            <a:off x="2011569" y="5056402"/>
            <a:ext cx="500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596762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84AA4D-EA93-5575-E4C5-3039F0AC574E}"/>
              </a:ext>
            </a:extLst>
          </p:cNvPr>
          <p:cNvSpPr txBox="1"/>
          <p:nvPr/>
        </p:nvSpPr>
        <p:spPr>
          <a:xfrm>
            <a:off x="10939344" y="4730798"/>
            <a:ext cx="500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9BAC0"/>
                </a:solidFill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9C1D9-4ED5-BCA9-83C0-972B8349128D}"/>
              </a:ext>
            </a:extLst>
          </p:cNvPr>
          <p:cNvSpPr txBox="1"/>
          <p:nvPr/>
        </p:nvSpPr>
        <p:spPr>
          <a:xfrm>
            <a:off x="10782968" y="746199"/>
            <a:ext cx="500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B9C007"/>
                </a:solidFill>
              </a:rPr>
              <a:t>4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87245E-580A-17B8-10A3-F11FFA019C2F}"/>
              </a:ext>
            </a:extLst>
          </p:cNvPr>
          <p:cNvGrpSpPr/>
          <p:nvPr/>
        </p:nvGrpSpPr>
        <p:grpSpPr>
          <a:xfrm>
            <a:off x="3352799" y="1707291"/>
            <a:ext cx="2907775" cy="1990554"/>
            <a:chOff x="3352799" y="1707291"/>
            <a:chExt cx="2907775" cy="199055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9ADB12-FA1F-917A-6C06-A570114F595C}"/>
                </a:ext>
              </a:extLst>
            </p:cNvPr>
            <p:cNvSpPr/>
            <p:nvPr/>
          </p:nvSpPr>
          <p:spPr>
            <a:xfrm rot="5400000">
              <a:off x="3811410" y="1248680"/>
              <a:ext cx="1990554" cy="2907775"/>
            </a:xfrm>
            <a:custGeom>
              <a:avLst/>
              <a:gdLst>
                <a:gd name="connsiteX0" fmla="*/ 0 w 2270068"/>
                <a:gd name="connsiteY0" fmla="*/ 2754944 h 3316085"/>
                <a:gd name="connsiteX1" fmla="*/ 0 w 2270068"/>
                <a:gd name="connsiteY1" fmla="*/ 0 h 3316085"/>
                <a:gd name="connsiteX2" fmla="*/ 608561 w 2270068"/>
                <a:gd name="connsiteY2" fmla="*/ 0 h 3316085"/>
                <a:gd name="connsiteX3" fmla="*/ 608561 w 2270068"/>
                <a:gd name="connsiteY3" fmla="*/ 30480 h 3316085"/>
                <a:gd name="connsiteX4" fmla="*/ 934143 w 2270068"/>
                <a:gd name="connsiteY4" fmla="*/ 356062 h 3316085"/>
                <a:gd name="connsiteX5" fmla="*/ 934142 w 2270068"/>
                <a:gd name="connsiteY5" fmla="*/ 356063 h 3316085"/>
                <a:gd name="connsiteX6" fmla="*/ 1259724 w 2270068"/>
                <a:gd name="connsiteY6" fmla="*/ 30481 h 3316085"/>
                <a:gd name="connsiteX7" fmla="*/ 1259724 w 2270068"/>
                <a:gd name="connsiteY7" fmla="*/ 0 h 3316085"/>
                <a:gd name="connsiteX8" fmla="*/ 1868285 w 2270068"/>
                <a:gd name="connsiteY8" fmla="*/ 0 h 3316085"/>
                <a:gd name="connsiteX9" fmla="*/ 1868285 w 2270068"/>
                <a:gd name="connsiteY9" fmla="*/ 1196340 h 3316085"/>
                <a:gd name="connsiteX10" fmla="*/ 1944486 w 2270068"/>
                <a:gd name="connsiteY10" fmla="*/ 1196340 h 3316085"/>
                <a:gd name="connsiteX11" fmla="*/ 2270068 w 2270068"/>
                <a:gd name="connsiteY11" fmla="*/ 1521922 h 3316085"/>
                <a:gd name="connsiteX12" fmla="*/ 2270067 w 2270068"/>
                <a:gd name="connsiteY12" fmla="*/ 1521921 h 3316085"/>
                <a:gd name="connsiteX13" fmla="*/ 1944485 w 2270068"/>
                <a:gd name="connsiteY13" fmla="*/ 1847503 h 3316085"/>
                <a:gd name="connsiteX14" fmla="*/ 1868285 w 2270068"/>
                <a:gd name="connsiteY14" fmla="*/ 1847503 h 3316085"/>
                <a:gd name="connsiteX15" fmla="*/ 1868285 w 2270068"/>
                <a:gd name="connsiteY15" fmla="*/ 3316085 h 3316085"/>
                <a:gd name="connsiteX16" fmla="*/ 561141 w 2270068"/>
                <a:gd name="connsiteY16" fmla="*/ 3316085 h 3316085"/>
                <a:gd name="connsiteX17" fmla="*/ 0 w 2270068"/>
                <a:gd name="connsiteY17" fmla="*/ 2754944 h 331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70068" h="3316085">
                  <a:moveTo>
                    <a:pt x="0" y="2754944"/>
                  </a:moveTo>
                  <a:lnTo>
                    <a:pt x="0" y="0"/>
                  </a:lnTo>
                  <a:lnTo>
                    <a:pt x="608561" y="0"/>
                  </a:lnTo>
                  <a:lnTo>
                    <a:pt x="608561" y="30480"/>
                  </a:lnTo>
                  <a:cubicBezTo>
                    <a:pt x="608561" y="210294"/>
                    <a:pt x="754329" y="356062"/>
                    <a:pt x="934143" y="356062"/>
                  </a:cubicBezTo>
                  <a:lnTo>
                    <a:pt x="934142" y="356063"/>
                  </a:lnTo>
                  <a:cubicBezTo>
                    <a:pt x="1113956" y="356063"/>
                    <a:pt x="1259724" y="210295"/>
                    <a:pt x="1259724" y="30481"/>
                  </a:cubicBezTo>
                  <a:lnTo>
                    <a:pt x="1259724" y="0"/>
                  </a:lnTo>
                  <a:lnTo>
                    <a:pt x="1868285" y="0"/>
                  </a:lnTo>
                  <a:lnTo>
                    <a:pt x="1868285" y="1196340"/>
                  </a:lnTo>
                  <a:lnTo>
                    <a:pt x="1944486" y="1196340"/>
                  </a:lnTo>
                  <a:cubicBezTo>
                    <a:pt x="2124300" y="1196340"/>
                    <a:pt x="2270068" y="1342108"/>
                    <a:pt x="2270068" y="1521922"/>
                  </a:cubicBezTo>
                  <a:lnTo>
                    <a:pt x="2270067" y="1521921"/>
                  </a:lnTo>
                  <a:cubicBezTo>
                    <a:pt x="2270067" y="1701735"/>
                    <a:pt x="2124299" y="1847503"/>
                    <a:pt x="1944485" y="1847503"/>
                  </a:cubicBezTo>
                  <a:lnTo>
                    <a:pt x="1868285" y="1847503"/>
                  </a:lnTo>
                  <a:lnTo>
                    <a:pt x="1868285" y="3316085"/>
                  </a:lnTo>
                  <a:lnTo>
                    <a:pt x="561141" y="3316085"/>
                  </a:lnTo>
                  <a:cubicBezTo>
                    <a:pt x="251231" y="3316085"/>
                    <a:pt x="0" y="3064854"/>
                    <a:pt x="0" y="2754944"/>
                  </a:cubicBezTo>
                  <a:close/>
                </a:path>
              </a:pathLst>
            </a:custGeom>
            <a:gradFill>
              <a:gsLst>
                <a:gs pos="23000">
                  <a:srgbClr val="F6B700"/>
                </a:gs>
                <a:gs pos="100000">
                  <a:srgbClr val="EC8C03"/>
                </a:gs>
              </a:gsLst>
              <a:path path="circle">
                <a:fillToRect l="50000" t="50000" r="50000" b="50000"/>
              </a:path>
            </a:gradFill>
            <a:ln w="57150">
              <a:noFill/>
            </a:ln>
            <a:scene3d>
              <a:camera prst="perspectiveRight">
                <a:rot lat="0" lon="20999994" rev="0"/>
              </a:camera>
              <a:lightRig rig="twoPt" dir="t"/>
            </a:scene3d>
            <a:sp3d extrusionH="558800" contourW="19050" prstMaterial="softEdg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6" name="Graphic 25" descr="Cat with solid fill">
              <a:extLst>
                <a:ext uri="{FF2B5EF4-FFF2-40B4-BE49-F238E27FC236}">
                  <a16:creationId xmlns:a16="http://schemas.microsoft.com/office/drawing/2014/main" id="{89B6AD24-94C1-13EC-3532-97B4F45C485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543577" y="2292167"/>
              <a:ext cx="669564" cy="669564"/>
            </a:xfrm>
            <a:prstGeom prst="rect">
              <a:avLst/>
            </a:prstGeom>
          </p:spPr>
        </p:pic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00463638-0ECA-7450-88A8-8394386BB67E}"/>
              </a:ext>
            </a:extLst>
          </p:cNvPr>
          <p:cNvSpPr/>
          <p:nvPr/>
        </p:nvSpPr>
        <p:spPr>
          <a:xfrm>
            <a:off x="1313895" y="6001305"/>
            <a:ext cx="10475651" cy="65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/>
              <a:t>Τα χαρακτηριστικά της νέας κατανομής των ΚΑΠ</a:t>
            </a:r>
          </a:p>
        </p:txBody>
      </p:sp>
    </p:spTree>
    <p:extLst>
      <p:ext uri="{BB962C8B-B14F-4D97-AF65-F5344CB8AC3E}">
        <p14:creationId xmlns:p14="http://schemas.microsoft.com/office/powerpoint/2010/main" val="28741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BE1EDF8-6EE5-BA3C-5ADB-BD2FB1C1FC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3042990"/>
              </p:ext>
            </p:extLst>
          </p:nvPr>
        </p:nvGraphicFramePr>
        <p:xfrm>
          <a:off x="2240344" y="12521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FE3C88A-6240-F048-F5ED-1834596911CA}"/>
              </a:ext>
            </a:extLst>
          </p:cNvPr>
          <p:cNvSpPr txBox="1"/>
          <p:nvPr/>
        </p:nvSpPr>
        <p:spPr>
          <a:xfrm>
            <a:off x="592238" y="501137"/>
            <a:ext cx="11424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5B68B"/>
                </a:solidFill>
              </a:rPr>
              <a:t>ΚΡΙΤΗΡΙΑ ΚΑΙ ΣΤΑΘΜΙΣΗ ΤΟΥΣ ΣΤΟ ΝΕΟ ΤΡΟΠΟ ΚΑΤΑΝΟΜΗΣ ΤΩΝ ΚΑΠ</a:t>
            </a:r>
          </a:p>
        </p:txBody>
      </p:sp>
    </p:spTree>
    <p:extLst>
      <p:ext uri="{BB962C8B-B14F-4D97-AF65-F5344CB8AC3E}">
        <p14:creationId xmlns:p14="http://schemas.microsoft.com/office/powerpoint/2010/main" val="202930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67F6C9-94CE-EB37-944F-16319CF6FB6A}"/>
              </a:ext>
            </a:extLst>
          </p:cNvPr>
          <p:cNvSpPr txBox="1"/>
          <p:nvPr/>
        </p:nvSpPr>
        <p:spPr>
          <a:xfrm>
            <a:off x="2146546" y="1566952"/>
            <a:ext cx="7898907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1500" b="1" dirty="0">
                <a:solidFill>
                  <a:schemeClr val="accent2">
                    <a:lumMod val="75000"/>
                  </a:schemeClr>
                </a:solidFill>
              </a:rPr>
              <a:t>Ευχαριστώ</a:t>
            </a:r>
            <a:endParaRPr lang="el-G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8CC8E2-CC2C-D3A7-AEF6-9273A6FC342C}"/>
              </a:ext>
            </a:extLst>
          </p:cNvPr>
          <p:cNvSpPr txBox="1"/>
          <p:nvPr/>
        </p:nvSpPr>
        <p:spPr>
          <a:xfrm>
            <a:off x="5204534" y="4702464"/>
            <a:ext cx="609452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Γιάννης Μουράτογλου </a:t>
            </a:r>
            <a:endParaRPr lang="el-GR" sz="1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el-GR" sz="18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Πρόεδρος </a:t>
            </a:r>
            <a:endParaRPr lang="el-GR" sz="1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el-GR" sz="18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Επιτροπής Οικονομικών ΚΕΔΕ</a:t>
            </a:r>
            <a:endParaRPr lang="el-GR" sz="1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el-GR" sz="18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Αντιδήμαρχος Έδεσσας </a:t>
            </a:r>
            <a:endParaRPr lang="el-GR" sz="1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2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176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Montserrat</vt:lpstr>
      <vt:lpstr>Open Sans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Sharma</dc:creator>
  <cp:lastModifiedBy>RALLIS GK</cp:lastModifiedBy>
  <cp:revision>23</cp:revision>
  <dcterms:created xsi:type="dcterms:W3CDTF">2018-09-06T18:21:00Z</dcterms:created>
  <dcterms:modified xsi:type="dcterms:W3CDTF">2022-11-21T18:32:00Z</dcterms:modified>
</cp:coreProperties>
</file>