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99" r:id="rId3"/>
    <p:sldMasterId id="2147483712" r:id="rId4"/>
  </p:sldMasterIdLst>
  <p:notesMasterIdLst>
    <p:notesMasterId r:id="rId21"/>
  </p:notesMasterIdLst>
  <p:sldIdLst>
    <p:sldId id="271" r:id="rId5"/>
    <p:sldId id="257" r:id="rId6"/>
    <p:sldId id="363" r:id="rId7"/>
    <p:sldId id="302" r:id="rId8"/>
    <p:sldId id="316" r:id="rId9"/>
    <p:sldId id="304" r:id="rId10"/>
    <p:sldId id="306" r:id="rId11"/>
    <p:sldId id="268" r:id="rId12"/>
    <p:sldId id="269" r:id="rId13"/>
    <p:sldId id="270" r:id="rId14"/>
    <p:sldId id="308" r:id="rId15"/>
    <p:sldId id="362" r:id="rId16"/>
    <p:sldId id="360" r:id="rId17"/>
    <p:sldId id="319" r:id="rId18"/>
    <p:sldId id="273" r:id="rId19"/>
    <p:sldId id="311" r:id="rId20"/>
  </p:sldIdLst>
  <p:sldSz cx="9144000" cy="5715000" type="screen16x1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145" algn="l" rtl="0" fontAlgn="base">
      <a:spcBef>
        <a:spcPct val="0"/>
      </a:spcBef>
      <a:spcAft>
        <a:spcPct val="0"/>
      </a:spcAft>
      <a:defRPr kern="1200">
        <a:solidFill>
          <a:schemeClr val="tx1"/>
        </a:solidFill>
        <a:latin typeface="Arial" charset="0"/>
        <a:ea typeface="+mn-ea"/>
        <a:cs typeface="Arial" charset="0"/>
      </a:defRPr>
    </a:lvl2pPr>
    <a:lvl3pPr marL="914291" algn="l" rtl="0" fontAlgn="base">
      <a:spcBef>
        <a:spcPct val="0"/>
      </a:spcBef>
      <a:spcAft>
        <a:spcPct val="0"/>
      </a:spcAft>
      <a:defRPr kern="1200">
        <a:solidFill>
          <a:schemeClr val="tx1"/>
        </a:solidFill>
        <a:latin typeface="Arial" charset="0"/>
        <a:ea typeface="+mn-ea"/>
        <a:cs typeface="Arial" charset="0"/>
      </a:defRPr>
    </a:lvl3pPr>
    <a:lvl4pPr marL="1371435" algn="l" rtl="0" fontAlgn="base">
      <a:spcBef>
        <a:spcPct val="0"/>
      </a:spcBef>
      <a:spcAft>
        <a:spcPct val="0"/>
      </a:spcAft>
      <a:defRPr kern="1200">
        <a:solidFill>
          <a:schemeClr val="tx1"/>
        </a:solidFill>
        <a:latin typeface="Arial" charset="0"/>
        <a:ea typeface="+mn-ea"/>
        <a:cs typeface="Arial" charset="0"/>
      </a:defRPr>
    </a:lvl4pPr>
    <a:lvl5pPr marL="1828581" algn="l" rtl="0" fontAlgn="base">
      <a:spcBef>
        <a:spcPct val="0"/>
      </a:spcBef>
      <a:spcAft>
        <a:spcPct val="0"/>
      </a:spcAft>
      <a:defRPr kern="1200">
        <a:solidFill>
          <a:schemeClr val="tx1"/>
        </a:solidFill>
        <a:latin typeface="Arial" charset="0"/>
        <a:ea typeface="+mn-ea"/>
        <a:cs typeface="Arial" charset="0"/>
      </a:defRPr>
    </a:lvl5pPr>
    <a:lvl6pPr marL="2285725" algn="l" defTabSz="914291" rtl="0" eaLnBrk="1" latinLnBrk="0" hangingPunct="1">
      <a:defRPr kern="1200">
        <a:solidFill>
          <a:schemeClr val="tx1"/>
        </a:solidFill>
        <a:latin typeface="Arial" charset="0"/>
        <a:ea typeface="+mn-ea"/>
        <a:cs typeface="Arial" charset="0"/>
      </a:defRPr>
    </a:lvl6pPr>
    <a:lvl7pPr marL="2742870" algn="l" defTabSz="914291" rtl="0" eaLnBrk="1" latinLnBrk="0" hangingPunct="1">
      <a:defRPr kern="1200">
        <a:solidFill>
          <a:schemeClr val="tx1"/>
        </a:solidFill>
        <a:latin typeface="Arial" charset="0"/>
        <a:ea typeface="+mn-ea"/>
        <a:cs typeface="Arial" charset="0"/>
      </a:defRPr>
    </a:lvl7pPr>
    <a:lvl8pPr marL="3200016" algn="l" defTabSz="914291" rtl="0" eaLnBrk="1" latinLnBrk="0" hangingPunct="1">
      <a:defRPr kern="1200">
        <a:solidFill>
          <a:schemeClr val="tx1"/>
        </a:solidFill>
        <a:latin typeface="Arial" charset="0"/>
        <a:ea typeface="+mn-ea"/>
        <a:cs typeface="Arial" charset="0"/>
      </a:defRPr>
    </a:lvl8pPr>
    <a:lvl9pPr marL="3657162" algn="l" defTabSz="914291"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B9BD6"/>
    <a:srgbClr val="507C89"/>
    <a:srgbClr val="90C1F6"/>
    <a:srgbClr val="8CBABE"/>
    <a:srgbClr val="CCDBEB"/>
    <a:srgbClr val="9CCCD2"/>
    <a:srgbClr val="F45B06"/>
    <a:srgbClr val="EF9C57"/>
    <a:srgbClr val="FB945B"/>
    <a:srgbClr val="E9761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2319" autoAdjust="0"/>
  </p:normalViewPr>
  <p:slideViewPr>
    <p:cSldViewPr>
      <p:cViewPr varScale="1">
        <p:scale>
          <a:sx n="81" d="100"/>
          <a:sy n="81" d="100"/>
        </p:scale>
        <p:origin x="-810" y="-7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DFAEA-EFE4-4B50-A391-9E1AB994EB2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l-GR"/>
        </a:p>
      </dgm:t>
    </dgm:pt>
    <dgm:pt modelId="{5FDC1BCE-B6D4-4271-9BA9-642716C87BD7}">
      <dgm:prSet phldrT="[Κείμενο]"/>
      <dgm:spPr>
        <a:solidFill>
          <a:srgbClr val="507C89"/>
        </a:solidFill>
      </dgm:spPr>
      <dgm:t>
        <a:bodyPr/>
        <a:lstStyle/>
        <a:p>
          <a:r>
            <a:rPr lang="el-GR" b="1" dirty="0"/>
            <a:t>Ανώτατο Όργανο διοίκησης </a:t>
          </a:r>
          <a:r>
            <a:rPr lang="el-GR" dirty="0"/>
            <a:t>: Επικεφαλής του φορέα</a:t>
          </a:r>
        </a:p>
      </dgm:t>
    </dgm:pt>
    <dgm:pt modelId="{8405C48C-04E0-401E-8999-EAF8ADA98453}" type="parTrans" cxnId="{B649E4A5-A1DD-4D44-9C9C-E1309267D16D}">
      <dgm:prSet/>
      <dgm:spPr/>
      <dgm:t>
        <a:bodyPr/>
        <a:lstStyle/>
        <a:p>
          <a:endParaRPr lang="el-GR"/>
        </a:p>
      </dgm:t>
    </dgm:pt>
    <dgm:pt modelId="{679DB7DA-2A7C-46FF-9D90-35D109E41D81}" type="sibTrans" cxnId="{B649E4A5-A1DD-4D44-9C9C-E1309267D16D}">
      <dgm:prSet/>
      <dgm:spPr/>
      <dgm:t>
        <a:bodyPr/>
        <a:lstStyle/>
        <a:p>
          <a:endParaRPr lang="el-GR"/>
        </a:p>
      </dgm:t>
    </dgm:pt>
    <dgm:pt modelId="{F23A68B7-2049-407F-8A5E-1381FB4485F7}">
      <dgm:prSet phldrT="[Κείμενο]"/>
      <dgm:spPr>
        <a:solidFill>
          <a:srgbClr val="8CBABE"/>
        </a:solidFill>
      </dgm:spPr>
      <dgm:t>
        <a:bodyPr/>
        <a:lstStyle/>
        <a:p>
          <a:r>
            <a:rPr lang="el-GR" b="1" dirty="0"/>
            <a:t>Διοίκηση</a:t>
          </a:r>
          <a:r>
            <a:rPr lang="el-GR" dirty="0"/>
            <a:t>: </a:t>
          </a:r>
        </a:p>
        <a:p>
          <a:r>
            <a:rPr lang="el-GR" dirty="0"/>
            <a:t>Ανώτατα στελέχη του φορέα </a:t>
          </a:r>
        </a:p>
      </dgm:t>
    </dgm:pt>
    <dgm:pt modelId="{F5FD1918-FBA3-4697-BA85-A1190FFB9C84}" type="parTrans" cxnId="{F63D87FA-CB18-40F8-BA8B-A2CC68744A64}">
      <dgm:prSet/>
      <dgm:spPr/>
      <dgm:t>
        <a:bodyPr/>
        <a:lstStyle/>
        <a:p>
          <a:endParaRPr lang="el-GR"/>
        </a:p>
      </dgm:t>
    </dgm:pt>
    <dgm:pt modelId="{11E3BEE2-A842-44A4-B2E3-1D898CC4B0C1}" type="sibTrans" cxnId="{F63D87FA-CB18-40F8-BA8B-A2CC68744A64}">
      <dgm:prSet/>
      <dgm:spPr/>
      <dgm:t>
        <a:bodyPr/>
        <a:lstStyle/>
        <a:p>
          <a:endParaRPr lang="el-GR"/>
        </a:p>
      </dgm:t>
    </dgm:pt>
    <dgm:pt modelId="{9BE0B446-94B4-4CE6-A1DF-1B11300B00CE}">
      <dgm:prSet phldrT="[Κείμενο]" custT="1"/>
      <dgm:spPr>
        <a:solidFill>
          <a:srgbClr val="9CCCD2"/>
        </a:solidFill>
      </dgm:spPr>
      <dgm:t>
        <a:bodyPr/>
        <a:lstStyle/>
        <a:p>
          <a:pPr algn="ctr"/>
          <a:r>
            <a:rPr lang="el-GR" sz="1400" b="1" u="sng" dirty="0"/>
            <a:t>Πρώτη γραμμή ρόλων</a:t>
          </a:r>
        </a:p>
        <a:p>
          <a:pPr algn="l"/>
          <a:r>
            <a:rPr lang="el-GR" sz="1400" b="1" u="none" dirty="0"/>
            <a:t>Οργανικές μονάδες και υπάλληλοι του φορέα που ασκούν τις επιχειρησιακές λειτουργίες </a:t>
          </a:r>
        </a:p>
        <a:p>
          <a:pPr algn="ctr"/>
          <a:endParaRPr lang="el-GR" sz="1600" dirty="0"/>
        </a:p>
      </dgm:t>
    </dgm:pt>
    <dgm:pt modelId="{7360DEC9-A4B2-4EAE-8795-8D16AA479317}" type="parTrans" cxnId="{2F0050D0-794E-4211-88CC-AE79B50E8BF1}">
      <dgm:prSet/>
      <dgm:spPr/>
      <dgm:t>
        <a:bodyPr/>
        <a:lstStyle/>
        <a:p>
          <a:endParaRPr lang="el-GR"/>
        </a:p>
      </dgm:t>
    </dgm:pt>
    <dgm:pt modelId="{BA737122-CF59-49A4-949C-9F4EC0077B9E}" type="sibTrans" cxnId="{2F0050D0-794E-4211-88CC-AE79B50E8BF1}">
      <dgm:prSet/>
      <dgm:spPr/>
      <dgm:t>
        <a:bodyPr/>
        <a:lstStyle/>
        <a:p>
          <a:endParaRPr lang="el-GR"/>
        </a:p>
      </dgm:t>
    </dgm:pt>
    <dgm:pt modelId="{97BABD22-8B10-48DE-B267-61AACF6D0B91}">
      <dgm:prSet phldrT="[Κείμενο]" custT="1"/>
      <dgm:spPr>
        <a:solidFill>
          <a:srgbClr val="9CCCD2"/>
        </a:solidFill>
      </dgm:spPr>
      <dgm:t>
        <a:bodyPr/>
        <a:lstStyle/>
        <a:p>
          <a:pPr algn="ctr">
            <a:buNone/>
          </a:pPr>
          <a:endParaRPr lang="el-GR" sz="1400" b="1" u="sng" dirty="0"/>
        </a:p>
        <a:p>
          <a:pPr algn="ctr">
            <a:buNone/>
          </a:pPr>
          <a:r>
            <a:rPr lang="el-GR" sz="1400" b="1" u="sng" dirty="0"/>
            <a:t>Δεύτερη γραμμή ρόλων</a:t>
          </a:r>
        </a:p>
        <a:p>
          <a:pPr algn="l">
            <a:buNone/>
          </a:pPr>
          <a:r>
            <a:rPr lang="el-GR" sz="1400" b="1" dirty="0"/>
            <a:t>Οργανικές μονάδες και μονοπρόσωπα ή συλλογικά όργανα  με αρμοδιότητα</a:t>
          </a:r>
          <a:r>
            <a:rPr lang="en-US" sz="1400" b="1" dirty="0"/>
            <a:t>:</a:t>
          </a:r>
          <a:r>
            <a:rPr lang="el-GR" sz="1400" b="1" dirty="0"/>
            <a:t> </a:t>
          </a:r>
        </a:p>
        <a:p>
          <a:pPr algn="l">
            <a:buFont typeface="Arial" panose="020B0604020202020204" pitchFamily="34" charset="0"/>
            <a:buChar char="•"/>
          </a:pPr>
          <a:r>
            <a:rPr lang="el-GR" sz="1400" b="1" dirty="0"/>
            <a:t>Τήρηση νομιμότητας</a:t>
          </a:r>
        </a:p>
        <a:p>
          <a:pPr algn="l">
            <a:buFont typeface="Arial" panose="020B0604020202020204" pitchFamily="34" charset="0"/>
            <a:buChar char="•"/>
          </a:pPr>
          <a:r>
            <a:rPr lang="el-GR" sz="1400" b="1" dirty="0"/>
            <a:t>Διαχείριση κινδύνων</a:t>
          </a:r>
        </a:p>
        <a:p>
          <a:pPr algn="l">
            <a:buFont typeface="Arial" panose="020B0604020202020204" pitchFamily="34" charset="0"/>
            <a:buChar char="•"/>
          </a:pPr>
          <a:r>
            <a:rPr lang="el-GR" sz="1400" b="1" dirty="0"/>
            <a:t>Παρακολούθηση και αξιολόγηση δικλίδων ελέγχου</a:t>
          </a:r>
        </a:p>
        <a:p>
          <a:pPr algn="l">
            <a:buFont typeface="Arial" panose="020B0604020202020204" pitchFamily="34" charset="0"/>
            <a:buChar char="•"/>
          </a:pPr>
          <a:r>
            <a:rPr lang="el-GR" sz="1400" b="1" dirty="0"/>
            <a:t>Εποπτεία πρώτης γραμμής</a:t>
          </a:r>
        </a:p>
        <a:p>
          <a:pPr algn="ctr">
            <a:buNone/>
          </a:pPr>
          <a:endParaRPr lang="el-GR" sz="1100" u="sng" dirty="0"/>
        </a:p>
      </dgm:t>
    </dgm:pt>
    <dgm:pt modelId="{BF7A0386-79F9-41DA-B3C6-A563B65AB9E8}" type="parTrans" cxnId="{3D502387-FF21-4D4F-8F9E-A810FF000562}">
      <dgm:prSet/>
      <dgm:spPr/>
      <dgm:t>
        <a:bodyPr/>
        <a:lstStyle/>
        <a:p>
          <a:endParaRPr lang="el-GR"/>
        </a:p>
      </dgm:t>
    </dgm:pt>
    <dgm:pt modelId="{9739E42D-60BA-4C28-81AC-26CA82F2D6FE}" type="sibTrans" cxnId="{3D502387-FF21-4D4F-8F9E-A810FF000562}">
      <dgm:prSet/>
      <dgm:spPr/>
      <dgm:t>
        <a:bodyPr/>
        <a:lstStyle/>
        <a:p>
          <a:endParaRPr lang="el-GR"/>
        </a:p>
      </dgm:t>
    </dgm:pt>
    <dgm:pt modelId="{7551F0E7-3965-4959-8103-7CF9111B85DA}">
      <dgm:prSet phldrT="[Κείμενο]"/>
      <dgm:spPr>
        <a:solidFill>
          <a:srgbClr val="8CBABE"/>
        </a:solidFill>
      </dgm:spPr>
      <dgm:t>
        <a:bodyPr/>
        <a:lstStyle/>
        <a:p>
          <a:r>
            <a:rPr lang="el-GR" b="1" dirty="0"/>
            <a:t>Εσωτερικός Έλεγχος:</a:t>
          </a:r>
        </a:p>
        <a:p>
          <a:r>
            <a:rPr lang="el-GR" b="0" dirty="0"/>
            <a:t>Ανεξάρτητη διασφάλιση</a:t>
          </a:r>
        </a:p>
      </dgm:t>
    </dgm:pt>
    <dgm:pt modelId="{0445A367-530A-4145-A4F3-17D822AEF501}" type="parTrans" cxnId="{ECD78FB9-FB99-4E55-B793-1CC249DB5E77}">
      <dgm:prSet/>
      <dgm:spPr/>
      <dgm:t>
        <a:bodyPr/>
        <a:lstStyle/>
        <a:p>
          <a:endParaRPr lang="el-GR"/>
        </a:p>
      </dgm:t>
    </dgm:pt>
    <dgm:pt modelId="{D2834688-F50B-463E-B1CE-C47AA0500848}" type="sibTrans" cxnId="{ECD78FB9-FB99-4E55-B793-1CC249DB5E77}">
      <dgm:prSet/>
      <dgm:spPr/>
      <dgm:t>
        <a:bodyPr/>
        <a:lstStyle/>
        <a:p>
          <a:endParaRPr lang="el-GR"/>
        </a:p>
      </dgm:t>
    </dgm:pt>
    <dgm:pt modelId="{67CBABFC-069A-44D6-879E-62366E83A9A8}">
      <dgm:prSet phldrT="[Κείμενο]" custT="1"/>
      <dgm:spPr>
        <a:solidFill>
          <a:srgbClr val="9CCCD2"/>
        </a:solidFill>
      </dgm:spPr>
      <dgm:t>
        <a:bodyPr/>
        <a:lstStyle/>
        <a:p>
          <a:r>
            <a:rPr lang="el-GR" sz="1400" b="1" u="sng" dirty="0"/>
            <a:t>Τρίτη γραμμή ρόλων</a:t>
          </a:r>
        </a:p>
        <a:p>
          <a:r>
            <a:rPr lang="el-GR" sz="1400" b="0" u="none" dirty="0"/>
            <a:t>παροχή ανεξάρτητης και αντικειμενικής διασφάλισης και συμβουλών </a:t>
          </a:r>
          <a:r>
            <a:rPr lang="el-GR" sz="1400" b="1" u="none" dirty="0"/>
            <a:t>στη Διοίκηση </a:t>
          </a:r>
          <a:r>
            <a:rPr lang="el-GR" sz="1400" b="0" u="none" dirty="0"/>
            <a:t>και το </a:t>
          </a:r>
          <a:r>
            <a:rPr lang="el-GR" sz="1400" b="1" u="none" dirty="0"/>
            <a:t>Ανώτατο Όργανο Διοίκησης</a:t>
          </a:r>
        </a:p>
      </dgm:t>
    </dgm:pt>
    <dgm:pt modelId="{92951F85-7A89-47E8-8C96-C7A9E0DBA15D}" type="parTrans" cxnId="{4A84CFCB-23B0-41FA-BC6C-8A843AB36E34}">
      <dgm:prSet/>
      <dgm:spPr/>
      <dgm:t>
        <a:bodyPr/>
        <a:lstStyle/>
        <a:p>
          <a:endParaRPr lang="el-GR"/>
        </a:p>
      </dgm:t>
    </dgm:pt>
    <dgm:pt modelId="{FA2A94B2-7917-4EC1-9638-8DE81C7FD22C}" type="sibTrans" cxnId="{4A84CFCB-23B0-41FA-BC6C-8A843AB36E34}">
      <dgm:prSet/>
      <dgm:spPr/>
      <dgm:t>
        <a:bodyPr/>
        <a:lstStyle/>
        <a:p>
          <a:endParaRPr lang="el-GR"/>
        </a:p>
      </dgm:t>
    </dgm:pt>
    <dgm:pt modelId="{A9A7A708-B799-4089-A6F9-BF4F8A7EA5A0}" type="pres">
      <dgm:prSet presAssocID="{920DFAEA-EFE4-4B50-A391-9E1AB994EB2C}" presName="Name0" presStyleCnt="0">
        <dgm:presLayoutVars>
          <dgm:chPref val="1"/>
          <dgm:dir/>
          <dgm:animOne val="branch"/>
          <dgm:animLvl val="lvl"/>
          <dgm:resizeHandles/>
        </dgm:presLayoutVars>
      </dgm:prSet>
      <dgm:spPr/>
      <dgm:t>
        <a:bodyPr/>
        <a:lstStyle/>
        <a:p>
          <a:endParaRPr lang="el-GR"/>
        </a:p>
      </dgm:t>
    </dgm:pt>
    <dgm:pt modelId="{E4C3F8E6-A600-4BBA-9356-1FCF69D4D89C}" type="pres">
      <dgm:prSet presAssocID="{5FDC1BCE-B6D4-4271-9BA9-642716C87BD7}" presName="vertOne" presStyleCnt="0"/>
      <dgm:spPr/>
    </dgm:pt>
    <dgm:pt modelId="{05686256-A8CD-4D4D-9F86-D06A50C9894C}" type="pres">
      <dgm:prSet presAssocID="{5FDC1BCE-B6D4-4271-9BA9-642716C87BD7}" presName="txOne" presStyleLbl="node0" presStyleIdx="0" presStyleCnt="1" custScaleX="98204" custScaleY="29478">
        <dgm:presLayoutVars>
          <dgm:chPref val="3"/>
        </dgm:presLayoutVars>
      </dgm:prSet>
      <dgm:spPr/>
      <dgm:t>
        <a:bodyPr/>
        <a:lstStyle/>
        <a:p>
          <a:endParaRPr lang="el-GR"/>
        </a:p>
      </dgm:t>
    </dgm:pt>
    <dgm:pt modelId="{CE1BC046-5BFC-475F-96D7-9942C0D46AB2}" type="pres">
      <dgm:prSet presAssocID="{5FDC1BCE-B6D4-4271-9BA9-642716C87BD7}" presName="parTransOne" presStyleCnt="0"/>
      <dgm:spPr/>
    </dgm:pt>
    <dgm:pt modelId="{DEA4DEB9-EB9D-47C0-9370-DD088C10EB99}" type="pres">
      <dgm:prSet presAssocID="{5FDC1BCE-B6D4-4271-9BA9-642716C87BD7}" presName="horzOne" presStyleCnt="0"/>
      <dgm:spPr/>
    </dgm:pt>
    <dgm:pt modelId="{F214C04E-AC23-4E1B-BEB6-2D4BE65D9929}" type="pres">
      <dgm:prSet presAssocID="{F23A68B7-2049-407F-8A5E-1381FB4485F7}" presName="vertTwo" presStyleCnt="0"/>
      <dgm:spPr/>
    </dgm:pt>
    <dgm:pt modelId="{7CEECBCE-F93B-4C37-A3DC-3579CCCD90BB}" type="pres">
      <dgm:prSet presAssocID="{F23A68B7-2049-407F-8A5E-1381FB4485F7}" presName="txTwo" presStyleLbl="node2" presStyleIdx="0" presStyleCnt="2" custScaleX="87768" custScaleY="34806" custLinFactY="2863" custLinFactNeighborX="-3059" custLinFactNeighborY="100000">
        <dgm:presLayoutVars>
          <dgm:chPref val="3"/>
        </dgm:presLayoutVars>
      </dgm:prSet>
      <dgm:spPr/>
      <dgm:t>
        <a:bodyPr/>
        <a:lstStyle/>
        <a:p>
          <a:endParaRPr lang="el-GR"/>
        </a:p>
      </dgm:t>
    </dgm:pt>
    <dgm:pt modelId="{6017B9B0-C1AC-491A-A6B9-946D1C307D72}" type="pres">
      <dgm:prSet presAssocID="{F23A68B7-2049-407F-8A5E-1381FB4485F7}" presName="parTransTwo" presStyleCnt="0"/>
      <dgm:spPr/>
    </dgm:pt>
    <dgm:pt modelId="{E7E6FA7C-9CF4-412F-B2F4-4C9A38913AE3}" type="pres">
      <dgm:prSet presAssocID="{F23A68B7-2049-407F-8A5E-1381FB4485F7}" presName="horzTwo" presStyleCnt="0"/>
      <dgm:spPr/>
    </dgm:pt>
    <dgm:pt modelId="{5530E44D-1165-4FA9-ACC0-97D75DA13707}" type="pres">
      <dgm:prSet presAssocID="{9BE0B446-94B4-4CE6-A1DF-1B11300B00CE}" presName="vertThree" presStyleCnt="0"/>
      <dgm:spPr/>
    </dgm:pt>
    <dgm:pt modelId="{3389378B-55BF-4F03-96B2-070172CFCE6E}" type="pres">
      <dgm:prSet presAssocID="{9BE0B446-94B4-4CE6-A1DF-1B11300B00CE}" presName="txThree" presStyleLbl="node3" presStyleIdx="0" presStyleCnt="3" custScaleX="57932" custScaleY="81411" custLinFactNeighborX="5694" custLinFactNeighborY="21080">
        <dgm:presLayoutVars>
          <dgm:chPref val="3"/>
        </dgm:presLayoutVars>
      </dgm:prSet>
      <dgm:spPr/>
      <dgm:t>
        <a:bodyPr/>
        <a:lstStyle/>
        <a:p>
          <a:endParaRPr lang="el-GR"/>
        </a:p>
      </dgm:t>
    </dgm:pt>
    <dgm:pt modelId="{2EF6F0B3-0D54-4648-B22A-80C67598128A}" type="pres">
      <dgm:prSet presAssocID="{9BE0B446-94B4-4CE6-A1DF-1B11300B00CE}" presName="horzThree" presStyleCnt="0"/>
      <dgm:spPr/>
    </dgm:pt>
    <dgm:pt modelId="{B446D100-5DAF-49F2-8606-799CD786889B}" type="pres">
      <dgm:prSet presAssocID="{BA737122-CF59-49A4-949C-9F4EC0077B9E}" presName="sibSpaceThree" presStyleCnt="0"/>
      <dgm:spPr/>
    </dgm:pt>
    <dgm:pt modelId="{7E49F968-4515-431D-8028-36D1CB44A6DE}" type="pres">
      <dgm:prSet presAssocID="{97BABD22-8B10-48DE-B267-61AACF6D0B91}" presName="vertThree" presStyleCnt="0"/>
      <dgm:spPr/>
    </dgm:pt>
    <dgm:pt modelId="{07C6E6C2-799E-4D42-A017-79433661FF9A}" type="pres">
      <dgm:prSet presAssocID="{97BABD22-8B10-48DE-B267-61AACF6D0B91}" presName="txThree" presStyleLbl="node3" presStyleIdx="1" presStyleCnt="3" custScaleX="80819" custScaleY="83076" custLinFactNeighborX="5015" custLinFactNeighborY="21022">
        <dgm:presLayoutVars>
          <dgm:chPref val="3"/>
        </dgm:presLayoutVars>
      </dgm:prSet>
      <dgm:spPr/>
      <dgm:t>
        <a:bodyPr/>
        <a:lstStyle/>
        <a:p>
          <a:endParaRPr lang="el-GR"/>
        </a:p>
      </dgm:t>
    </dgm:pt>
    <dgm:pt modelId="{7FB52C6C-BF7E-422C-92A7-646897AC6B56}" type="pres">
      <dgm:prSet presAssocID="{97BABD22-8B10-48DE-B267-61AACF6D0B91}" presName="horzThree" presStyleCnt="0"/>
      <dgm:spPr/>
    </dgm:pt>
    <dgm:pt modelId="{58AB3DC9-2220-40F3-83A0-8E8EE2BDEFF5}" type="pres">
      <dgm:prSet presAssocID="{11E3BEE2-A842-44A4-B2E3-1D898CC4B0C1}" presName="sibSpaceTwo" presStyleCnt="0"/>
      <dgm:spPr/>
    </dgm:pt>
    <dgm:pt modelId="{0D2454E3-643D-42B0-B2D7-D3971932BC26}" type="pres">
      <dgm:prSet presAssocID="{7551F0E7-3965-4959-8103-7CF9111B85DA}" presName="vertTwo" presStyleCnt="0"/>
      <dgm:spPr/>
    </dgm:pt>
    <dgm:pt modelId="{698EC9E0-24C0-4016-8843-BDDCE6E8CF73}" type="pres">
      <dgm:prSet presAssocID="{7551F0E7-3965-4959-8103-7CF9111B85DA}" presName="txTwo" presStyleLbl="node2" presStyleIdx="1" presStyleCnt="2" custScaleX="67450" custScaleY="53855" custLinFactNeighborX="3107" custLinFactNeighborY="81364">
        <dgm:presLayoutVars>
          <dgm:chPref val="3"/>
        </dgm:presLayoutVars>
      </dgm:prSet>
      <dgm:spPr/>
      <dgm:t>
        <a:bodyPr/>
        <a:lstStyle/>
        <a:p>
          <a:endParaRPr lang="el-GR"/>
        </a:p>
      </dgm:t>
    </dgm:pt>
    <dgm:pt modelId="{07033ABB-F8B2-412F-8205-871B990F283D}" type="pres">
      <dgm:prSet presAssocID="{7551F0E7-3965-4959-8103-7CF9111B85DA}" presName="parTransTwo" presStyleCnt="0"/>
      <dgm:spPr/>
    </dgm:pt>
    <dgm:pt modelId="{4042A28D-1EC2-47A3-ADC0-DC32DEC1262C}" type="pres">
      <dgm:prSet presAssocID="{7551F0E7-3965-4959-8103-7CF9111B85DA}" presName="horzTwo" presStyleCnt="0"/>
      <dgm:spPr/>
    </dgm:pt>
    <dgm:pt modelId="{2F874055-013A-43AB-A2AB-EEB34FCD9AF4}" type="pres">
      <dgm:prSet presAssocID="{67CBABFC-069A-44D6-879E-62366E83A9A8}" presName="vertThree" presStyleCnt="0"/>
      <dgm:spPr/>
    </dgm:pt>
    <dgm:pt modelId="{84B47851-8602-4762-ACFD-9B255E85513E}" type="pres">
      <dgm:prSet presAssocID="{67CBABFC-069A-44D6-879E-62366E83A9A8}" presName="txThree" presStyleLbl="node3" presStyleIdx="2" presStyleCnt="3" custScaleX="74233" custScaleY="68818" custLinFactNeighborX="204" custLinFactNeighborY="4187">
        <dgm:presLayoutVars>
          <dgm:chPref val="3"/>
        </dgm:presLayoutVars>
      </dgm:prSet>
      <dgm:spPr/>
      <dgm:t>
        <a:bodyPr/>
        <a:lstStyle/>
        <a:p>
          <a:endParaRPr lang="el-GR"/>
        </a:p>
      </dgm:t>
    </dgm:pt>
    <dgm:pt modelId="{DF1B73F5-8FBF-4D9F-AD6D-DB73044AFC93}" type="pres">
      <dgm:prSet presAssocID="{67CBABFC-069A-44D6-879E-62366E83A9A8}" presName="horzThree" presStyleCnt="0"/>
      <dgm:spPr/>
    </dgm:pt>
  </dgm:ptLst>
  <dgm:cxnLst>
    <dgm:cxn modelId="{CE78C4FC-D7C3-4D28-8E3A-379F247DE8F7}" type="presOf" srcId="{920DFAEA-EFE4-4B50-A391-9E1AB994EB2C}" destId="{A9A7A708-B799-4089-A6F9-BF4F8A7EA5A0}" srcOrd="0" destOrd="0" presId="urn:microsoft.com/office/officeart/2005/8/layout/hierarchy4"/>
    <dgm:cxn modelId="{74B2C119-9629-45E9-B7FF-F41D0E4FF1DB}" type="presOf" srcId="{F23A68B7-2049-407F-8A5E-1381FB4485F7}" destId="{7CEECBCE-F93B-4C37-A3DC-3579CCCD90BB}" srcOrd="0" destOrd="0" presId="urn:microsoft.com/office/officeart/2005/8/layout/hierarchy4"/>
    <dgm:cxn modelId="{A862F9C9-FDBD-4D08-9CA9-61623E2E9FF9}" type="presOf" srcId="{67CBABFC-069A-44D6-879E-62366E83A9A8}" destId="{84B47851-8602-4762-ACFD-9B255E85513E}" srcOrd="0" destOrd="0" presId="urn:microsoft.com/office/officeart/2005/8/layout/hierarchy4"/>
    <dgm:cxn modelId="{977F2A5F-46BD-4664-A104-33F55DF88002}" type="presOf" srcId="{97BABD22-8B10-48DE-B267-61AACF6D0B91}" destId="{07C6E6C2-799E-4D42-A017-79433661FF9A}" srcOrd="0" destOrd="0" presId="urn:microsoft.com/office/officeart/2005/8/layout/hierarchy4"/>
    <dgm:cxn modelId="{4A84CFCB-23B0-41FA-BC6C-8A843AB36E34}" srcId="{7551F0E7-3965-4959-8103-7CF9111B85DA}" destId="{67CBABFC-069A-44D6-879E-62366E83A9A8}" srcOrd="0" destOrd="0" parTransId="{92951F85-7A89-47E8-8C96-C7A9E0DBA15D}" sibTransId="{FA2A94B2-7917-4EC1-9638-8DE81C7FD22C}"/>
    <dgm:cxn modelId="{A6901226-2024-45D2-809F-25FBB345C434}" type="presOf" srcId="{5FDC1BCE-B6D4-4271-9BA9-642716C87BD7}" destId="{05686256-A8CD-4D4D-9F86-D06A50C9894C}" srcOrd="0" destOrd="0" presId="urn:microsoft.com/office/officeart/2005/8/layout/hierarchy4"/>
    <dgm:cxn modelId="{218FD690-5131-4F5D-9E64-75820DA8B4D9}" type="presOf" srcId="{9BE0B446-94B4-4CE6-A1DF-1B11300B00CE}" destId="{3389378B-55BF-4F03-96B2-070172CFCE6E}" srcOrd="0" destOrd="0" presId="urn:microsoft.com/office/officeart/2005/8/layout/hierarchy4"/>
    <dgm:cxn modelId="{B649E4A5-A1DD-4D44-9C9C-E1309267D16D}" srcId="{920DFAEA-EFE4-4B50-A391-9E1AB994EB2C}" destId="{5FDC1BCE-B6D4-4271-9BA9-642716C87BD7}" srcOrd="0" destOrd="0" parTransId="{8405C48C-04E0-401E-8999-EAF8ADA98453}" sibTransId="{679DB7DA-2A7C-46FF-9D90-35D109E41D81}"/>
    <dgm:cxn modelId="{3D502387-FF21-4D4F-8F9E-A810FF000562}" srcId="{F23A68B7-2049-407F-8A5E-1381FB4485F7}" destId="{97BABD22-8B10-48DE-B267-61AACF6D0B91}" srcOrd="1" destOrd="0" parTransId="{BF7A0386-79F9-41DA-B3C6-A563B65AB9E8}" sibTransId="{9739E42D-60BA-4C28-81AC-26CA82F2D6FE}"/>
    <dgm:cxn modelId="{F63D87FA-CB18-40F8-BA8B-A2CC68744A64}" srcId="{5FDC1BCE-B6D4-4271-9BA9-642716C87BD7}" destId="{F23A68B7-2049-407F-8A5E-1381FB4485F7}" srcOrd="0" destOrd="0" parTransId="{F5FD1918-FBA3-4697-BA85-A1190FFB9C84}" sibTransId="{11E3BEE2-A842-44A4-B2E3-1D898CC4B0C1}"/>
    <dgm:cxn modelId="{37A04A57-810C-42C9-86F2-B98D992E9135}" type="presOf" srcId="{7551F0E7-3965-4959-8103-7CF9111B85DA}" destId="{698EC9E0-24C0-4016-8843-BDDCE6E8CF73}" srcOrd="0" destOrd="0" presId="urn:microsoft.com/office/officeart/2005/8/layout/hierarchy4"/>
    <dgm:cxn modelId="{ECD78FB9-FB99-4E55-B793-1CC249DB5E77}" srcId="{5FDC1BCE-B6D4-4271-9BA9-642716C87BD7}" destId="{7551F0E7-3965-4959-8103-7CF9111B85DA}" srcOrd="1" destOrd="0" parTransId="{0445A367-530A-4145-A4F3-17D822AEF501}" sibTransId="{D2834688-F50B-463E-B1CE-C47AA0500848}"/>
    <dgm:cxn modelId="{2F0050D0-794E-4211-88CC-AE79B50E8BF1}" srcId="{F23A68B7-2049-407F-8A5E-1381FB4485F7}" destId="{9BE0B446-94B4-4CE6-A1DF-1B11300B00CE}" srcOrd="0" destOrd="0" parTransId="{7360DEC9-A4B2-4EAE-8795-8D16AA479317}" sibTransId="{BA737122-CF59-49A4-949C-9F4EC0077B9E}"/>
    <dgm:cxn modelId="{8BF3AAB2-50D3-4825-BC46-7D9657427BC4}" type="presParOf" srcId="{A9A7A708-B799-4089-A6F9-BF4F8A7EA5A0}" destId="{E4C3F8E6-A600-4BBA-9356-1FCF69D4D89C}" srcOrd="0" destOrd="0" presId="urn:microsoft.com/office/officeart/2005/8/layout/hierarchy4"/>
    <dgm:cxn modelId="{FC238504-3E48-47B3-BD86-FBE61D25919F}" type="presParOf" srcId="{E4C3F8E6-A600-4BBA-9356-1FCF69D4D89C}" destId="{05686256-A8CD-4D4D-9F86-D06A50C9894C}" srcOrd="0" destOrd="0" presId="urn:microsoft.com/office/officeart/2005/8/layout/hierarchy4"/>
    <dgm:cxn modelId="{87FE677D-E870-4BAA-936F-BED3175CF708}" type="presParOf" srcId="{E4C3F8E6-A600-4BBA-9356-1FCF69D4D89C}" destId="{CE1BC046-5BFC-475F-96D7-9942C0D46AB2}" srcOrd="1" destOrd="0" presId="urn:microsoft.com/office/officeart/2005/8/layout/hierarchy4"/>
    <dgm:cxn modelId="{06F15EBF-2919-4468-AD44-2008D5AF3FDA}" type="presParOf" srcId="{E4C3F8E6-A600-4BBA-9356-1FCF69D4D89C}" destId="{DEA4DEB9-EB9D-47C0-9370-DD088C10EB99}" srcOrd="2" destOrd="0" presId="urn:microsoft.com/office/officeart/2005/8/layout/hierarchy4"/>
    <dgm:cxn modelId="{A211646A-6286-4F28-BCE6-79C0DB53C256}" type="presParOf" srcId="{DEA4DEB9-EB9D-47C0-9370-DD088C10EB99}" destId="{F214C04E-AC23-4E1B-BEB6-2D4BE65D9929}" srcOrd="0" destOrd="0" presId="urn:microsoft.com/office/officeart/2005/8/layout/hierarchy4"/>
    <dgm:cxn modelId="{08B552CF-1F6B-4D0A-80F8-3084A61CE119}" type="presParOf" srcId="{F214C04E-AC23-4E1B-BEB6-2D4BE65D9929}" destId="{7CEECBCE-F93B-4C37-A3DC-3579CCCD90BB}" srcOrd="0" destOrd="0" presId="urn:microsoft.com/office/officeart/2005/8/layout/hierarchy4"/>
    <dgm:cxn modelId="{02D699F2-D2A1-4FA9-A17B-7D263CFB66CA}" type="presParOf" srcId="{F214C04E-AC23-4E1B-BEB6-2D4BE65D9929}" destId="{6017B9B0-C1AC-491A-A6B9-946D1C307D72}" srcOrd="1" destOrd="0" presId="urn:microsoft.com/office/officeart/2005/8/layout/hierarchy4"/>
    <dgm:cxn modelId="{2BD8306F-7968-4F24-94FC-FE26D4E480F3}" type="presParOf" srcId="{F214C04E-AC23-4E1B-BEB6-2D4BE65D9929}" destId="{E7E6FA7C-9CF4-412F-B2F4-4C9A38913AE3}" srcOrd="2" destOrd="0" presId="urn:microsoft.com/office/officeart/2005/8/layout/hierarchy4"/>
    <dgm:cxn modelId="{34E59369-F969-4D21-9833-70783610BC0D}" type="presParOf" srcId="{E7E6FA7C-9CF4-412F-B2F4-4C9A38913AE3}" destId="{5530E44D-1165-4FA9-ACC0-97D75DA13707}" srcOrd="0" destOrd="0" presId="urn:microsoft.com/office/officeart/2005/8/layout/hierarchy4"/>
    <dgm:cxn modelId="{771D08DC-8488-4E1E-9FA2-9448224C7FAB}" type="presParOf" srcId="{5530E44D-1165-4FA9-ACC0-97D75DA13707}" destId="{3389378B-55BF-4F03-96B2-070172CFCE6E}" srcOrd="0" destOrd="0" presId="urn:microsoft.com/office/officeart/2005/8/layout/hierarchy4"/>
    <dgm:cxn modelId="{1A747F1C-0422-4360-8619-7C5E7BD4937D}" type="presParOf" srcId="{5530E44D-1165-4FA9-ACC0-97D75DA13707}" destId="{2EF6F0B3-0D54-4648-B22A-80C67598128A}" srcOrd="1" destOrd="0" presId="urn:microsoft.com/office/officeart/2005/8/layout/hierarchy4"/>
    <dgm:cxn modelId="{6C028A33-EAE5-4714-9DA0-ACA3E396FA48}" type="presParOf" srcId="{E7E6FA7C-9CF4-412F-B2F4-4C9A38913AE3}" destId="{B446D100-5DAF-49F2-8606-799CD786889B}" srcOrd="1" destOrd="0" presId="urn:microsoft.com/office/officeart/2005/8/layout/hierarchy4"/>
    <dgm:cxn modelId="{70078E73-5167-45F1-A8F2-DF7FD736C760}" type="presParOf" srcId="{E7E6FA7C-9CF4-412F-B2F4-4C9A38913AE3}" destId="{7E49F968-4515-431D-8028-36D1CB44A6DE}" srcOrd="2" destOrd="0" presId="urn:microsoft.com/office/officeart/2005/8/layout/hierarchy4"/>
    <dgm:cxn modelId="{9A0870F3-A595-4AFF-B158-A8E9A9F98B08}" type="presParOf" srcId="{7E49F968-4515-431D-8028-36D1CB44A6DE}" destId="{07C6E6C2-799E-4D42-A017-79433661FF9A}" srcOrd="0" destOrd="0" presId="urn:microsoft.com/office/officeart/2005/8/layout/hierarchy4"/>
    <dgm:cxn modelId="{406C3565-81DB-44A7-AC8D-FBC527972A0F}" type="presParOf" srcId="{7E49F968-4515-431D-8028-36D1CB44A6DE}" destId="{7FB52C6C-BF7E-422C-92A7-646897AC6B56}" srcOrd="1" destOrd="0" presId="urn:microsoft.com/office/officeart/2005/8/layout/hierarchy4"/>
    <dgm:cxn modelId="{F3F114A9-CD17-478D-97F4-9C08F818E539}" type="presParOf" srcId="{DEA4DEB9-EB9D-47C0-9370-DD088C10EB99}" destId="{58AB3DC9-2220-40F3-83A0-8E8EE2BDEFF5}" srcOrd="1" destOrd="0" presId="urn:microsoft.com/office/officeart/2005/8/layout/hierarchy4"/>
    <dgm:cxn modelId="{28CDB0AD-342A-4022-A6A4-4B23AFD6273B}" type="presParOf" srcId="{DEA4DEB9-EB9D-47C0-9370-DD088C10EB99}" destId="{0D2454E3-643D-42B0-B2D7-D3971932BC26}" srcOrd="2" destOrd="0" presId="urn:microsoft.com/office/officeart/2005/8/layout/hierarchy4"/>
    <dgm:cxn modelId="{31AEB287-5DE3-45C1-BF1E-15FA944A94DC}" type="presParOf" srcId="{0D2454E3-643D-42B0-B2D7-D3971932BC26}" destId="{698EC9E0-24C0-4016-8843-BDDCE6E8CF73}" srcOrd="0" destOrd="0" presId="urn:microsoft.com/office/officeart/2005/8/layout/hierarchy4"/>
    <dgm:cxn modelId="{ABDCF7E6-0690-436E-B3D4-23B3BEF0DF15}" type="presParOf" srcId="{0D2454E3-643D-42B0-B2D7-D3971932BC26}" destId="{07033ABB-F8B2-412F-8205-871B990F283D}" srcOrd="1" destOrd="0" presId="urn:microsoft.com/office/officeart/2005/8/layout/hierarchy4"/>
    <dgm:cxn modelId="{A0FF9290-F2B1-4E22-9227-8CA074BB7473}" type="presParOf" srcId="{0D2454E3-643D-42B0-B2D7-D3971932BC26}" destId="{4042A28D-1EC2-47A3-ADC0-DC32DEC1262C}" srcOrd="2" destOrd="0" presId="urn:microsoft.com/office/officeart/2005/8/layout/hierarchy4"/>
    <dgm:cxn modelId="{FD871148-2E55-4840-A852-AF82EAFB6898}" type="presParOf" srcId="{4042A28D-1EC2-47A3-ADC0-DC32DEC1262C}" destId="{2F874055-013A-43AB-A2AB-EEB34FCD9AF4}" srcOrd="0" destOrd="0" presId="urn:microsoft.com/office/officeart/2005/8/layout/hierarchy4"/>
    <dgm:cxn modelId="{2E34FD5A-5205-440D-BF05-97B6A01B742B}" type="presParOf" srcId="{2F874055-013A-43AB-A2AB-EEB34FCD9AF4}" destId="{84B47851-8602-4762-ACFD-9B255E85513E}" srcOrd="0" destOrd="0" presId="urn:microsoft.com/office/officeart/2005/8/layout/hierarchy4"/>
    <dgm:cxn modelId="{80672329-B21C-4F30-8017-F51427DADE96}" type="presParOf" srcId="{2F874055-013A-43AB-A2AB-EEB34FCD9AF4}" destId="{DF1B73F5-8FBF-4D9F-AD6D-DB73044AFC93}"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C86CD8-AE73-42C0-A008-152F8E762353}" type="doc">
      <dgm:prSet loTypeId="urn:microsoft.com/office/officeart/2005/8/layout/default#1" loCatId="list" qsTypeId="urn:microsoft.com/office/officeart/2005/8/quickstyle/simple2" qsCatId="simple" csTypeId="urn:microsoft.com/office/officeart/2005/8/colors/accent5_3" csCatId="accent5" phldr="1"/>
      <dgm:spPr/>
      <dgm:t>
        <a:bodyPr/>
        <a:lstStyle/>
        <a:p>
          <a:endParaRPr lang="el-GR"/>
        </a:p>
      </dgm:t>
    </dgm:pt>
    <dgm:pt modelId="{5DBE2624-6468-4F85-9598-2316BF4F94A7}">
      <dgm:prSet phldrT="[Κείμενο]"/>
      <dgm:spPr>
        <a:solidFill>
          <a:srgbClr val="507C89"/>
        </a:solidFill>
      </dgm:spPr>
      <dgm:t>
        <a:bodyPr/>
        <a:lstStyle/>
        <a:p>
          <a:r>
            <a:rPr lang="el-GR" dirty="0"/>
            <a:t>Διαφθορά</a:t>
          </a:r>
        </a:p>
      </dgm:t>
    </dgm:pt>
    <dgm:pt modelId="{90D4FD4C-D245-45B2-B1F9-FE94C08BCB91}" type="parTrans" cxnId="{82DEAB01-2027-4151-96BD-C4A2AF2C25D0}">
      <dgm:prSet/>
      <dgm:spPr/>
      <dgm:t>
        <a:bodyPr/>
        <a:lstStyle/>
        <a:p>
          <a:endParaRPr lang="el-GR"/>
        </a:p>
      </dgm:t>
    </dgm:pt>
    <dgm:pt modelId="{175C8F94-33CA-444F-8786-96694DB0C9FA}" type="sibTrans" cxnId="{82DEAB01-2027-4151-96BD-C4A2AF2C25D0}">
      <dgm:prSet/>
      <dgm:spPr/>
      <dgm:t>
        <a:bodyPr/>
        <a:lstStyle/>
        <a:p>
          <a:endParaRPr lang="el-GR"/>
        </a:p>
      </dgm:t>
    </dgm:pt>
    <dgm:pt modelId="{F9DBF98A-67E3-4610-9C7A-B197C0981936}">
      <dgm:prSet phldrT="[Κείμενο]"/>
      <dgm:spPr>
        <a:solidFill>
          <a:srgbClr val="507C89"/>
        </a:solidFill>
      </dgm:spPr>
      <dgm:t>
        <a:bodyPr/>
        <a:lstStyle/>
        <a:p>
          <a:r>
            <a:rPr lang="el-GR" dirty="0"/>
            <a:t>Παρενόχληση</a:t>
          </a:r>
        </a:p>
      </dgm:t>
    </dgm:pt>
    <dgm:pt modelId="{040A9252-6F61-44F0-A86A-065B181AE7BA}" type="parTrans" cxnId="{5F184937-A004-4C10-BA5C-C29ADD40B5BA}">
      <dgm:prSet/>
      <dgm:spPr/>
      <dgm:t>
        <a:bodyPr/>
        <a:lstStyle/>
        <a:p>
          <a:endParaRPr lang="el-GR"/>
        </a:p>
      </dgm:t>
    </dgm:pt>
    <dgm:pt modelId="{5E28F92A-80B1-40B0-8AE6-76230646D881}" type="sibTrans" cxnId="{5F184937-A004-4C10-BA5C-C29ADD40B5BA}">
      <dgm:prSet/>
      <dgm:spPr/>
      <dgm:t>
        <a:bodyPr/>
        <a:lstStyle/>
        <a:p>
          <a:endParaRPr lang="el-GR"/>
        </a:p>
      </dgm:t>
    </dgm:pt>
    <dgm:pt modelId="{B882C4FB-1225-4F16-ABEF-D8E6971FF23B}">
      <dgm:prSet phldrT="[Κείμενο]"/>
      <dgm:spPr>
        <a:solidFill>
          <a:srgbClr val="507C89"/>
        </a:solidFill>
      </dgm:spPr>
      <dgm:t>
        <a:bodyPr/>
        <a:lstStyle/>
        <a:p>
          <a:r>
            <a:rPr lang="el-GR" dirty="0"/>
            <a:t>Διακρίσεις</a:t>
          </a:r>
        </a:p>
      </dgm:t>
    </dgm:pt>
    <dgm:pt modelId="{43F6A323-29B9-4656-A285-C720156AB3B1}" type="parTrans" cxnId="{F77CD125-A141-4DC8-9882-9B6666DC36A6}">
      <dgm:prSet/>
      <dgm:spPr/>
      <dgm:t>
        <a:bodyPr/>
        <a:lstStyle/>
        <a:p>
          <a:endParaRPr lang="el-GR"/>
        </a:p>
      </dgm:t>
    </dgm:pt>
    <dgm:pt modelId="{285437B4-D2A4-4D20-8883-51FB2829974B}" type="sibTrans" cxnId="{F77CD125-A141-4DC8-9882-9B6666DC36A6}">
      <dgm:prSet/>
      <dgm:spPr/>
      <dgm:t>
        <a:bodyPr/>
        <a:lstStyle/>
        <a:p>
          <a:endParaRPr lang="el-GR"/>
        </a:p>
      </dgm:t>
    </dgm:pt>
    <dgm:pt modelId="{BBB55D0B-72E9-4547-8305-2F62D0E6C2A8}">
      <dgm:prSet phldrT="[Κείμενο]"/>
      <dgm:spPr>
        <a:solidFill>
          <a:srgbClr val="507C89"/>
        </a:solidFill>
      </dgm:spPr>
      <dgm:t>
        <a:bodyPr/>
        <a:lstStyle/>
        <a:p>
          <a:r>
            <a:rPr lang="el-GR" dirty="0"/>
            <a:t>Ηθικά Διλήμματα</a:t>
          </a:r>
        </a:p>
      </dgm:t>
    </dgm:pt>
    <dgm:pt modelId="{6C356598-3C24-4C95-AD1E-F8C863415D84}" type="parTrans" cxnId="{6F0DAB21-4609-4735-9DBE-7F80016AA6FB}">
      <dgm:prSet/>
      <dgm:spPr/>
      <dgm:t>
        <a:bodyPr/>
        <a:lstStyle/>
        <a:p>
          <a:endParaRPr lang="el-GR"/>
        </a:p>
      </dgm:t>
    </dgm:pt>
    <dgm:pt modelId="{4D34AA42-AAFC-4371-B5C7-790531ABEA85}" type="sibTrans" cxnId="{6F0DAB21-4609-4735-9DBE-7F80016AA6FB}">
      <dgm:prSet/>
      <dgm:spPr/>
      <dgm:t>
        <a:bodyPr/>
        <a:lstStyle/>
        <a:p>
          <a:endParaRPr lang="el-GR"/>
        </a:p>
      </dgm:t>
    </dgm:pt>
    <dgm:pt modelId="{3C2EEF97-0211-4733-95AD-C44845EBBF43}">
      <dgm:prSet phldrT="[Κείμενο]"/>
      <dgm:spPr>
        <a:solidFill>
          <a:srgbClr val="507C89"/>
        </a:solidFill>
      </dgm:spPr>
      <dgm:t>
        <a:bodyPr/>
        <a:lstStyle/>
        <a:p>
          <a:r>
            <a:rPr lang="el-GR" dirty="0"/>
            <a:t>Παρατυπίες</a:t>
          </a:r>
        </a:p>
      </dgm:t>
    </dgm:pt>
    <dgm:pt modelId="{5DE94450-A14F-48FF-BD57-D47457EEF797}" type="parTrans" cxnId="{06A1B1E0-6516-4A3A-9447-4E8E0CFEF9DF}">
      <dgm:prSet/>
      <dgm:spPr/>
      <dgm:t>
        <a:bodyPr/>
        <a:lstStyle/>
        <a:p>
          <a:endParaRPr lang="el-GR"/>
        </a:p>
      </dgm:t>
    </dgm:pt>
    <dgm:pt modelId="{2B91B159-9860-4BEB-87B2-77AED173ED31}" type="sibTrans" cxnId="{06A1B1E0-6516-4A3A-9447-4E8E0CFEF9DF}">
      <dgm:prSet/>
      <dgm:spPr/>
      <dgm:t>
        <a:bodyPr/>
        <a:lstStyle/>
        <a:p>
          <a:endParaRPr lang="el-GR"/>
        </a:p>
      </dgm:t>
    </dgm:pt>
    <dgm:pt modelId="{2821DD29-3266-486C-9C8C-4C5EFEE5A4C8}" type="pres">
      <dgm:prSet presAssocID="{38C86CD8-AE73-42C0-A008-152F8E762353}" presName="diagram" presStyleCnt="0">
        <dgm:presLayoutVars>
          <dgm:dir/>
          <dgm:resizeHandles val="exact"/>
        </dgm:presLayoutVars>
      </dgm:prSet>
      <dgm:spPr/>
      <dgm:t>
        <a:bodyPr/>
        <a:lstStyle/>
        <a:p>
          <a:endParaRPr lang="el-GR"/>
        </a:p>
      </dgm:t>
    </dgm:pt>
    <dgm:pt modelId="{6CF2D433-351B-4B94-B1CC-3BAA87BA6005}" type="pres">
      <dgm:prSet presAssocID="{5DBE2624-6468-4F85-9598-2316BF4F94A7}" presName="node" presStyleLbl="node1" presStyleIdx="0" presStyleCnt="5">
        <dgm:presLayoutVars>
          <dgm:bulletEnabled val="1"/>
        </dgm:presLayoutVars>
      </dgm:prSet>
      <dgm:spPr/>
      <dgm:t>
        <a:bodyPr/>
        <a:lstStyle/>
        <a:p>
          <a:endParaRPr lang="el-GR"/>
        </a:p>
      </dgm:t>
    </dgm:pt>
    <dgm:pt modelId="{446FCDCE-4B3E-4708-90B6-132D6ADC6EA7}" type="pres">
      <dgm:prSet presAssocID="{175C8F94-33CA-444F-8786-96694DB0C9FA}" presName="sibTrans" presStyleCnt="0"/>
      <dgm:spPr/>
    </dgm:pt>
    <dgm:pt modelId="{CB6B5BAB-C445-4E5A-9C8A-2229A3E0D1C8}" type="pres">
      <dgm:prSet presAssocID="{F9DBF98A-67E3-4610-9C7A-B197C0981936}" presName="node" presStyleLbl="node1" presStyleIdx="1" presStyleCnt="5">
        <dgm:presLayoutVars>
          <dgm:bulletEnabled val="1"/>
        </dgm:presLayoutVars>
      </dgm:prSet>
      <dgm:spPr/>
      <dgm:t>
        <a:bodyPr/>
        <a:lstStyle/>
        <a:p>
          <a:endParaRPr lang="el-GR"/>
        </a:p>
      </dgm:t>
    </dgm:pt>
    <dgm:pt modelId="{6396432E-DEC7-4F8C-90D8-B97F1D5EE407}" type="pres">
      <dgm:prSet presAssocID="{5E28F92A-80B1-40B0-8AE6-76230646D881}" presName="sibTrans" presStyleCnt="0"/>
      <dgm:spPr/>
    </dgm:pt>
    <dgm:pt modelId="{A98A2FA1-5D89-46A8-8355-C3F49D4CEAB5}" type="pres">
      <dgm:prSet presAssocID="{B882C4FB-1225-4F16-ABEF-D8E6971FF23B}" presName="node" presStyleLbl="node1" presStyleIdx="2" presStyleCnt="5">
        <dgm:presLayoutVars>
          <dgm:bulletEnabled val="1"/>
        </dgm:presLayoutVars>
      </dgm:prSet>
      <dgm:spPr/>
      <dgm:t>
        <a:bodyPr/>
        <a:lstStyle/>
        <a:p>
          <a:endParaRPr lang="el-GR"/>
        </a:p>
      </dgm:t>
    </dgm:pt>
    <dgm:pt modelId="{9B335841-4A5F-41CD-9FD8-DA8608C5CF66}" type="pres">
      <dgm:prSet presAssocID="{285437B4-D2A4-4D20-8883-51FB2829974B}" presName="sibTrans" presStyleCnt="0"/>
      <dgm:spPr/>
    </dgm:pt>
    <dgm:pt modelId="{BC2FF86A-1F68-4F15-A202-466A6C897E28}" type="pres">
      <dgm:prSet presAssocID="{BBB55D0B-72E9-4547-8305-2F62D0E6C2A8}" presName="node" presStyleLbl="node1" presStyleIdx="3" presStyleCnt="5">
        <dgm:presLayoutVars>
          <dgm:bulletEnabled val="1"/>
        </dgm:presLayoutVars>
      </dgm:prSet>
      <dgm:spPr/>
      <dgm:t>
        <a:bodyPr/>
        <a:lstStyle/>
        <a:p>
          <a:endParaRPr lang="el-GR"/>
        </a:p>
      </dgm:t>
    </dgm:pt>
    <dgm:pt modelId="{F7A42583-054C-48A4-B4CD-130B48AA42AE}" type="pres">
      <dgm:prSet presAssocID="{4D34AA42-AAFC-4371-B5C7-790531ABEA85}" presName="sibTrans" presStyleCnt="0"/>
      <dgm:spPr/>
    </dgm:pt>
    <dgm:pt modelId="{36C82639-CB47-456F-B439-6E0ED402BE54}" type="pres">
      <dgm:prSet presAssocID="{3C2EEF97-0211-4733-95AD-C44845EBBF43}" presName="node" presStyleLbl="node1" presStyleIdx="4" presStyleCnt="5">
        <dgm:presLayoutVars>
          <dgm:bulletEnabled val="1"/>
        </dgm:presLayoutVars>
      </dgm:prSet>
      <dgm:spPr/>
      <dgm:t>
        <a:bodyPr/>
        <a:lstStyle/>
        <a:p>
          <a:endParaRPr lang="el-GR"/>
        </a:p>
      </dgm:t>
    </dgm:pt>
  </dgm:ptLst>
  <dgm:cxnLst>
    <dgm:cxn modelId="{6F0DAB21-4609-4735-9DBE-7F80016AA6FB}" srcId="{38C86CD8-AE73-42C0-A008-152F8E762353}" destId="{BBB55D0B-72E9-4547-8305-2F62D0E6C2A8}" srcOrd="3" destOrd="0" parTransId="{6C356598-3C24-4C95-AD1E-F8C863415D84}" sibTransId="{4D34AA42-AAFC-4371-B5C7-790531ABEA85}"/>
    <dgm:cxn modelId="{C122B5C9-0F0C-4D91-AE6E-528898513117}" type="presOf" srcId="{5DBE2624-6468-4F85-9598-2316BF4F94A7}" destId="{6CF2D433-351B-4B94-B1CC-3BAA87BA6005}" srcOrd="0" destOrd="0" presId="urn:microsoft.com/office/officeart/2005/8/layout/default#1"/>
    <dgm:cxn modelId="{3B15A75B-4CF9-48EE-B070-7DBC3DDCEB54}" type="presOf" srcId="{3C2EEF97-0211-4733-95AD-C44845EBBF43}" destId="{36C82639-CB47-456F-B439-6E0ED402BE54}" srcOrd="0" destOrd="0" presId="urn:microsoft.com/office/officeart/2005/8/layout/default#1"/>
    <dgm:cxn modelId="{A9E6EF55-4224-433D-8C20-842566E206BF}" type="presOf" srcId="{B882C4FB-1225-4F16-ABEF-D8E6971FF23B}" destId="{A98A2FA1-5D89-46A8-8355-C3F49D4CEAB5}" srcOrd="0" destOrd="0" presId="urn:microsoft.com/office/officeart/2005/8/layout/default#1"/>
    <dgm:cxn modelId="{F77CD125-A141-4DC8-9882-9B6666DC36A6}" srcId="{38C86CD8-AE73-42C0-A008-152F8E762353}" destId="{B882C4FB-1225-4F16-ABEF-D8E6971FF23B}" srcOrd="2" destOrd="0" parTransId="{43F6A323-29B9-4656-A285-C720156AB3B1}" sibTransId="{285437B4-D2A4-4D20-8883-51FB2829974B}"/>
    <dgm:cxn modelId="{E85B48E7-51BA-445E-BFBE-6AA3F6DDF12A}" type="presOf" srcId="{BBB55D0B-72E9-4547-8305-2F62D0E6C2A8}" destId="{BC2FF86A-1F68-4F15-A202-466A6C897E28}" srcOrd="0" destOrd="0" presId="urn:microsoft.com/office/officeart/2005/8/layout/default#1"/>
    <dgm:cxn modelId="{ED22A9FA-0D15-493D-89F8-4AB21FD0C330}" type="presOf" srcId="{F9DBF98A-67E3-4610-9C7A-B197C0981936}" destId="{CB6B5BAB-C445-4E5A-9C8A-2229A3E0D1C8}" srcOrd="0" destOrd="0" presId="urn:microsoft.com/office/officeart/2005/8/layout/default#1"/>
    <dgm:cxn modelId="{5F184937-A004-4C10-BA5C-C29ADD40B5BA}" srcId="{38C86CD8-AE73-42C0-A008-152F8E762353}" destId="{F9DBF98A-67E3-4610-9C7A-B197C0981936}" srcOrd="1" destOrd="0" parTransId="{040A9252-6F61-44F0-A86A-065B181AE7BA}" sibTransId="{5E28F92A-80B1-40B0-8AE6-76230646D881}"/>
    <dgm:cxn modelId="{82DEAB01-2027-4151-96BD-C4A2AF2C25D0}" srcId="{38C86CD8-AE73-42C0-A008-152F8E762353}" destId="{5DBE2624-6468-4F85-9598-2316BF4F94A7}" srcOrd="0" destOrd="0" parTransId="{90D4FD4C-D245-45B2-B1F9-FE94C08BCB91}" sibTransId="{175C8F94-33CA-444F-8786-96694DB0C9FA}"/>
    <dgm:cxn modelId="{06A1B1E0-6516-4A3A-9447-4E8E0CFEF9DF}" srcId="{38C86CD8-AE73-42C0-A008-152F8E762353}" destId="{3C2EEF97-0211-4733-95AD-C44845EBBF43}" srcOrd="4" destOrd="0" parTransId="{5DE94450-A14F-48FF-BD57-D47457EEF797}" sibTransId="{2B91B159-9860-4BEB-87B2-77AED173ED31}"/>
    <dgm:cxn modelId="{775F506A-0CB0-4164-8544-ED781202E1FE}" type="presOf" srcId="{38C86CD8-AE73-42C0-A008-152F8E762353}" destId="{2821DD29-3266-486C-9C8C-4C5EFEE5A4C8}" srcOrd="0" destOrd="0" presId="urn:microsoft.com/office/officeart/2005/8/layout/default#1"/>
    <dgm:cxn modelId="{90DBED20-EABE-4BCC-A43C-D1E1FF9FF8C3}" type="presParOf" srcId="{2821DD29-3266-486C-9C8C-4C5EFEE5A4C8}" destId="{6CF2D433-351B-4B94-B1CC-3BAA87BA6005}" srcOrd="0" destOrd="0" presId="urn:microsoft.com/office/officeart/2005/8/layout/default#1"/>
    <dgm:cxn modelId="{40C354B6-9851-4CE3-8216-D04F7361F7D4}" type="presParOf" srcId="{2821DD29-3266-486C-9C8C-4C5EFEE5A4C8}" destId="{446FCDCE-4B3E-4708-90B6-132D6ADC6EA7}" srcOrd="1" destOrd="0" presId="urn:microsoft.com/office/officeart/2005/8/layout/default#1"/>
    <dgm:cxn modelId="{9BBF15D2-BBF6-44CC-B083-8B0C3828417F}" type="presParOf" srcId="{2821DD29-3266-486C-9C8C-4C5EFEE5A4C8}" destId="{CB6B5BAB-C445-4E5A-9C8A-2229A3E0D1C8}" srcOrd="2" destOrd="0" presId="urn:microsoft.com/office/officeart/2005/8/layout/default#1"/>
    <dgm:cxn modelId="{5A16337B-6FCB-4442-B048-FAFE6F26C859}" type="presParOf" srcId="{2821DD29-3266-486C-9C8C-4C5EFEE5A4C8}" destId="{6396432E-DEC7-4F8C-90D8-B97F1D5EE407}" srcOrd="3" destOrd="0" presId="urn:microsoft.com/office/officeart/2005/8/layout/default#1"/>
    <dgm:cxn modelId="{AB7008F8-CE93-4977-A9DD-01CBB61ABAE6}" type="presParOf" srcId="{2821DD29-3266-486C-9C8C-4C5EFEE5A4C8}" destId="{A98A2FA1-5D89-46A8-8355-C3F49D4CEAB5}" srcOrd="4" destOrd="0" presId="urn:microsoft.com/office/officeart/2005/8/layout/default#1"/>
    <dgm:cxn modelId="{79543164-C7AF-43A8-A11A-FD6FE6509795}" type="presParOf" srcId="{2821DD29-3266-486C-9C8C-4C5EFEE5A4C8}" destId="{9B335841-4A5F-41CD-9FD8-DA8608C5CF66}" srcOrd="5" destOrd="0" presId="urn:microsoft.com/office/officeart/2005/8/layout/default#1"/>
    <dgm:cxn modelId="{AF60C84B-98D6-4449-B717-886BE37D72FE}" type="presParOf" srcId="{2821DD29-3266-486C-9C8C-4C5EFEE5A4C8}" destId="{BC2FF86A-1F68-4F15-A202-466A6C897E28}" srcOrd="6" destOrd="0" presId="urn:microsoft.com/office/officeart/2005/8/layout/default#1"/>
    <dgm:cxn modelId="{F26DDB7A-DFF0-4EB3-9BF8-68D85356EF62}" type="presParOf" srcId="{2821DD29-3266-486C-9C8C-4C5EFEE5A4C8}" destId="{F7A42583-054C-48A4-B4CD-130B48AA42AE}" srcOrd="7" destOrd="0" presId="urn:microsoft.com/office/officeart/2005/8/layout/default#1"/>
    <dgm:cxn modelId="{3F94DB4A-5B3A-42A5-899A-9541158539FE}" type="presParOf" srcId="{2821DD29-3266-486C-9C8C-4C5EFEE5A4C8}" destId="{36C82639-CB47-456F-B439-6E0ED402BE54}"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325F3-85EE-44EF-8CEA-27979AD891CF}" type="datetimeFigureOut">
              <a:rPr lang="el-GR" smtClean="0"/>
              <a:pPr/>
              <a:t>29/1/2021</a:t>
            </a:fld>
            <a:endParaRPr lang="el-GR"/>
          </a:p>
        </p:txBody>
      </p:sp>
      <p:sp>
        <p:nvSpPr>
          <p:cNvPr id="4" name="3 - Θέση εικόνας διαφάνειας"/>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B66C3-673A-4CA2-BC9B-1DF2F3B6E5C3}" type="slidenum">
              <a:rPr lang="el-GR" smtClean="0"/>
              <a:pPr/>
              <a:t>‹#›</a:t>
            </a:fld>
            <a:endParaRPr lang="el-GR"/>
          </a:p>
        </p:txBody>
      </p:sp>
    </p:spTree>
    <p:extLst>
      <p:ext uri="{BB962C8B-B14F-4D97-AF65-F5344CB8AC3E}">
        <p14:creationId xmlns="" xmlns:p14="http://schemas.microsoft.com/office/powerpoint/2010/main" val="3942397346"/>
      </p:ext>
    </p:extLst>
  </p:cSld>
  <p:clrMap bg1="lt1" tx1="dk1" bg2="lt2" tx2="dk2" accent1="accent1" accent2="accent2" accent3="accent3" accent4="accent4" accent5="accent5" accent6="accent6" hlink="hlink" folHlink="folHlink"/>
  <p:notesStyle>
    <a:lvl1pPr marL="0" algn="l" defTabSz="914291" rtl="0" eaLnBrk="1" latinLnBrk="0" hangingPunct="1">
      <a:defRPr sz="1200" kern="1200">
        <a:solidFill>
          <a:schemeClr val="tx1"/>
        </a:solidFill>
        <a:latin typeface="+mn-lt"/>
        <a:ea typeface="+mn-ea"/>
        <a:cs typeface="+mn-cs"/>
      </a:defRPr>
    </a:lvl1pPr>
    <a:lvl2pPr marL="457145" algn="l" defTabSz="914291" rtl="0" eaLnBrk="1" latinLnBrk="0" hangingPunct="1">
      <a:defRPr sz="1200" kern="1200">
        <a:solidFill>
          <a:schemeClr val="tx1"/>
        </a:solidFill>
        <a:latin typeface="+mn-lt"/>
        <a:ea typeface="+mn-ea"/>
        <a:cs typeface="+mn-cs"/>
      </a:defRPr>
    </a:lvl2pPr>
    <a:lvl3pPr marL="914291" algn="l" defTabSz="914291" rtl="0" eaLnBrk="1" latinLnBrk="0" hangingPunct="1">
      <a:defRPr sz="1200" kern="1200">
        <a:solidFill>
          <a:schemeClr val="tx1"/>
        </a:solidFill>
        <a:latin typeface="+mn-lt"/>
        <a:ea typeface="+mn-ea"/>
        <a:cs typeface="+mn-cs"/>
      </a:defRPr>
    </a:lvl3pPr>
    <a:lvl4pPr marL="1371435" algn="l" defTabSz="914291" rtl="0" eaLnBrk="1" latinLnBrk="0" hangingPunct="1">
      <a:defRPr sz="1200" kern="1200">
        <a:solidFill>
          <a:schemeClr val="tx1"/>
        </a:solidFill>
        <a:latin typeface="+mn-lt"/>
        <a:ea typeface="+mn-ea"/>
        <a:cs typeface="+mn-cs"/>
      </a:defRPr>
    </a:lvl4pPr>
    <a:lvl5pPr marL="1828581" algn="l" defTabSz="914291" rtl="0" eaLnBrk="1" latinLnBrk="0" hangingPunct="1">
      <a:defRPr sz="1200" kern="1200">
        <a:solidFill>
          <a:schemeClr val="tx1"/>
        </a:solidFill>
        <a:latin typeface="+mn-lt"/>
        <a:ea typeface="+mn-ea"/>
        <a:cs typeface="+mn-cs"/>
      </a:defRPr>
    </a:lvl5pPr>
    <a:lvl6pPr marL="2285725" algn="l" defTabSz="914291" rtl="0" eaLnBrk="1" latinLnBrk="0" hangingPunct="1">
      <a:defRPr sz="1200" kern="1200">
        <a:solidFill>
          <a:schemeClr val="tx1"/>
        </a:solidFill>
        <a:latin typeface="+mn-lt"/>
        <a:ea typeface="+mn-ea"/>
        <a:cs typeface="+mn-cs"/>
      </a:defRPr>
    </a:lvl6pPr>
    <a:lvl7pPr marL="2742870" algn="l" defTabSz="914291" rtl="0" eaLnBrk="1" latinLnBrk="0" hangingPunct="1">
      <a:defRPr sz="1200" kern="1200">
        <a:solidFill>
          <a:schemeClr val="tx1"/>
        </a:solidFill>
        <a:latin typeface="+mn-lt"/>
        <a:ea typeface="+mn-ea"/>
        <a:cs typeface="+mn-cs"/>
      </a:defRPr>
    </a:lvl7pPr>
    <a:lvl8pPr marL="3200016" algn="l" defTabSz="914291" rtl="0" eaLnBrk="1" latinLnBrk="0" hangingPunct="1">
      <a:defRPr sz="1200" kern="1200">
        <a:solidFill>
          <a:schemeClr val="tx1"/>
        </a:solidFill>
        <a:latin typeface="+mn-lt"/>
        <a:ea typeface="+mn-ea"/>
        <a:cs typeface="+mn-cs"/>
      </a:defRPr>
    </a:lvl8pPr>
    <a:lvl9pPr marL="3657162" algn="l" defTabSz="9142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3B66C3-673A-4CA2-BC9B-1DF2F3B6E5C3}"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 xmlns:p14="http://schemas.microsoft.com/office/powerpoint/2010/main" val="6001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D3B66C3-673A-4CA2-BC9B-1DF2F3B6E5C3}" type="slidenum">
              <a:rPr lang="el-GR" smtClean="0"/>
              <a:pPr/>
              <a:t>4</a:t>
            </a:fld>
            <a:endParaRPr lang="el-GR"/>
          </a:p>
        </p:txBody>
      </p:sp>
    </p:spTree>
    <p:extLst>
      <p:ext uri="{BB962C8B-B14F-4D97-AF65-F5344CB8AC3E}">
        <p14:creationId xmlns="" xmlns:p14="http://schemas.microsoft.com/office/powerpoint/2010/main" val="59070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D3B66C3-673A-4CA2-BC9B-1DF2F3B6E5C3}" type="slidenum">
              <a:rPr lang="el-GR" smtClean="0"/>
              <a:pPr/>
              <a:t>5</a:t>
            </a:fld>
            <a:endParaRPr lang="el-GR"/>
          </a:p>
        </p:txBody>
      </p:sp>
    </p:spTree>
    <p:extLst>
      <p:ext uri="{BB962C8B-B14F-4D97-AF65-F5344CB8AC3E}">
        <p14:creationId xmlns="" xmlns:p14="http://schemas.microsoft.com/office/powerpoint/2010/main" val="220775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D3B66C3-673A-4CA2-BC9B-1DF2F3B6E5C3}" type="slidenum">
              <a:rPr lang="el-GR" smtClean="0"/>
              <a:pPr/>
              <a:t>6</a:t>
            </a:fld>
            <a:endParaRPr lang="el-GR"/>
          </a:p>
        </p:txBody>
      </p:sp>
    </p:spTree>
    <p:extLst>
      <p:ext uri="{BB962C8B-B14F-4D97-AF65-F5344CB8AC3E}">
        <p14:creationId xmlns="" xmlns:p14="http://schemas.microsoft.com/office/powerpoint/2010/main" val="3647020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D3B66C3-673A-4CA2-BC9B-1DF2F3B6E5C3}" type="slidenum">
              <a:rPr lang="el-GR" smtClean="0"/>
              <a:pPr/>
              <a:t>7</a:t>
            </a:fld>
            <a:endParaRPr lang="el-GR"/>
          </a:p>
        </p:txBody>
      </p:sp>
    </p:spTree>
    <p:extLst>
      <p:ext uri="{BB962C8B-B14F-4D97-AF65-F5344CB8AC3E}">
        <p14:creationId xmlns="" xmlns:p14="http://schemas.microsoft.com/office/powerpoint/2010/main" val="374958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55000" lnSpcReduction="20000"/>
          </a:bodyPr>
          <a:lstStyle/>
          <a:p>
            <a:endParaRPr lang="el-GR" dirty="0"/>
          </a:p>
        </p:txBody>
      </p:sp>
      <p:sp>
        <p:nvSpPr>
          <p:cNvPr id="4" name="3 - Θέση αριθμού διαφάνειας"/>
          <p:cNvSpPr>
            <a:spLocks noGrp="1"/>
          </p:cNvSpPr>
          <p:nvPr>
            <p:ph type="sldNum" sz="quarter" idx="10"/>
          </p:nvPr>
        </p:nvSpPr>
        <p:spPr/>
        <p:txBody>
          <a:bodyPr/>
          <a:lstStyle/>
          <a:p>
            <a:pPr marL="0" marR="0" lvl="0" indent="0" algn="r" defTabSz="914249" rtl="0" eaLnBrk="1" fontAlgn="auto" latinLnBrk="0" hangingPunct="1">
              <a:lnSpc>
                <a:spcPct val="100000"/>
              </a:lnSpc>
              <a:spcBef>
                <a:spcPts val="0"/>
              </a:spcBef>
              <a:spcAft>
                <a:spcPts val="0"/>
              </a:spcAft>
              <a:buClrTx/>
              <a:buSzTx/>
              <a:buFontTx/>
              <a:buNone/>
              <a:tabLst/>
              <a:defRPr/>
            </a:pPr>
            <a:fld id="{6D3B66C3-673A-4CA2-BC9B-1DF2F3B6E5C3}"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49"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328918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3B66C3-673A-4CA2-BC9B-1DF2F3B6E5C3}" type="slidenum">
              <a:rPr kumimoji="0" lang="el-GR"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 xmlns:p14="http://schemas.microsoft.com/office/powerpoint/2010/main" val="4187568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ctrTitle"/>
          </p:nvPr>
        </p:nvSpPr>
        <p:spPr>
          <a:xfrm>
            <a:off x="685800" y="1561359"/>
            <a:ext cx="7772400" cy="1225021"/>
          </a:xfrm>
        </p:spPr>
        <p:txBody>
          <a:bodyPr/>
          <a:lstStyle/>
          <a:p>
            <a:r>
              <a:rPr lang="el-GR"/>
              <a:t>Στυλ κύριου τίτλου</a:t>
            </a:r>
          </a:p>
        </p:txBody>
      </p:sp>
      <p:sp>
        <p:nvSpPr>
          <p:cNvPr id="3" name="Υπότιτλος 2"/>
          <p:cNvSpPr>
            <a:spLocks noGrp="1"/>
          </p:cNvSpPr>
          <p:nvPr>
            <p:ph type="subTitle" idx="1"/>
          </p:nvPr>
        </p:nvSpPr>
        <p:spPr>
          <a:xfrm>
            <a:off x="1371600" y="3024501"/>
            <a:ext cx="6400800" cy="14605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1"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5" indent="0" algn="ctr">
              <a:buNone/>
              <a:defRPr>
                <a:solidFill>
                  <a:schemeClr val="tx1">
                    <a:tint val="75000"/>
                  </a:schemeClr>
                </a:solidFill>
              </a:defRPr>
            </a:lvl6pPr>
            <a:lvl7pPr marL="2742870" indent="0" algn="ctr">
              <a:buNone/>
              <a:defRPr>
                <a:solidFill>
                  <a:schemeClr val="tx1">
                    <a:tint val="75000"/>
                  </a:schemeClr>
                </a:solidFill>
              </a:defRPr>
            </a:lvl7pPr>
            <a:lvl8pPr marL="3200016" indent="0" algn="ctr">
              <a:buNone/>
              <a:defRPr>
                <a:solidFill>
                  <a:schemeClr val="tx1">
                    <a:tint val="75000"/>
                  </a:schemeClr>
                </a:solidFill>
              </a:defRPr>
            </a:lvl8pPr>
            <a:lvl9pPr marL="3657162" indent="0" algn="ctr">
              <a:buNone/>
              <a:defRPr>
                <a:solidFill>
                  <a:schemeClr val="tx1">
                    <a:tint val="75000"/>
                  </a:schemeClr>
                </a:solidFill>
              </a:defRPr>
            </a:lvl9pPr>
          </a:lstStyle>
          <a:p>
            <a:r>
              <a:rPr lang="el-GR"/>
              <a:t>Στυλ κύριου υπότιτλου</a:t>
            </a:r>
          </a:p>
        </p:txBody>
      </p:sp>
      <p:sp>
        <p:nvSpPr>
          <p:cNvPr id="5" name="Θέση ημερομηνίας 3"/>
          <p:cNvSpPr>
            <a:spLocks noGrp="1"/>
          </p:cNvSpPr>
          <p:nvPr>
            <p:ph type="dt" sz="half" idx="10"/>
          </p:nvPr>
        </p:nvSpPr>
        <p:spPr/>
        <p:txBody>
          <a:bodyPr/>
          <a:lstStyle>
            <a:lvl1pPr>
              <a:defRPr/>
            </a:lvl1pPr>
          </a:lstStyle>
          <a:p>
            <a:pPr>
              <a:defRPr/>
            </a:pPr>
            <a:fld id="{A3180617-4932-45FF-97E1-AC740F1AF6EB}"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FAEA03FC-7285-40BD-B007-53310CC79970}"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327A54D3-A43B-459B-981C-6FA211289FEE}"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1E5FCE73-22B8-4CA3-BD9A-53354E79DB0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Κατακόρυφος τίτλος 1"/>
          <p:cNvSpPr>
            <a:spLocks noGrp="1"/>
          </p:cNvSpPr>
          <p:nvPr>
            <p:ph type="title" orient="vert"/>
          </p:nvPr>
        </p:nvSpPr>
        <p:spPr>
          <a:xfrm>
            <a:off x="6629400" y="737716"/>
            <a:ext cx="2057400" cy="40640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737716"/>
            <a:ext cx="6019800" cy="40640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9FF16581-0C0C-4F0F-A333-A7E17DC12FB2}"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6CF2241C-40AC-4812-A86E-7A091D7D5928}"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 xmlns:p14="http://schemas.microsoft.com/office/powerpoint/2010/main" val="3521529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 xmlns:p14="http://schemas.microsoft.com/office/powerpoint/2010/main" val="875575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 xmlns:p14="http://schemas.microsoft.com/office/powerpoint/2010/main" val="3230784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6" name="Footer Placeholder 5"/>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7" name="Slide Number Placeholder 6"/>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 xmlns:p14="http://schemas.microsoft.com/office/powerpoint/2010/main" val="3392695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8" name="Footer Placeholder 7"/>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9" name="Slide Number Placeholder 8"/>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 xmlns:p14="http://schemas.microsoft.com/office/powerpoint/2010/main" val="888546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4" name="Footer Placeholder 3"/>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5" name="Slide Number Placeholder 4"/>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 xmlns:p14="http://schemas.microsoft.com/office/powerpoint/2010/main" val="368322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3" name="Footer Placeholder 2"/>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4" name="Slide Number Placeholder 3"/>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 xmlns:p14="http://schemas.microsoft.com/office/powerpoint/2010/main" val="1583814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6" name="Footer Placeholder 5"/>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7" name="Slide Number Placeholder 6"/>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 xmlns:p14="http://schemas.microsoft.com/office/powerpoint/2010/main" val="411800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6B0DDA16-29A1-4B54-A985-812F46A40196}"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65EF8BEB-EC27-439D-B7C2-4FB30B97EA4B}"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6" name="Footer Placeholder 5"/>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7" name="Slide Number Placeholder 6"/>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 xmlns:p14="http://schemas.microsoft.com/office/powerpoint/2010/main" val="4034930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 xmlns:p14="http://schemas.microsoft.com/office/powerpoint/2010/main" val="1690125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 xmlns:p14="http://schemas.microsoft.com/office/powerpoint/2010/main" val="183296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61174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39380"/>
            <a:ext cx="8679898" cy="603539"/>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7" name="Rectangle 16">
            <a:extLst>
              <a:ext uri="{FF2B5EF4-FFF2-40B4-BE49-F238E27FC236}">
                <a16:creationId xmlns="" xmlns:a16="http://schemas.microsoft.com/office/drawing/2014/main" id="{2C16816E-120B-4EE4-BA99-A3865910D1F9}"/>
              </a:ext>
            </a:extLst>
          </p:cNvPr>
          <p:cNvSpPr/>
          <p:nvPr userDrawn="1"/>
        </p:nvSpPr>
        <p:spPr>
          <a:xfrm>
            <a:off x="0" y="1426544"/>
            <a:ext cx="9144000" cy="1854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8" name="그림 개체 틀 2">
            <a:extLst>
              <a:ext uri="{FF2B5EF4-FFF2-40B4-BE49-F238E27FC236}">
                <a16:creationId xmlns="" xmlns:a16="http://schemas.microsoft.com/office/drawing/2014/main" id="{2F3F27EA-37A2-43EE-80BC-136B20FA7D8D}"/>
              </a:ext>
            </a:extLst>
          </p:cNvPr>
          <p:cNvSpPr>
            <a:spLocks noGrp="1"/>
          </p:cNvSpPr>
          <p:nvPr>
            <p:ph type="pic" sz="quarter" idx="14" hasCustomPrompt="1"/>
          </p:nvPr>
        </p:nvSpPr>
        <p:spPr>
          <a:xfrm>
            <a:off x="3265877" y="1548654"/>
            <a:ext cx="1557996" cy="1499551"/>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19" name="그림 개체 틀 2">
            <a:extLst>
              <a:ext uri="{FF2B5EF4-FFF2-40B4-BE49-F238E27FC236}">
                <a16:creationId xmlns="" xmlns:a16="http://schemas.microsoft.com/office/drawing/2014/main" id="{D061F51E-0F7D-43E2-BFE9-8084F70025B7}"/>
              </a:ext>
            </a:extLst>
          </p:cNvPr>
          <p:cNvSpPr>
            <a:spLocks noGrp="1"/>
          </p:cNvSpPr>
          <p:nvPr>
            <p:ph type="pic" sz="quarter" idx="15" hasCustomPrompt="1"/>
          </p:nvPr>
        </p:nvSpPr>
        <p:spPr>
          <a:xfrm>
            <a:off x="5133916" y="1548654"/>
            <a:ext cx="1557996" cy="1499551"/>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20" name="그림 개체 틀 2">
            <a:extLst>
              <a:ext uri="{FF2B5EF4-FFF2-40B4-BE49-F238E27FC236}">
                <a16:creationId xmlns="" xmlns:a16="http://schemas.microsoft.com/office/drawing/2014/main" id="{676CAC46-D06D-41EF-93D2-88C4B28D1871}"/>
              </a:ext>
            </a:extLst>
          </p:cNvPr>
          <p:cNvSpPr>
            <a:spLocks noGrp="1"/>
          </p:cNvSpPr>
          <p:nvPr>
            <p:ph type="pic" sz="quarter" idx="16" hasCustomPrompt="1"/>
          </p:nvPr>
        </p:nvSpPr>
        <p:spPr>
          <a:xfrm>
            <a:off x="7009229" y="1548654"/>
            <a:ext cx="1557996" cy="1499551"/>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grpSp>
        <p:nvGrpSpPr>
          <p:cNvPr id="21" name="그룹 2">
            <a:extLst>
              <a:ext uri="{FF2B5EF4-FFF2-40B4-BE49-F238E27FC236}">
                <a16:creationId xmlns="" xmlns:a16="http://schemas.microsoft.com/office/drawing/2014/main" id="{683784F2-CEBF-4D2D-AED0-CC5F6B943072}"/>
              </a:ext>
            </a:extLst>
          </p:cNvPr>
          <p:cNvGrpSpPr/>
          <p:nvPr userDrawn="1"/>
        </p:nvGrpSpPr>
        <p:grpSpPr>
          <a:xfrm>
            <a:off x="3265877" y="3048204"/>
            <a:ext cx="1557996" cy="780087"/>
            <a:chOff x="4446036" y="3296029"/>
            <a:chExt cx="1852059" cy="936104"/>
          </a:xfrm>
        </p:grpSpPr>
        <p:sp>
          <p:nvSpPr>
            <p:cNvPr id="22" name="Rectangle 21">
              <a:extLst>
                <a:ext uri="{FF2B5EF4-FFF2-40B4-BE49-F238E27FC236}">
                  <a16:creationId xmlns="" xmlns:a16="http://schemas.microsoft.com/office/drawing/2014/main" id="{5A1725A5-C318-4F03-8A70-9C8194C0D119}"/>
                </a:ext>
              </a:extLst>
            </p:cNvPr>
            <p:cNvSpPr/>
            <p:nvPr userDrawn="1"/>
          </p:nvSpPr>
          <p:spPr>
            <a:xfrm>
              <a:off x="4446036" y="329602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23" name="Rectangle 22">
              <a:extLst>
                <a:ext uri="{FF2B5EF4-FFF2-40B4-BE49-F238E27FC236}">
                  <a16:creationId xmlns="" xmlns:a16="http://schemas.microsoft.com/office/drawing/2014/main" id="{99125EB3-BF8C-46D5-BF53-C2D95A660A41}"/>
                </a:ext>
              </a:extLst>
            </p:cNvPr>
            <p:cNvSpPr/>
            <p:nvPr userDrawn="1"/>
          </p:nvSpPr>
          <p:spPr>
            <a:xfrm>
              <a:off x="4446036" y="395248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24" name="그룹 3">
            <a:extLst>
              <a:ext uri="{FF2B5EF4-FFF2-40B4-BE49-F238E27FC236}">
                <a16:creationId xmlns="" xmlns:a16="http://schemas.microsoft.com/office/drawing/2014/main" id="{3E4851FF-0276-4DB9-9D79-C6FD78B81B2B}"/>
              </a:ext>
            </a:extLst>
          </p:cNvPr>
          <p:cNvGrpSpPr/>
          <p:nvPr userDrawn="1"/>
        </p:nvGrpSpPr>
        <p:grpSpPr>
          <a:xfrm>
            <a:off x="5133916" y="3048204"/>
            <a:ext cx="1557996" cy="780087"/>
            <a:chOff x="7046603" y="3303644"/>
            <a:chExt cx="1852059" cy="936104"/>
          </a:xfrm>
        </p:grpSpPr>
        <p:sp>
          <p:nvSpPr>
            <p:cNvPr id="25" name="Rectangle 24">
              <a:extLst>
                <a:ext uri="{FF2B5EF4-FFF2-40B4-BE49-F238E27FC236}">
                  <a16:creationId xmlns="" xmlns:a16="http://schemas.microsoft.com/office/drawing/2014/main" id="{ED1F80E7-4123-4268-A5C6-70DE48640135}"/>
                </a:ext>
              </a:extLst>
            </p:cNvPr>
            <p:cNvSpPr/>
            <p:nvPr userDrawn="1"/>
          </p:nvSpPr>
          <p:spPr>
            <a:xfrm>
              <a:off x="7046603" y="3303644"/>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26" name="Rectangle 25">
              <a:extLst>
                <a:ext uri="{FF2B5EF4-FFF2-40B4-BE49-F238E27FC236}">
                  <a16:creationId xmlns="" xmlns:a16="http://schemas.microsoft.com/office/drawing/2014/main" id="{8EF39642-9393-4A9C-894C-DBF916DA9CFC}"/>
                </a:ext>
              </a:extLst>
            </p:cNvPr>
            <p:cNvSpPr/>
            <p:nvPr userDrawn="1"/>
          </p:nvSpPr>
          <p:spPr>
            <a:xfrm>
              <a:off x="7046603" y="3960100"/>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27" name="그룹 4">
            <a:extLst>
              <a:ext uri="{FF2B5EF4-FFF2-40B4-BE49-F238E27FC236}">
                <a16:creationId xmlns="" xmlns:a16="http://schemas.microsoft.com/office/drawing/2014/main" id="{CF3D58A7-D9A0-46D6-A473-550BA988535F}"/>
              </a:ext>
            </a:extLst>
          </p:cNvPr>
          <p:cNvGrpSpPr/>
          <p:nvPr userDrawn="1"/>
        </p:nvGrpSpPr>
        <p:grpSpPr>
          <a:xfrm>
            <a:off x="7009229" y="3048204"/>
            <a:ext cx="1557996" cy="780087"/>
            <a:chOff x="9446869" y="3311259"/>
            <a:chExt cx="1852059" cy="936104"/>
          </a:xfrm>
        </p:grpSpPr>
        <p:sp>
          <p:nvSpPr>
            <p:cNvPr id="28" name="Rectangle 27">
              <a:extLst>
                <a:ext uri="{FF2B5EF4-FFF2-40B4-BE49-F238E27FC236}">
                  <a16:creationId xmlns="" xmlns:a16="http://schemas.microsoft.com/office/drawing/2014/main" id="{A897FC37-915A-4007-ABB4-E2D5A1F7A924}"/>
                </a:ext>
              </a:extLst>
            </p:cNvPr>
            <p:cNvSpPr/>
            <p:nvPr userDrawn="1"/>
          </p:nvSpPr>
          <p:spPr>
            <a:xfrm>
              <a:off x="9446869" y="331125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29" name="Rectangle 28">
              <a:extLst>
                <a:ext uri="{FF2B5EF4-FFF2-40B4-BE49-F238E27FC236}">
                  <a16:creationId xmlns="" xmlns:a16="http://schemas.microsoft.com/office/drawing/2014/main" id="{704EC1E1-8DDF-4F6D-8F2A-3AB6E4F2E23B}"/>
                </a:ext>
              </a:extLst>
            </p:cNvPr>
            <p:cNvSpPr/>
            <p:nvPr userDrawn="1"/>
          </p:nvSpPr>
          <p:spPr>
            <a:xfrm>
              <a:off x="9446869" y="396771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sp>
        <p:nvSpPr>
          <p:cNvPr id="30" name="Rectangle 29">
            <a:extLst>
              <a:ext uri="{FF2B5EF4-FFF2-40B4-BE49-F238E27FC236}">
                <a16:creationId xmlns="" xmlns:a16="http://schemas.microsoft.com/office/drawing/2014/main" id="{BD53399F-4B30-4CD5-AF8B-0759923C1817}"/>
              </a:ext>
            </a:extLst>
          </p:cNvPr>
          <p:cNvSpPr/>
          <p:nvPr userDrawn="1"/>
        </p:nvSpPr>
        <p:spPr>
          <a:xfrm>
            <a:off x="0" y="1262399"/>
            <a:ext cx="9144000" cy="120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 xmlns:p14="http://schemas.microsoft.com/office/powerpoint/2010/main" val="3623122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39380"/>
            <a:ext cx="8679898" cy="603539"/>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2565096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4607336" y="508000"/>
            <a:ext cx="1944117" cy="2100665"/>
          </a:xfrm>
          <a:prstGeom prst="rect">
            <a:avLst/>
          </a:prstGeom>
          <a:solidFill>
            <a:schemeClr val="bg1">
              <a:lumMod val="95000"/>
            </a:schemeClr>
          </a:solidFill>
        </p:spPr>
        <p:txBody>
          <a:bodyPr tIns="144000" anchor="ctr"/>
          <a:lstStyle>
            <a:lvl1pPr marL="0" indent="0" algn="ctr">
              <a:buNone/>
              <a:defRPr sz="900">
                <a:latin typeface="+mn-lt"/>
                <a:cs typeface="Arial" pitchFamily="34" charset="0"/>
              </a:defRPr>
            </a:lvl1pPr>
          </a:lstStyle>
          <a:p>
            <a:r>
              <a:rPr lang="en-US" altLang="ko-KR" dirty="0"/>
              <a:t>Insert Your Image</a:t>
            </a:r>
            <a:endParaRPr lang="ko-KR" altLang="en-US" dirty="0"/>
          </a:p>
        </p:txBody>
      </p:sp>
      <p:sp>
        <p:nvSpPr>
          <p:cNvPr id="21" name="Picture Placeholder 8"/>
          <p:cNvSpPr>
            <a:spLocks noGrp="1"/>
          </p:cNvSpPr>
          <p:nvPr>
            <p:ph type="pic" sz="quarter" idx="13" hasCustomPrompt="1"/>
          </p:nvPr>
        </p:nvSpPr>
        <p:spPr>
          <a:xfrm>
            <a:off x="513665" y="2673277"/>
            <a:ext cx="4023000" cy="2621371"/>
          </a:xfrm>
          <a:prstGeom prst="rect">
            <a:avLst/>
          </a:prstGeom>
          <a:solidFill>
            <a:schemeClr val="bg1">
              <a:lumMod val="95000"/>
            </a:schemeClr>
          </a:solidFill>
        </p:spPr>
        <p:txBody>
          <a:bodyPr tIns="144000" anchor="ctr"/>
          <a:lstStyle>
            <a:lvl1pPr marL="0" indent="0" algn="ctr">
              <a:buNone/>
              <a:defRPr sz="900">
                <a:latin typeface="+mn-lt"/>
                <a:cs typeface="Arial" pitchFamily="34" charset="0"/>
              </a:defRPr>
            </a:lvl1pPr>
          </a:lstStyle>
          <a:p>
            <a:r>
              <a:rPr lang="en-US" altLang="ko-KR" dirty="0"/>
              <a:t>Insert Your Image</a:t>
            </a:r>
            <a:endParaRPr lang="ko-KR" altLang="en-US" dirty="0"/>
          </a:p>
        </p:txBody>
      </p:sp>
      <p:sp>
        <p:nvSpPr>
          <p:cNvPr id="23" name="Picture Placeholder 8"/>
          <p:cNvSpPr>
            <a:spLocks noGrp="1"/>
          </p:cNvSpPr>
          <p:nvPr>
            <p:ph type="pic" sz="quarter" idx="14" hasCustomPrompt="1"/>
          </p:nvPr>
        </p:nvSpPr>
        <p:spPr>
          <a:xfrm>
            <a:off x="6652602" y="508000"/>
            <a:ext cx="1944117" cy="2100665"/>
          </a:xfrm>
          <a:prstGeom prst="rect">
            <a:avLst/>
          </a:prstGeom>
          <a:solidFill>
            <a:schemeClr val="bg1">
              <a:lumMod val="95000"/>
            </a:schemeClr>
          </a:solidFill>
        </p:spPr>
        <p:txBody>
          <a:bodyPr tIns="144000" anchor="ctr"/>
          <a:lstStyle>
            <a:lvl1pPr marL="0" indent="0" algn="ctr">
              <a:buNone/>
              <a:defRPr sz="9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 xmlns:p14="http://schemas.microsoft.com/office/powerpoint/2010/main" val="3163149756"/>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 xmlns:a16="http://schemas.microsoft.com/office/drawing/2014/main" id="{FB18C16F-B5CD-49A5-9132-508D237A8037}"/>
              </a:ext>
            </a:extLst>
          </p:cNvPr>
          <p:cNvSpPr>
            <a:spLocks noGrp="1"/>
          </p:cNvSpPr>
          <p:nvPr>
            <p:ph type="pic" sz="quarter" idx="11" hasCustomPrompt="1"/>
          </p:nvPr>
        </p:nvSpPr>
        <p:spPr>
          <a:xfrm>
            <a:off x="0" y="0"/>
            <a:ext cx="9144000" cy="5715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3534636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 xmlns:a16="http://schemas.microsoft.com/office/drawing/2014/main" id="{FB18C16F-B5CD-49A5-9132-508D237A8037}"/>
              </a:ext>
            </a:extLst>
          </p:cNvPr>
          <p:cNvSpPr>
            <a:spLocks noGrp="1"/>
          </p:cNvSpPr>
          <p:nvPr>
            <p:ph type="pic" sz="quarter" idx="11" hasCustomPrompt="1"/>
          </p:nvPr>
        </p:nvSpPr>
        <p:spPr>
          <a:xfrm>
            <a:off x="185980" y="203416"/>
            <a:ext cx="8772041" cy="5308169"/>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374184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 xmlns:a16="http://schemas.microsoft.com/office/drawing/2014/main" id="{A5626D23-6CC7-4600-833F-1D3C40A75C48}"/>
              </a:ext>
            </a:extLst>
          </p:cNvPr>
          <p:cNvSpPr>
            <a:spLocks noGrp="1"/>
          </p:cNvSpPr>
          <p:nvPr>
            <p:ph type="pic" sz="quarter" idx="65" hasCustomPrompt="1"/>
          </p:nvPr>
        </p:nvSpPr>
        <p:spPr>
          <a:xfrm>
            <a:off x="3873382" y="529696"/>
            <a:ext cx="4784843" cy="4655609"/>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3837167818"/>
      </p:ext>
    </p:extLst>
  </p:cSld>
  <p:clrMapOvr>
    <a:masterClrMapping/>
  </p:clrMapOvr>
  <p:extLst>
    <p:ext uri="{DCECCB84-F9BA-43D5-87BE-67443E8EF086}">
      <p15:sldGuideLst xmlns="" xmlns:p15="http://schemas.microsoft.com/office/powerpoint/2012/main">
        <p15:guide id="1" orient="horz" pos="1440">
          <p15:clr>
            <a:srgbClr val="FBAE40"/>
          </p15:clr>
        </p15:guide>
        <p15:guide id="2" pos="25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722313" y="3099544"/>
            <a:ext cx="7772400" cy="1135063"/>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1849390"/>
            <a:ext cx="7772400" cy="1250156"/>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1"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5" indent="0">
              <a:buNone/>
              <a:defRPr sz="1400">
                <a:solidFill>
                  <a:schemeClr val="tx1">
                    <a:tint val="75000"/>
                  </a:schemeClr>
                </a:solidFill>
              </a:defRPr>
            </a:lvl6pPr>
            <a:lvl7pPr marL="2742870" indent="0">
              <a:buNone/>
              <a:defRPr sz="1400">
                <a:solidFill>
                  <a:schemeClr val="tx1">
                    <a:tint val="75000"/>
                  </a:schemeClr>
                </a:solidFill>
              </a:defRPr>
            </a:lvl7pPr>
            <a:lvl8pPr marL="3200016" indent="0">
              <a:buNone/>
              <a:defRPr sz="1400">
                <a:solidFill>
                  <a:schemeClr val="tx1">
                    <a:tint val="75000"/>
                  </a:schemeClr>
                </a:solidFill>
              </a:defRPr>
            </a:lvl8pPr>
            <a:lvl9pPr marL="3657162" indent="0">
              <a:buNone/>
              <a:defRPr sz="1400">
                <a:solidFill>
                  <a:schemeClr val="tx1">
                    <a:tint val="75000"/>
                  </a:schemeClr>
                </a:solidFill>
              </a:defRPr>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0648A84-B3A0-40E6-8962-0580F04CE4E6}"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BD819261-9B21-4A0F-9757-363638F60B41}" type="slidenum">
              <a:rPr lang="el-GR"/>
              <a:pPr>
                <a:defRP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캡션 있는 콘텐츠">
    <p:spTree>
      <p:nvGrpSpPr>
        <p:cNvPr id="1" name=""/>
        <p:cNvGrpSpPr/>
        <p:nvPr/>
      </p:nvGrpSpPr>
      <p:grpSpPr>
        <a:xfrm>
          <a:off x="0" y="0"/>
          <a:ext cx="0" cy="0"/>
          <a:chOff x="0" y="0"/>
          <a:chExt cx="0" cy="0"/>
        </a:xfrm>
      </p:grpSpPr>
      <p:sp>
        <p:nvSpPr>
          <p:cNvPr id="9" name="그림 개체 틀 21">
            <a:extLst>
              <a:ext uri="{FF2B5EF4-FFF2-40B4-BE49-F238E27FC236}">
                <a16:creationId xmlns="" xmlns:a16="http://schemas.microsoft.com/office/drawing/2014/main" id="{5E2EB29C-531A-426D-8D92-913DE5F35C88}"/>
              </a:ext>
            </a:extLst>
          </p:cNvPr>
          <p:cNvSpPr>
            <a:spLocks noGrp="1"/>
          </p:cNvSpPr>
          <p:nvPr>
            <p:ph type="pic" idx="16" hasCustomPrompt="1"/>
          </p:nvPr>
        </p:nvSpPr>
        <p:spPr>
          <a:xfrm>
            <a:off x="339235" y="151587"/>
            <a:ext cx="5249067" cy="5392742"/>
          </a:xfrm>
          <a:custGeom>
            <a:avLst/>
            <a:gdLst>
              <a:gd name="connsiteX0" fmla="*/ 4043260 w 6998756"/>
              <a:gd name="connsiteY0" fmla="*/ 5264682 h 6471290"/>
              <a:gd name="connsiteX1" fmla="*/ 4031821 w 6998756"/>
              <a:gd name="connsiteY1" fmla="*/ 5270785 h 6471290"/>
              <a:gd name="connsiteX2" fmla="*/ 4032292 w 6998756"/>
              <a:gd name="connsiteY2" fmla="*/ 5276701 h 6471290"/>
              <a:gd name="connsiteX3" fmla="*/ 4034244 w 6998756"/>
              <a:gd name="connsiteY3" fmla="*/ 5274954 h 6471290"/>
              <a:gd name="connsiteX4" fmla="*/ 4177955 w 6998756"/>
              <a:gd name="connsiteY4" fmla="*/ 5062815 h 6471290"/>
              <a:gd name="connsiteX5" fmla="*/ 4151119 w 6998756"/>
              <a:gd name="connsiteY5" fmla="*/ 5091007 h 6471290"/>
              <a:gd name="connsiteX6" fmla="*/ 4049761 w 6998756"/>
              <a:gd name="connsiteY6" fmla="*/ 5170256 h 6471290"/>
              <a:gd name="connsiteX7" fmla="*/ 4024029 w 6998756"/>
              <a:gd name="connsiteY7" fmla="*/ 5177366 h 6471290"/>
              <a:gd name="connsiteX8" fmla="*/ 4022926 w 6998756"/>
              <a:gd name="connsiteY8" fmla="*/ 5198446 h 6471290"/>
              <a:gd name="connsiteX9" fmla="*/ 4060897 w 6998756"/>
              <a:gd name="connsiteY9" fmla="*/ 5230028 h 6471290"/>
              <a:gd name="connsiteX10" fmla="*/ 4066183 w 6998756"/>
              <a:gd name="connsiteY10" fmla="*/ 5238570 h 6471290"/>
              <a:gd name="connsiteX11" fmla="*/ 4079684 w 6998756"/>
              <a:gd name="connsiteY11" fmla="*/ 5223190 h 6471290"/>
              <a:gd name="connsiteX12" fmla="*/ 4095970 w 6998756"/>
              <a:gd name="connsiteY12" fmla="*/ 5187245 h 6471290"/>
              <a:gd name="connsiteX13" fmla="*/ 4182101 w 6998756"/>
              <a:gd name="connsiteY13" fmla="*/ 5109429 h 6471290"/>
              <a:gd name="connsiteX14" fmla="*/ 4237020 w 6998756"/>
              <a:gd name="connsiteY14" fmla="*/ 5063016 h 6471290"/>
              <a:gd name="connsiteX15" fmla="*/ 4212822 w 6998756"/>
              <a:gd name="connsiteY15" fmla="*/ 5065367 h 6471290"/>
              <a:gd name="connsiteX16" fmla="*/ 4177955 w 6998756"/>
              <a:gd name="connsiteY16" fmla="*/ 5062815 h 6471290"/>
              <a:gd name="connsiteX17" fmla="*/ 5215197 w 6998756"/>
              <a:gd name="connsiteY17" fmla="*/ 4051921 h 6471290"/>
              <a:gd name="connsiteX18" fmla="*/ 5209287 w 6998756"/>
              <a:gd name="connsiteY18" fmla="*/ 4054961 h 6471290"/>
              <a:gd name="connsiteX19" fmla="*/ 5077055 w 6998756"/>
              <a:gd name="connsiteY19" fmla="*/ 4196673 h 6471290"/>
              <a:gd name="connsiteX20" fmla="*/ 5001206 w 6998756"/>
              <a:gd name="connsiteY20" fmla="*/ 4273031 h 6471290"/>
              <a:gd name="connsiteX21" fmla="*/ 4886981 w 6998756"/>
              <a:gd name="connsiteY21" fmla="*/ 4355836 h 6471290"/>
              <a:gd name="connsiteX22" fmla="*/ 4737493 w 6998756"/>
              <a:gd name="connsiteY22" fmla="*/ 4466390 h 6471290"/>
              <a:gd name="connsiteX23" fmla="*/ 4675172 w 6998756"/>
              <a:gd name="connsiteY23" fmla="*/ 4526545 h 6471290"/>
              <a:gd name="connsiteX24" fmla="*/ 4419003 w 6998756"/>
              <a:gd name="connsiteY24" fmla="*/ 4737211 h 6471290"/>
              <a:gd name="connsiteX25" fmla="*/ 4405257 w 6998756"/>
              <a:gd name="connsiteY25" fmla="*/ 4757629 h 6471290"/>
              <a:gd name="connsiteX26" fmla="*/ 4375773 w 6998756"/>
              <a:gd name="connsiteY26" fmla="*/ 4836413 h 6471290"/>
              <a:gd name="connsiteX27" fmla="*/ 4253140 w 6998756"/>
              <a:gd name="connsiteY27" fmla="*/ 4999107 h 6471290"/>
              <a:gd name="connsiteX28" fmla="*/ 4258591 w 6998756"/>
              <a:gd name="connsiteY28" fmla="*/ 5043850 h 6471290"/>
              <a:gd name="connsiteX29" fmla="*/ 4255556 w 6998756"/>
              <a:gd name="connsiteY29" fmla="*/ 5047350 h 6471290"/>
              <a:gd name="connsiteX30" fmla="*/ 4264823 w 6998756"/>
              <a:gd name="connsiteY30" fmla="*/ 5039519 h 6471290"/>
              <a:gd name="connsiteX31" fmla="*/ 4376726 w 6998756"/>
              <a:gd name="connsiteY31" fmla="*/ 4911330 h 6471290"/>
              <a:gd name="connsiteX32" fmla="*/ 4495294 w 6998756"/>
              <a:gd name="connsiteY32" fmla="*/ 4847795 h 6471290"/>
              <a:gd name="connsiteX33" fmla="*/ 4572211 w 6998756"/>
              <a:gd name="connsiteY33" fmla="*/ 4710384 h 6471290"/>
              <a:gd name="connsiteX34" fmla="*/ 4769783 w 6998756"/>
              <a:gd name="connsiteY34" fmla="*/ 4525049 h 6471290"/>
              <a:gd name="connsiteX35" fmla="*/ 4934059 w 6998756"/>
              <a:gd name="connsiteY35" fmla="*/ 4328278 h 6471290"/>
              <a:gd name="connsiteX36" fmla="*/ 4982961 w 6998756"/>
              <a:gd name="connsiteY36" fmla="*/ 4337626 h 6471290"/>
              <a:gd name="connsiteX37" fmla="*/ 5112069 w 6998756"/>
              <a:gd name="connsiteY37" fmla="*/ 4191493 h 6471290"/>
              <a:gd name="connsiteX38" fmla="*/ 1421611 w 6998756"/>
              <a:gd name="connsiteY38" fmla="*/ 2211251 h 6471290"/>
              <a:gd name="connsiteX39" fmla="*/ 1365366 w 6998756"/>
              <a:gd name="connsiteY39" fmla="*/ 2295734 h 6471290"/>
              <a:gd name="connsiteX40" fmla="*/ 1342943 w 6998756"/>
              <a:gd name="connsiteY40" fmla="*/ 2329145 h 6471290"/>
              <a:gd name="connsiteX41" fmla="*/ 1346081 w 6998756"/>
              <a:gd name="connsiteY41" fmla="*/ 2326178 h 6471290"/>
              <a:gd name="connsiteX42" fmla="*/ 1416062 w 6998756"/>
              <a:gd name="connsiteY42" fmla="*/ 2254923 h 6471290"/>
              <a:gd name="connsiteX43" fmla="*/ 1424962 w 6998756"/>
              <a:gd name="connsiteY43" fmla="*/ 2226134 h 6471290"/>
              <a:gd name="connsiteX44" fmla="*/ 1507160 w 6998756"/>
              <a:gd name="connsiteY44" fmla="*/ 2090249 h 6471290"/>
              <a:gd name="connsiteX45" fmla="*/ 1456732 w 6998756"/>
              <a:gd name="connsiteY45" fmla="*/ 2158498 h 6471290"/>
              <a:gd name="connsiteX46" fmla="*/ 1438688 w 6998756"/>
              <a:gd name="connsiteY46" fmla="*/ 2185602 h 6471290"/>
              <a:gd name="connsiteX47" fmla="*/ 1453739 w 6998756"/>
              <a:gd name="connsiteY47" fmla="*/ 2174973 h 6471290"/>
              <a:gd name="connsiteX48" fmla="*/ 1497217 w 6998756"/>
              <a:gd name="connsiteY48" fmla="*/ 2133545 h 6471290"/>
              <a:gd name="connsiteX49" fmla="*/ 1506065 w 6998756"/>
              <a:gd name="connsiteY49" fmla="*/ 2103875 h 6471290"/>
              <a:gd name="connsiteX50" fmla="*/ 2705909 w 6998756"/>
              <a:gd name="connsiteY50" fmla="*/ 892212 h 6471290"/>
              <a:gd name="connsiteX51" fmla="*/ 2531391 w 6998756"/>
              <a:gd name="connsiteY51" fmla="*/ 1067958 h 6471290"/>
              <a:gd name="connsiteX52" fmla="*/ 2527236 w 6998756"/>
              <a:gd name="connsiteY52" fmla="*/ 1071711 h 6471290"/>
              <a:gd name="connsiteX53" fmla="*/ 2540897 w 6998756"/>
              <a:gd name="connsiteY53" fmla="*/ 1082319 h 6471290"/>
              <a:gd name="connsiteX54" fmla="*/ 2608179 w 6998756"/>
              <a:gd name="connsiteY54" fmla="*/ 1057301 h 6471290"/>
              <a:gd name="connsiteX55" fmla="*/ 2608400 w 6998756"/>
              <a:gd name="connsiteY55" fmla="*/ 1053087 h 6471290"/>
              <a:gd name="connsiteX56" fmla="*/ 2661800 w 6998756"/>
              <a:gd name="connsiteY56" fmla="*/ 970335 h 6471290"/>
              <a:gd name="connsiteX57" fmla="*/ 2701077 w 6998756"/>
              <a:gd name="connsiteY57" fmla="*/ 926778 h 6471290"/>
              <a:gd name="connsiteX58" fmla="*/ 2690340 w 6998756"/>
              <a:gd name="connsiteY58" fmla="*/ 932395 h 6471290"/>
              <a:gd name="connsiteX59" fmla="*/ 2681987 w 6998756"/>
              <a:gd name="connsiteY59" fmla="*/ 941132 h 6471290"/>
              <a:gd name="connsiteX60" fmla="*/ 2692947 w 6998756"/>
              <a:gd name="connsiteY60" fmla="*/ 909186 h 6471290"/>
              <a:gd name="connsiteX61" fmla="*/ 2705909 w 6998756"/>
              <a:gd name="connsiteY61" fmla="*/ 892212 h 6471290"/>
              <a:gd name="connsiteX62" fmla="*/ 4540121 w 6998756"/>
              <a:gd name="connsiteY62" fmla="*/ 0 h 6471290"/>
              <a:gd name="connsiteX63" fmla="*/ 4614250 w 6998756"/>
              <a:gd name="connsiteY63" fmla="*/ 118030 h 6471290"/>
              <a:gd name="connsiteX64" fmla="*/ 4522491 w 6998756"/>
              <a:gd name="connsiteY64" fmla="*/ 417627 h 6471290"/>
              <a:gd name="connsiteX65" fmla="*/ 4470146 w 6998756"/>
              <a:gd name="connsiteY65" fmla="*/ 448710 h 6471290"/>
              <a:gd name="connsiteX66" fmla="*/ 4460369 w 6998756"/>
              <a:gd name="connsiteY66" fmla="*/ 393237 h 6471290"/>
              <a:gd name="connsiteX67" fmla="*/ 4471888 w 6998756"/>
              <a:gd name="connsiteY67" fmla="*/ 334651 h 6471290"/>
              <a:gd name="connsiteX68" fmla="*/ 4346608 w 6998756"/>
              <a:gd name="connsiteY68" fmla="*/ 547938 h 6471290"/>
              <a:gd name="connsiteX69" fmla="*/ 4409589 w 6998756"/>
              <a:gd name="connsiteY69" fmla="*/ 475135 h 6471290"/>
              <a:gd name="connsiteX70" fmla="*/ 4439977 w 6998756"/>
              <a:gd name="connsiteY70" fmla="*/ 459814 h 6471290"/>
              <a:gd name="connsiteX71" fmla="*/ 4472154 w 6998756"/>
              <a:gd name="connsiteY71" fmla="*/ 491091 h 6471290"/>
              <a:gd name="connsiteX72" fmla="*/ 4449975 w 6998756"/>
              <a:gd name="connsiteY72" fmla="*/ 511071 h 6471290"/>
              <a:gd name="connsiteX73" fmla="*/ 4431129 w 6998756"/>
              <a:gd name="connsiteY73" fmla="*/ 548132 h 6471290"/>
              <a:gd name="connsiteX74" fmla="*/ 4430269 w 6998756"/>
              <a:gd name="connsiteY74" fmla="*/ 645326 h 6471290"/>
              <a:gd name="connsiteX75" fmla="*/ 4395666 w 6998756"/>
              <a:gd name="connsiteY75" fmla="*/ 660427 h 6471290"/>
              <a:gd name="connsiteX76" fmla="*/ 4373488 w 6998756"/>
              <a:gd name="connsiteY76" fmla="*/ 680406 h 6471290"/>
              <a:gd name="connsiteX77" fmla="*/ 4414559 w 6998756"/>
              <a:gd name="connsiteY77" fmla="*/ 784020 h 6471290"/>
              <a:gd name="connsiteX78" fmla="*/ 4422767 w 6998756"/>
              <a:gd name="connsiteY78" fmla="*/ 788678 h 6471290"/>
              <a:gd name="connsiteX79" fmla="*/ 4429411 w 6998756"/>
              <a:gd name="connsiteY79" fmla="*/ 742520 h 6471290"/>
              <a:gd name="connsiteX80" fmla="*/ 4451809 w 6998756"/>
              <a:gd name="connsiteY80" fmla="*/ 718327 h 6471290"/>
              <a:gd name="connsiteX81" fmla="*/ 4467567 w 6998756"/>
              <a:gd name="connsiteY81" fmla="*/ 740289 h 6471290"/>
              <a:gd name="connsiteX82" fmla="*/ 4442321 w 6998756"/>
              <a:gd name="connsiteY82" fmla="*/ 899623 h 6471290"/>
              <a:gd name="connsiteX83" fmla="*/ 4556766 w 6998756"/>
              <a:gd name="connsiteY83" fmla="*/ 812602 h 6471290"/>
              <a:gd name="connsiteX84" fmla="*/ 4566521 w 6998756"/>
              <a:gd name="connsiteY84" fmla="*/ 787747 h 6471290"/>
              <a:gd name="connsiteX85" fmla="*/ 4618624 w 6998756"/>
              <a:gd name="connsiteY85" fmla="*/ 680552 h 6471290"/>
              <a:gd name="connsiteX86" fmla="*/ 4803157 w 6998756"/>
              <a:gd name="connsiteY86" fmla="*/ 546465 h 6471290"/>
              <a:gd name="connsiteX87" fmla="*/ 4865500 w 6998756"/>
              <a:gd name="connsiteY87" fmla="*/ 566639 h 6471290"/>
              <a:gd name="connsiteX88" fmla="*/ 4903482 w 6998756"/>
              <a:gd name="connsiteY88" fmla="*/ 729279 h 6471290"/>
              <a:gd name="connsiteX89" fmla="*/ 4937665 w 6998756"/>
              <a:gd name="connsiteY89" fmla="*/ 802942 h 6471290"/>
              <a:gd name="connsiteX90" fmla="*/ 4940801 w 6998756"/>
              <a:gd name="connsiteY90" fmla="*/ 904573 h 6471290"/>
              <a:gd name="connsiteX91" fmla="*/ 4928178 w 6998756"/>
              <a:gd name="connsiteY91" fmla="*/ 984237 h 6471290"/>
              <a:gd name="connsiteX92" fmla="*/ 5017798 w 6998756"/>
              <a:gd name="connsiteY92" fmla="*/ 967790 h 6471290"/>
              <a:gd name="connsiteX93" fmla="*/ 5223627 w 6998756"/>
              <a:gd name="connsiteY93" fmla="*/ 830590 h 6471290"/>
              <a:gd name="connsiteX94" fmla="*/ 5273324 w 6998756"/>
              <a:gd name="connsiteY94" fmla="*/ 850102 h 6471290"/>
              <a:gd name="connsiteX95" fmla="*/ 5288860 w 6998756"/>
              <a:gd name="connsiteY95" fmla="*/ 876281 h 6471290"/>
              <a:gd name="connsiteX96" fmla="*/ 5291114 w 6998756"/>
              <a:gd name="connsiteY96" fmla="*/ 994777 h 6471290"/>
              <a:gd name="connsiteX97" fmla="*/ 5099915 w 6998756"/>
              <a:gd name="connsiteY97" fmla="*/ 1094692 h 6471290"/>
              <a:gd name="connsiteX98" fmla="*/ 5072638 w 6998756"/>
              <a:gd name="connsiteY98" fmla="*/ 1131316 h 6471290"/>
              <a:gd name="connsiteX99" fmla="*/ 4999438 w 6998756"/>
              <a:gd name="connsiteY99" fmla="*/ 1157078 h 6471290"/>
              <a:gd name="connsiteX100" fmla="*/ 4965718 w 6998756"/>
              <a:gd name="connsiteY100" fmla="*/ 1155314 h 6471290"/>
              <a:gd name="connsiteX101" fmla="*/ 4968387 w 6998756"/>
              <a:gd name="connsiteY101" fmla="*/ 1185048 h 6471290"/>
              <a:gd name="connsiteX102" fmla="*/ 4962187 w 6998756"/>
              <a:gd name="connsiteY102" fmla="*/ 1222775 h 6471290"/>
              <a:gd name="connsiteX103" fmla="*/ 4968630 w 6998756"/>
              <a:gd name="connsiteY103" fmla="*/ 1261160 h 6471290"/>
              <a:gd name="connsiteX104" fmla="*/ 4897659 w 6998756"/>
              <a:gd name="connsiteY104" fmla="*/ 1325090 h 6471290"/>
              <a:gd name="connsiteX105" fmla="*/ 4890576 w 6998756"/>
              <a:gd name="connsiteY105" fmla="*/ 1379681 h 6471290"/>
              <a:gd name="connsiteX106" fmla="*/ 4970001 w 6998756"/>
              <a:gd name="connsiteY106" fmla="*/ 1396521 h 6471290"/>
              <a:gd name="connsiteX107" fmla="*/ 5066042 w 6998756"/>
              <a:gd name="connsiteY107" fmla="*/ 1338131 h 6471290"/>
              <a:gd name="connsiteX108" fmla="*/ 5203548 w 6998756"/>
              <a:gd name="connsiteY108" fmla="*/ 1214266 h 6471290"/>
              <a:gd name="connsiteX109" fmla="*/ 5384308 w 6998756"/>
              <a:gd name="connsiteY109" fmla="*/ 1071528 h 6471290"/>
              <a:gd name="connsiteX110" fmla="*/ 5422686 w 6998756"/>
              <a:gd name="connsiteY110" fmla="*/ 1065079 h 6471290"/>
              <a:gd name="connsiteX111" fmla="*/ 5458392 w 6998756"/>
              <a:gd name="connsiteY111" fmla="*/ 1028897 h 6471290"/>
              <a:gd name="connsiteX112" fmla="*/ 5476575 w 6998756"/>
              <a:gd name="connsiteY112" fmla="*/ 1004483 h 6471290"/>
              <a:gd name="connsiteX113" fmla="*/ 5665325 w 6998756"/>
              <a:gd name="connsiteY113" fmla="*/ 870617 h 6471290"/>
              <a:gd name="connsiteX114" fmla="*/ 5929480 w 6998756"/>
              <a:gd name="connsiteY114" fmla="*/ 668826 h 6471290"/>
              <a:gd name="connsiteX115" fmla="*/ 5977391 w 6998756"/>
              <a:gd name="connsiteY115" fmla="*/ 641737 h 6471290"/>
              <a:gd name="connsiteX116" fmla="*/ 6012458 w 6998756"/>
              <a:gd name="connsiteY116" fmla="*/ 698534 h 6471290"/>
              <a:gd name="connsiteX117" fmla="*/ 6022477 w 6998756"/>
              <a:gd name="connsiteY117" fmla="*/ 830120 h 6471290"/>
              <a:gd name="connsiteX118" fmla="*/ 5954177 w 6998756"/>
              <a:gd name="connsiteY118" fmla="*/ 923784 h 6471290"/>
              <a:gd name="connsiteX119" fmla="*/ 5919354 w 6998756"/>
              <a:gd name="connsiteY119" fmla="*/ 943099 h 6471290"/>
              <a:gd name="connsiteX120" fmla="*/ 5827969 w 6998756"/>
              <a:gd name="connsiteY120" fmla="*/ 993278 h 6471290"/>
              <a:gd name="connsiteX121" fmla="*/ 5820886 w 6998756"/>
              <a:gd name="connsiteY121" fmla="*/ 1047868 h 6471290"/>
              <a:gd name="connsiteX122" fmla="*/ 5823556 w 6998756"/>
              <a:gd name="connsiteY122" fmla="*/ 1077603 h 6471290"/>
              <a:gd name="connsiteX123" fmla="*/ 5790056 w 6998756"/>
              <a:gd name="connsiteY123" fmla="*/ 1071622 h 6471290"/>
              <a:gd name="connsiteX124" fmla="*/ 5725727 w 6998756"/>
              <a:gd name="connsiteY124" fmla="*/ 1089395 h 6471290"/>
              <a:gd name="connsiteX125" fmla="*/ 5575820 w 6998756"/>
              <a:gd name="connsiteY125" fmla="*/ 1288707 h 6471290"/>
              <a:gd name="connsiteX126" fmla="*/ 5520164 w 6998756"/>
              <a:gd name="connsiteY126" fmla="*/ 1383033 h 6471290"/>
              <a:gd name="connsiteX127" fmla="*/ 5527489 w 6998756"/>
              <a:gd name="connsiteY127" fmla="*/ 1404557 h 6471290"/>
              <a:gd name="connsiteX128" fmla="*/ 5577629 w 6998756"/>
              <a:gd name="connsiteY128" fmla="*/ 1415637 h 6471290"/>
              <a:gd name="connsiteX129" fmla="*/ 5600251 w 6998756"/>
              <a:gd name="connsiteY129" fmla="*/ 1387225 h 6471290"/>
              <a:gd name="connsiteX130" fmla="*/ 5628408 w 6998756"/>
              <a:gd name="connsiteY130" fmla="*/ 1333739 h 6471290"/>
              <a:gd name="connsiteX131" fmla="*/ 5808728 w 6998756"/>
              <a:gd name="connsiteY131" fmla="*/ 1199431 h 6471290"/>
              <a:gd name="connsiteX132" fmla="*/ 5855534 w 6998756"/>
              <a:gd name="connsiteY132" fmla="*/ 1193424 h 6471290"/>
              <a:gd name="connsiteX133" fmla="*/ 5932730 w 6998756"/>
              <a:gd name="connsiteY133" fmla="*/ 1172099 h 6471290"/>
              <a:gd name="connsiteX134" fmla="*/ 6029455 w 6998756"/>
              <a:gd name="connsiteY134" fmla="*/ 1181389 h 6471290"/>
              <a:gd name="connsiteX135" fmla="*/ 6058961 w 6998756"/>
              <a:gd name="connsiteY135" fmla="*/ 1182933 h 6471290"/>
              <a:gd name="connsiteX136" fmla="*/ 6186713 w 6998756"/>
              <a:gd name="connsiteY136" fmla="*/ 1083924 h 6471290"/>
              <a:gd name="connsiteX137" fmla="*/ 6438885 w 6998756"/>
              <a:gd name="connsiteY137" fmla="*/ 868823 h 6471290"/>
              <a:gd name="connsiteX138" fmla="*/ 6623641 w 6998756"/>
              <a:gd name="connsiteY138" fmla="*/ 730519 h 6471290"/>
              <a:gd name="connsiteX139" fmla="*/ 6660010 w 6998756"/>
              <a:gd name="connsiteY139" fmla="*/ 681689 h 6471290"/>
              <a:gd name="connsiteX140" fmla="*/ 6725441 w 6998756"/>
              <a:gd name="connsiteY140" fmla="*/ 642837 h 6471290"/>
              <a:gd name="connsiteX141" fmla="*/ 6751613 w 6998756"/>
              <a:gd name="connsiteY141" fmla="*/ 627295 h 6471290"/>
              <a:gd name="connsiteX142" fmla="*/ 6811706 w 6998756"/>
              <a:gd name="connsiteY142" fmla="*/ 528973 h 6471290"/>
              <a:gd name="connsiteX143" fmla="*/ 6877801 w 6998756"/>
              <a:gd name="connsiteY143" fmla="*/ 477473 h 6471290"/>
              <a:gd name="connsiteX144" fmla="*/ 6939481 w 6998756"/>
              <a:gd name="connsiteY144" fmla="*/ 510294 h 6471290"/>
              <a:gd name="connsiteX145" fmla="*/ 6950581 w 6998756"/>
              <a:gd name="connsiteY145" fmla="*/ 540469 h 6471290"/>
              <a:gd name="connsiteX146" fmla="*/ 6983000 w 6998756"/>
              <a:gd name="connsiteY146" fmla="*/ 647858 h 6471290"/>
              <a:gd name="connsiteX147" fmla="*/ 6803806 w 6998756"/>
              <a:gd name="connsiteY147" fmla="*/ 841415 h 6471290"/>
              <a:gd name="connsiteX148" fmla="*/ 6750800 w 6998756"/>
              <a:gd name="connsiteY148" fmla="*/ 885146 h 6471290"/>
              <a:gd name="connsiteX149" fmla="*/ 6556314 w 6998756"/>
              <a:gd name="connsiteY149" fmla="*/ 1128634 h 6471290"/>
              <a:gd name="connsiteX150" fmla="*/ 6498231 w 6998756"/>
              <a:gd name="connsiteY150" fmla="*/ 1269339 h 6471290"/>
              <a:gd name="connsiteX151" fmla="*/ 6469852 w 6998756"/>
              <a:gd name="connsiteY151" fmla="*/ 1327041 h 6471290"/>
              <a:gd name="connsiteX152" fmla="*/ 6464533 w 6998756"/>
              <a:gd name="connsiteY152" fmla="*/ 1347902 h 6471290"/>
              <a:gd name="connsiteX153" fmla="*/ 6485609 w 6998756"/>
              <a:gd name="connsiteY153" fmla="*/ 1349005 h 6471290"/>
              <a:gd name="connsiteX154" fmla="*/ 6644411 w 6998756"/>
              <a:gd name="connsiteY154" fmla="*/ 1222027 h 6471290"/>
              <a:gd name="connsiteX155" fmla="*/ 6838236 w 6998756"/>
              <a:gd name="connsiteY155" fmla="*/ 991187 h 6471290"/>
              <a:gd name="connsiteX156" fmla="*/ 6847327 w 6998756"/>
              <a:gd name="connsiteY156" fmla="*/ 978980 h 6471290"/>
              <a:gd name="connsiteX157" fmla="*/ 6916313 w 6998756"/>
              <a:gd name="connsiteY157" fmla="*/ 952996 h 6471290"/>
              <a:gd name="connsiteX158" fmla="*/ 6916557 w 6998756"/>
              <a:gd name="connsiteY158" fmla="*/ 1029108 h 6471290"/>
              <a:gd name="connsiteX159" fmla="*/ 6852471 w 6998756"/>
              <a:gd name="connsiteY159" fmla="*/ 1122993 h 6471290"/>
              <a:gd name="connsiteX160" fmla="*/ 6693469 w 6998756"/>
              <a:gd name="connsiteY160" fmla="*/ 1334515 h 6471290"/>
              <a:gd name="connsiteX161" fmla="*/ 6685063 w 6998756"/>
              <a:gd name="connsiteY161" fmla="*/ 1414403 h 6471290"/>
              <a:gd name="connsiteX162" fmla="*/ 6719467 w 6998756"/>
              <a:gd name="connsiteY162" fmla="*/ 1483848 h 6471290"/>
              <a:gd name="connsiteX163" fmla="*/ 6725030 w 6998756"/>
              <a:gd name="connsiteY163" fmla="*/ 1539101 h 6471290"/>
              <a:gd name="connsiteX164" fmla="*/ 6686430 w 6998756"/>
              <a:gd name="connsiteY164" fmla="*/ 1549764 h 6471290"/>
              <a:gd name="connsiteX165" fmla="*/ 6648717 w 6998756"/>
              <a:gd name="connsiteY165" fmla="*/ 1543562 h 6471290"/>
              <a:gd name="connsiteX166" fmla="*/ 6656706 w 6998756"/>
              <a:gd name="connsiteY166" fmla="*/ 1552435 h 6471290"/>
              <a:gd name="connsiteX167" fmla="*/ 6642098 w 6998756"/>
              <a:gd name="connsiteY167" fmla="*/ 1670048 h 6471290"/>
              <a:gd name="connsiteX168" fmla="*/ 6577326 w 6998756"/>
              <a:gd name="connsiteY168" fmla="*/ 1696254 h 6471290"/>
              <a:gd name="connsiteX169" fmla="*/ 6544095 w 6998756"/>
              <a:gd name="connsiteY169" fmla="*/ 1846714 h 6471290"/>
              <a:gd name="connsiteX170" fmla="*/ 6537011 w 6998756"/>
              <a:gd name="connsiteY170" fmla="*/ 1901303 h 6471290"/>
              <a:gd name="connsiteX171" fmla="*/ 6555879 w 6998756"/>
              <a:gd name="connsiteY171" fmla="*/ 1944567 h 6471290"/>
              <a:gd name="connsiteX172" fmla="*/ 6623078 w 6998756"/>
              <a:gd name="connsiteY172" fmla="*/ 1871985 h 6471290"/>
              <a:gd name="connsiteX173" fmla="*/ 6634154 w 6998756"/>
              <a:gd name="connsiteY173" fmla="*/ 1821831 h 6471290"/>
              <a:gd name="connsiteX174" fmla="*/ 6641457 w 6998756"/>
              <a:gd name="connsiteY174" fmla="*/ 1763026 h 6471290"/>
              <a:gd name="connsiteX175" fmla="*/ 6642561 w 6998756"/>
              <a:gd name="connsiteY175" fmla="*/ 1741943 h 6471290"/>
              <a:gd name="connsiteX176" fmla="*/ 6730196 w 6998756"/>
              <a:gd name="connsiteY176" fmla="*/ 1763441 h 6471290"/>
              <a:gd name="connsiteX177" fmla="*/ 6728210 w 6998756"/>
              <a:gd name="connsiteY177" fmla="*/ 1801388 h 6471290"/>
              <a:gd name="connsiteX178" fmla="*/ 6701837 w 6998756"/>
              <a:gd name="connsiteY178" fmla="*/ 1901474 h 6471290"/>
              <a:gd name="connsiteX179" fmla="*/ 6696741 w 6998756"/>
              <a:gd name="connsiteY179" fmla="*/ 1918119 h 6471290"/>
              <a:gd name="connsiteX180" fmla="*/ 6589424 w 6998756"/>
              <a:gd name="connsiteY180" fmla="*/ 2111206 h 6471290"/>
              <a:gd name="connsiteX181" fmla="*/ 6557714 w 6998756"/>
              <a:gd name="connsiteY181" fmla="*/ 2151823 h 6471290"/>
              <a:gd name="connsiteX182" fmla="*/ 6467011 w 6998756"/>
              <a:gd name="connsiteY182" fmla="*/ 2269684 h 6471290"/>
              <a:gd name="connsiteX183" fmla="*/ 6448386 w 6998756"/>
              <a:gd name="connsiteY183" fmla="*/ 2302532 h 6471290"/>
              <a:gd name="connsiteX184" fmla="*/ 6410695 w 6998756"/>
              <a:gd name="connsiteY184" fmla="*/ 2376658 h 6471290"/>
              <a:gd name="connsiteX185" fmla="*/ 6456420 w 6998756"/>
              <a:gd name="connsiteY185" fmla="*/ 2472061 h 6471290"/>
              <a:gd name="connsiteX186" fmla="*/ 6466440 w 6998756"/>
              <a:gd name="connsiteY186" fmla="*/ 2603647 h 6471290"/>
              <a:gd name="connsiteX187" fmla="*/ 6189907 w 6998756"/>
              <a:gd name="connsiteY187" fmla="*/ 2961216 h 6471290"/>
              <a:gd name="connsiteX188" fmla="*/ 6082567 w 6998756"/>
              <a:gd name="connsiteY188" fmla="*/ 3073977 h 6471290"/>
              <a:gd name="connsiteX189" fmla="*/ 5977654 w 6998756"/>
              <a:gd name="connsiteY189" fmla="*/ 3140358 h 6471290"/>
              <a:gd name="connsiteX190" fmla="*/ 5941728 w 6998756"/>
              <a:gd name="connsiteY190" fmla="*/ 3180757 h 6471290"/>
              <a:gd name="connsiteX191" fmla="*/ 5812234 w 6998756"/>
              <a:gd name="connsiteY191" fmla="*/ 3393823 h 6471290"/>
              <a:gd name="connsiteX192" fmla="*/ 5904080 w 6998756"/>
              <a:gd name="connsiteY192" fmla="*/ 3415541 h 6471290"/>
              <a:gd name="connsiteX193" fmla="*/ 5942679 w 6998756"/>
              <a:gd name="connsiteY193" fmla="*/ 3404878 h 6471290"/>
              <a:gd name="connsiteX194" fmla="*/ 6049112 w 6998756"/>
              <a:gd name="connsiteY194" fmla="*/ 3228653 h 6471290"/>
              <a:gd name="connsiteX195" fmla="*/ 6159785 w 6998756"/>
              <a:gd name="connsiteY195" fmla="*/ 3132978 h 6471290"/>
              <a:gd name="connsiteX196" fmla="*/ 6213234 w 6998756"/>
              <a:gd name="connsiteY196" fmla="*/ 3080816 h 6471290"/>
              <a:gd name="connsiteX197" fmla="*/ 6370445 w 6998756"/>
              <a:gd name="connsiteY197" fmla="*/ 2822695 h 6471290"/>
              <a:gd name="connsiteX198" fmla="*/ 6432104 w 6998756"/>
              <a:gd name="connsiteY198" fmla="*/ 2775188 h 6471290"/>
              <a:gd name="connsiteX199" fmla="*/ 6407522 w 6998756"/>
              <a:gd name="connsiteY199" fmla="*/ 2921874 h 6471290"/>
              <a:gd name="connsiteX200" fmla="*/ 6329489 w 6998756"/>
              <a:gd name="connsiteY200" fmla="*/ 3120722 h 6471290"/>
              <a:gd name="connsiteX201" fmla="*/ 6243225 w 6998756"/>
              <a:gd name="connsiteY201" fmla="*/ 3234583 h 6471290"/>
              <a:gd name="connsiteX202" fmla="*/ 6099959 w 6998756"/>
              <a:gd name="connsiteY202" fmla="*/ 3387741 h 6471290"/>
              <a:gd name="connsiteX203" fmla="*/ 6081996 w 6998756"/>
              <a:gd name="connsiteY203" fmla="*/ 3407941 h 6471290"/>
              <a:gd name="connsiteX204" fmla="*/ 5992399 w 6998756"/>
              <a:gd name="connsiteY204" fmla="*/ 3504717 h 6471290"/>
              <a:gd name="connsiteX205" fmla="*/ 5885943 w 6998756"/>
              <a:gd name="connsiteY205" fmla="*/ 3600612 h 6471290"/>
              <a:gd name="connsiteX206" fmla="*/ 5880626 w 6998756"/>
              <a:gd name="connsiteY206" fmla="*/ 3621474 h 6471290"/>
              <a:gd name="connsiteX207" fmla="*/ 5845802 w 6998756"/>
              <a:gd name="connsiteY207" fmla="*/ 3640788 h 6471290"/>
              <a:gd name="connsiteX208" fmla="*/ 5791004 w 6998756"/>
              <a:gd name="connsiteY208" fmla="*/ 3637920 h 6471290"/>
              <a:gd name="connsiteX209" fmla="*/ 5698297 w 6998756"/>
              <a:gd name="connsiteY209" fmla="*/ 3713397 h 6471290"/>
              <a:gd name="connsiteX210" fmla="*/ 5683886 w 6998756"/>
              <a:gd name="connsiteY210" fmla="*/ 3746465 h 6471290"/>
              <a:gd name="connsiteX211" fmla="*/ 5642861 w 6998756"/>
              <a:gd name="connsiteY211" fmla="*/ 3803509 h 6471290"/>
              <a:gd name="connsiteX212" fmla="*/ 5585639 w 6998756"/>
              <a:gd name="connsiteY212" fmla="*/ 3847018 h 6471290"/>
              <a:gd name="connsiteX213" fmla="*/ 5581668 w 6998756"/>
              <a:gd name="connsiteY213" fmla="*/ 3922911 h 6471290"/>
              <a:gd name="connsiteX214" fmla="*/ 5567258 w 6998756"/>
              <a:gd name="connsiteY214" fmla="*/ 3955979 h 6471290"/>
              <a:gd name="connsiteX215" fmla="*/ 5496065 w 6998756"/>
              <a:gd name="connsiteY215" fmla="*/ 4024123 h 6471290"/>
              <a:gd name="connsiteX216" fmla="*/ 5462345 w 6998756"/>
              <a:gd name="connsiteY216" fmla="*/ 4022359 h 6471290"/>
              <a:gd name="connsiteX217" fmla="*/ 5372922 w 6998756"/>
              <a:gd name="connsiteY217" fmla="*/ 3954263 h 6471290"/>
              <a:gd name="connsiteX218" fmla="*/ 5366641 w 6998756"/>
              <a:gd name="connsiteY218" fmla="*/ 3949724 h 6471290"/>
              <a:gd name="connsiteX219" fmla="*/ 5317779 w 6998756"/>
              <a:gd name="connsiteY219" fmla="*/ 3990916 h 6471290"/>
              <a:gd name="connsiteX220" fmla="*/ 5038128 w 6998756"/>
              <a:gd name="connsiteY220" fmla="*/ 4393804 h 6471290"/>
              <a:gd name="connsiteX221" fmla="*/ 5004831 w 6998756"/>
              <a:gd name="connsiteY221" fmla="*/ 4382369 h 6471290"/>
              <a:gd name="connsiteX222" fmla="*/ 4898795 w 6998756"/>
              <a:gd name="connsiteY222" fmla="*/ 4539566 h 6471290"/>
              <a:gd name="connsiteX223" fmla="*/ 4718915 w 6998756"/>
              <a:gd name="connsiteY223" fmla="*/ 4738425 h 6471290"/>
              <a:gd name="connsiteX224" fmla="*/ 4532769 w 6998756"/>
              <a:gd name="connsiteY224" fmla="*/ 4890452 h 6471290"/>
              <a:gd name="connsiteX225" fmla="*/ 4526503 w 6998756"/>
              <a:gd name="connsiteY225" fmla="*/ 4843619 h 6471290"/>
              <a:gd name="connsiteX226" fmla="*/ 4247835 w 6998756"/>
              <a:gd name="connsiteY226" fmla="*/ 5135145 h 6471290"/>
              <a:gd name="connsiteX227" fmla="*/ 4024115 w 6998756"/>
              <a:gd name="connsiteY227" fmla="*/ 5366186 h 6471290"/>
              <a:gd name="connsiteX228" fmla="*/ 3995623 w 6998756"/>
              <a:gd name="connsiteY228" fmla="*/ 5389730 h 6471290"/>
              <a:gd name="connsiteX229" fmla="*/ 3986163 w 6998756"/>
              <a:gd name="connsiteY229" fmla="*/ 5416368 h 6471290"/>
              <a:gd name="connsiteX230" fmla="*/ 3928277 w 6998756"/>
              <a:gd name="connsiteY230" fmla="*/ 5472526 h 6471290"/>
              <a:gd name="connsiteX231" fmla="*/ 3844218 w 6998756"/>
              <a:gd name="connsiteY231" fmla="*/ 5544226 h 6471290"/>
              <a:gd name="connsiteX232" fmla="*/ 3792093 w 6998756"/>
              <a:gd name="connsiteY232" fmla="*/ 5571093 h 6471290"/>
              <a:gd name="connsiteX233" fmla="*/ 3759942 w 6998756"/>
              <a:gd name="connsiteY233" fmla="*/ 5620143 h 6471290"/>
              <a:gd name="connsiteX234" fmla="*/ 3706934 w 6998756"/>
              <a:gd name="connsiteY234" fmla="*/ 5663875 h 6471290"/>
              <a:gd name="connsiteX235" fmla="*/ 3702497 w 6998756"/>
              <a:gd name="connsiteY235" fmla="*/ 5667870 h 6471290"/>
              <a:gd name="connsiteX236" fmla="*/ 3518847 w 6998756"/>
              <a:gd name="connsiteY236" fmla="*/ 5785093 h 6471290"/>
              <a:gd name="connsiteX237" fmla="*/ 3488261 w 6998756"/>
              <a:gd name="connsiteY237" fmla="*/ 5884957 h 6471290"/>
              <a:gd name="connsiteX238" fmla="*/ 3464095 w 6998756"/>
              <a:gd name="connsiteY238" fmla="*/ 5942882 h 6471290"/>
              <a:gd name="connsiteX239" fmla="*/ 3313061 w 6998756"/>
              <a:gd name="connsiteY239" fmla="*/ 6082948 h 6471290"/>
              <a:gd name="connsiteX240" fmla="*/ 3245422 w 6998756"/>
              <a:gd name="connsiteY240" fmla="*/ 6163964 h 6471290"/>
              <a:gd name="connsiteX241" fmla="*/ 3153375 w 6998756"/>
              <a:gd name="connsiteY241" fmla="*/ 6226792 h 6471290"/>
              <a:gd name="connsiteX242" fmla="*/ 2961294 w 6998756"/>
              <a:gd name="connsiteY242" fmla="*/ 6343572 h 6471290"/>
              <a:gd name="connsiteX243" fmla="*/ 2810016 w 6998756"/>
              <a:gd name="connsiteY243" fmla="*/ 6407526 h 6471290"/>
              <a:gd name="connsiteX244" fmla="*/ 2738338 w 6998756"/>
              <a:gd name="connsiteY244" fmla="*/ 6323448 h 6471290"/>
              <a:gd name="connsiteX245" fmla="*/ 2694401 w 6998756"/>
              <a:gd name="connsiteY245" fmla="*/ 6274643 h 6471290"/>
              <a:gd name="connsiteX246" fmla="*/ 2721454 w 6998756"/>
              <a:gd name="connsiteY246" fmla="*/ 6242236 h 6471290"/>
              <a:gd name="connsiteX247" fmla="*/ 2735202 w 6998756"/>
              <a:gd name="connsiteY247" fmla="*/ 6221819 h 6471290"/>
              <a:gd name="connsiteX248" fmla="*/ 2738271 w 6998756"/>
              <a:gd name="connsiteY248" fmla="*/ 6082464 h 6471290"/>
              <a:gd name="connsiteX249" fmla="*/ 2735600 w 6998756"/>
              <a:gd name="connsiteY249" fmla="*/ 6052727 h 6471290"/>
              <a:gd name="connsiteX250" fmla="*/ 2676367 w 6998756"/>
              <a:gd name="connsiteY250" fmla="*/ 6053856 h 6471290"/>
              <a:gd name="connsiteX251" fmla="*/ 2666789 w 6998756"/>
              <a:gd name="connsiteY251" fmla="*/ 5913839 h 6471290"/>
              <a:gd name="connsiteX252" fmla="*/ 2777438 w 6998756"/>
              <a:gd name="connsiteY252" fmla="*/ 5737835 h 6471290"/>
              <a:gd name="connsiteX253" fmla="*/ 2784079 w 6998756"/>
              <a:gd name="connsiteY253" fmla="*/ 5691678 h 6471290"/>
              <a:gd name="connsiteX254" fmla="*/ 2720855 w 6998756"/>
              <a:gd name="connsiteY254" fmla="*/ 5688369 h 6471290"/>
              <a:gd name="connsiteX255" fmla="*/ 2653878 w 6998756"/>
              <a:gd name="connsiteY255" fmla="*/ 5756737 h 6471290"/>
              <a:gd name="connsiteX256" fmla="*/ 2519482 w 6998756"/>
              <a:gd name="connsiteY256" fmla="*/ 5901902 h 6471290"/>
              <a:gd name="connsiteX257" fmla="*/ 2506174 w 6998756"/>
              <a:gd name="connsiteY257" fmla="*/ 5913889 h 6471290"/>
              <a:gd name="connsiteX258" fmla="*/ 2400601 w 6998756"/>
              <a:gd name="connsiteY258" fmla="*/ 5992919 h 6471290"/>
              <a:gd name="connsiteX259" fmla="*/ 2004743 w 6998756"/>
              <a:gd name="connsiteY259" fmla="*/ 6449939 h 6471290"/>
              <a:gd name="connsiteX260" fmla="*/ 1957495 w 6998756"/>
              <a:gd name="connsiteY260" fmla="*/ 6464378 h 6471290"/>
              <a:gd name="connsiteX261" fmla="*/ 1947056 w 6998756"/>
              <a:gd name="connsiteY261" fmla="*/ 6421555 h 6471290"/>
              <a:gd name="connsiteX262" fmla="*/ 1974311 w 6998756"/>
              <a:gd name="connsiteY262" fmla="*/ 6304603 h 6471290"/>
              <a:gd name="connsiteX263" fmla="*/ 2027074 w 6998756"/>
              <a:gd name="connsiteY263" fmla="*/ 6184760 h 6471290"/>
              <a:gd name="connsiteX264" fmla="*/ 2092042 w 6998756"/>
              <a:gd name="connsiteY264" fmla="*/ 6074010 h 6471290"/>
              <a:gd name="connsiteX265" fmla="*/ 2045655 w 6998756"/>
              <a:gd name="connsiteY265" fmla="*/ 5991255 h 6471290"/>
              <a:gd name="connsiteX266" fmla="*/ 2017031 w 6998756"/>
              <a:gd name="connsiteY266" fmla="*/ 5972846 h 6471290"/>
              <a:gd name="connsiteX267" fmla="*/ 2043205 w 6998756"/>
              <a:gd name="connsiteY267" fmla="*/ 5957304 h 6471290"/>
              <a:gd name="connsiteX268" fmla="*/ 2089326 w 6998756"/>
              <a:gd name="connsiteY268" fmla="*/ 5883619 h 6471290"/>
              <a:gd name="connsiteX269" fmla="*/ 2027203 w 6998756"/>
              <a:gd name="connsiteY269" fmla="*/ 5859228 h 6471290"/>
              <a:gd name="connsiteX270" fmla="*/ 1930943 w 6998756"/>
              <a:gd name="connsiteY270" fmla="*/ 5921835 h 6471290"/>
              <a:gd name="connsiteX271" fmla="*/ 1904328 w 6998756"/>
              <a:gd name="connsiteY271" fmla="*/ 5945808 h 6471290"/>
              <a:gd name="connsiteX272" fmla="*/ 1893008 w 6998756"/>
              <a:gd name="connsiteY272" fmla="*/ 5919849 h 6471290"/>
              <a:gd name="connsiteX273" fmla="*/ 1860171 w 6998756"/>
              <a:gd name="connsiteY273" fmla="*/ 5901220 h 6471290"/>
              <a:gd name="connsiteX274" fmla="*/ 1681174 w 6998756"/>
              <a:gd name="connsiteY274" fmla="*/ 6010231 h 6471290"/>
              <a:gd name="connsiteX275" fmla="*/ 1649893 w 6998756"/>
              <a:gd name="connsiteY275" fmla="*/ 6043868 h 6471290"/>
              <a:gd name="connsiteX276" fmla="*/ 1622071 w 6998756"/>
              <a:gd name="connsiteY276" fmla="*/ 6065956 h 6471290"/>
              <a:gd name="connsiteX277" fmla="*/ 1540971 w 6998756"/>
              <a:gd name="connsiteY277" fmla="*/ 6160162 h 6471290"/>
              <a:gd name="connsiteX278" fmla="*/ 1544660 w 6998756"/>
              <a:gd name="connsiteY278" fmla="*/ 6175465 h 6471290"/>
              <a:gd name="connsiteX279" fmla="*/ 1529348 w 6998756"/>
              <a:gd name="connsiteY279" fmla="*/ 6179157 h 6471290"/>
              <a:gd name="connsiteX280" fmla="*/ 1506106 w 6998756"/>
              <a:gd name="connsiteY280" fmla="*/ 6217148 h 6471290"/>
              <a:gd name="connsiteX281" fmla="*/ 1502416 w 6998756"/>
              <a:gd name="connsiteY281" fmla="*/ 6201844 h 6471290"/>
              <a:gd name="connsiteX282" fmla="*/ 1501761 w 6998756"/>
              <a:gd name="connsiteY282" fmla="*/ 6194940 h 6471290"/>
              <a:gd name="connsiteX283" fmla="*/ 1514037 w 6998756"/>
              <a:gd name="connsiteY283" fmla="*/ 6182848 h 6471290"/>
              <a:gd name="connsiteX284" fmla="*/ 1501102 w 6998756"/>
              <a:gd name="connsiteY284" fmla="*/ 6187991 h 6471290"/>
              <a:gd name="connsiteX285" fmla="*/ 1501761 w 6998756"/>
              <a:gd name="connsiteY285" fmla="*/ 6194940 h 6471290"/>
              <a:gd name="connsiteX286" fmla="*/ 1484784 w 6998756"/>
              <a:gd name="connsiteY286" fmla="*/ 6211661 h 6471290"/>
              <a:gd name="connsiteX287" fmla="*/ 1409997 w 6998756"/>
              <a:gd name="connsiteY287" fmla="*/ 6288901 h 6471290"/>
              <a:gd name="connsiteX288" fmla="*/ 1511970 w 6998756"/>
              <a:gd name="connsiteY288" fmla="*/ 5984207 h 6471290"/>
              <a:gd name="connsiteX289" fmla="*/ 1538118 w 6998756"/>
              <a:gd name="connsiteY289" fmla="*/ 5938165 h 6471290"/>
              <a:gd name="connsiteX290" fmla="*/ 1548035 w 6998756"/>
              <a:gd name="connsiteY290" fmla="*/ 5889113 h 6471290"/>
              <a:gd name="connsiteX291" fmla="*/ 1598127 w 6998756"/>
              <a:gd name="connsiteY291" fmla="*/ 5739534 h 6471290"/>
              <a:gd name="connsiteX292" fmla="*/ 1482117 w 6998756"/>
              <a:gd name="connsiteY292" fmla="*/ 5775743 h 6471290"/>
              <a:gd name="connsiteX293" fmla="*/ 1436192 w 6998756"/>
              <a:gd name="connsiteY293" fmla="*/ 5764882 h 6471290"/>
              <a:gd name="connsiteX294" fmla="*/ 1440826 w 6998756"/>
              <a:gd name="connsiteY294" fmla="*/ 5676343 h 6471290"/>
              <a:gd name="connsiteX295" fmla="*/ 1463644 w 6998756"/>
              <a:gd name="connsiteY295" fmla="*/ 5563387 h 6471290"/>
              <a:gd name="connsiteX296" fmla="*/ 1461191 w 6998756"/>
              <a:gd name="connsiteY296" fmla="*/ 5529435 h 6471290"/>
              <a:gd name="connsiteX297" fmla="*/ 1422596 w 6998756"/>
              <a:gd name="connsiteY297" fmla="*/ 5540099 h 6471290"/>
              <a:gd name="connsiteX298" fmla="*/ 1395762 w 6998756"/>
              <a:gd name="connsiteY298" fmla="*/ 5568288 h 6471290"/>
              <a:gd name="connsiteX299" fmla="*/ 1198384 w 6998756"/>
              <a:gd name="connsiteY299" fmla="*/ 5786259 h 6471290"/>
              <a:gd name="connsiteX300" fmla="*/ 1083475 w 6998756"/>
              <a:gd name="connsiteY300" fmla="*/ 5801385 h 6471290"/>
              <a:gd name="connsiteX301" fmla="*/ 1028677 w 6998756"/>
              <a:gd name="connsiteY301" fmla="*/ 5798517 h 6471290"/>
              <a:gd name="connsiteX302" fmla="*/ 1011155 w 6998756"/>
              <a:gd name="connsiteY302" fmla="*/ 5810283 h 6471290"/>
              <a:gd name="connsiteX303" fmla="*/ 927957 w 6998756"/>
              <a:gd name="connsiteY303" fmla="*/ 5784790 h 6471290"/>
              <a:gd name="connsiteX304" fmla="*/ 956779 w 6998756"/>
              <a:gd name="connsiteY304" fmla="*/ 5718655 h 6471290"/>
              <a:gd name="connsiteX305" fmla="*/ 1129307 w 6998756"/>
              <a:gd name="connsiteY305" fmla="*/ 5490928 h 6471290"/>
              <a:gd name="connsiteX306" fmla="*/ 1119531 w 6998756"/>
              <a:gd name="connsiteY306" fmla="*/ 5435456 h 6471290"/>
              <a:gd name="connsiteX307" fmla="*/ 1072503 w 6998756"/>
              <a:gd name="connsiteY307" fmla="*/ 5445678 h 6471290"/>
              <a:gd name="connsiteX308" fmla="*/ 979575 w 6998756"/>
              <a:gd name="connsiteY308" fmla="*/ 5525371 h 6471290"/>
              <a:gd name="connsiteX309" fmla="*/ 928994 w 6998756"/>
              <a:gd name="connsiteY309" fmla="*/ 5522724 h 6471290"/>
              <a:gd name="connsiteX310" fmla="*/ 960263 w 6998756"/>
              <a:gd name="connsiteY310" fmla="*/ 5490538 h 6471290"/>
              <a:gd name="connsiteX311" fmla="*/ 986437 w 6998756"/>
              <a:gd name="connsiteY311" fmla="*/ 5474996 h 6471290"/>
              <a:gd name="connsiteX312" fmla="*/ 969776 w 6998756"/>
              <a:gd name="connsiteY312" fmla="*/ 5389568 h 6471290"/>
              <a:gd name="connsiteX313" fmla="*/ 954680 w 6998756"/>
              <a:gd name="connsiteY313" fmla="*/ 5354956 h 6471290"/>
              <a:gd name="connsiteX314" fmla="*/ 1074861 w 6998756"/>
              <a:gd name="connsiteY314" fmla="*/ 5158314 h 6471290"/>
              <a:gd name="connsiteX315" fmla="*/ 1244742 w 6998756"/>
              <a:gd name="connsiteY315" fmla="*/ 4981183 h 6471290"/>
              <a:gd name="connsiteX316" fmla="*/ 1412173 w 6998756"/>
              <a:gd name="connsiteY316" fmla="*/ 4770102 h 6471290"/>
              <a:gd name="connsiteX317" fmla="*/ 1438788 w 6998756"/>
              <a:gd name="connsiteY317" fmla="*/ 4746127 h 6471290"/>
              <a:gd name="connsiteX318" fmla="*/ 1732425 w 6998756"/>
              <a:gd name="connsiteY318" fmla="*/ 4465552 h 6471290"/>
              <a:gd name="connsiteX319" fmla="*/ 1748821 w 6998756"/>
              <a:gd name="connsiteY319" fmla="*/ 4394540 h 6471290"/>
              <a:gd name="connsiteX320" fmla="*/ 1672290 w 6998756"/>
              <a:gd name="connsiteY320" fmla="*/ 4403217 h 6471290"/>
              <a:gd name="connsiteX321" fmla="*/ 1577250 w 6998756"/>
              <a:gd name="connsiteY321" fmla="*/ 4472757 h 6471290"/>
              <a:gd name="connsiteX322" fmla="*/ 1569145 w 6998756"/>
              <a:gd name="connsiteY322" fmla="*/ 4480975 h 6471290"/>
              <a:gd name="connsiteX323" fmla="*/ 1566853 w 6998756"/>
              <a:gd name="connsiteY323" fmla="*/ 4487821 h 6471290"/>
              <a:gd name="connsiteX324" fmla="*/ 1525477 w 6998756"/>
              <a:gd name="connsiteY324" fmla="*/ 4532306 h 6471290"/>
              <a:gd name="connsiteX325" fmla="*/ 1502850 w 6998756"/>
              <a:gd name="connsiteY325" fmla="*/ 4571916 h 6471290"/>
              <a:gd name="connsiteX326" fmla="*/ 1467364 w 6998756"/>
              <a:gd name="connsiteY326" fmla="*/ 4603880 h 6471290"/>
              <a:gd name="connsiteX327" fmla="*/ 1460649 w 6998756"/>
              <a:gd name="connsiteY327" fmla="*/ 4601625 h 6471290"/>
              <a:gd name="connsiteX328" fmla="*/ 1386972 w 6998756"/>
              <a:gd name="connsiteY328" fmla="*/ 4686679 h 6471290"/>
              <a:gd name="connsiteX329" fmla="*/ 1200827 w 6998756"/>
              <a:gd name="connsiteY329" fmla="*/ 4838705 h 6471290"/>
              <a:gd name="connsiteX330" fmla="*/ 1194561 w 6998756"/>
              <a:gd name="connsiteY330" fmla="*/ 4791874 h 6471290"/>
              <a:gd name="connsiteX331" fmla="*/ 915893 w 6998756"/>
              <a:gd name="connsiteY331" fmla="*/ 5083399 h 6471290"/>
              <a:gd name="connsiteX332" fmla="*/ 592502 w 6998756"/>
              <a:gd name="connsiteY332" fmla="*/ 5396799 h 6471290"/>
              <a:gd name="connsiteX333" fmla="*/ 555028 w 6998756"/>
              <a:gd name="connsiteY333" fmla="*/ 5354143 h 6471290"/>
              <a:gd name="connsiteX334" fmla="*/ 510304 w 6998756"/>
              <a:gd name="connsiteY334" fmla="*/ 5376018 h 6471290"/>
              <a:gd name="connsiteX335" fmla="*/ 521730 w 6998756"/>
              <a:gd name="connsiteY335" fmla="*/ 5342708 h 6471290"/>
              <a:gd name="connsiteX336" fmla="*/ 535246 w 6998756"/>
              <a:gd name="connsiteY336" fmla="*/ 5325010 h 6471290"/>
              <a:gd name="connsiteX337" fmla="*/ 560189 w 6998756"/>
              <a:gd name="connsiteY337" fmla="*/ 5274003 h 6471290"/>
              <a:gd name="connsiteX338" fmla="*/ 577882 w 6998756"/>
              <a:gd name="connsiteY338" fmla="*/ 5287525 h 6471290"/>
              <a:gd name="connsiteX339" fmla="*/ 607002 w 6998756"/>
              <a:gd name="connsiteY339" fmla="*/ 5267739 h 6471290"/>
              <a:gd name="connsiteX340" fmla="*/ 595575 w 6998756"/>
              <a:gd name="connsiteY340" fmla="*/ 5301047 h 6471290"/>
              <a:gd name="connsiteX341" fmla="*/ 582059 w 6998756"/>
              <a:gd name="connsiteY341" fmla="*/ 5318746 h 6471290"/>
              <a:gd name="connsiteX342" fmla="*/ 764028 w 6998756"/>
              <a:gd name="connsiteY342" fmla="*/ 5135499 h 6471290"/>
              <a:gd name="connsiteX343" fmla="*/ 1044783 w 6998756"/>
              <a:gd name="connsiteY343" fmla="*/ 4859584 h 6471290"/>
              <a:gd name="connsiteX344" fmla="*/ 1163352 w 6998756"/>
              <a:gd name="connsiteY344" fmla="*/ 4796049 h 6471290"/>
              <a:gd name="connsiteX345" fmla="*/ 1240268 w 6998756"/>
              <a:gd name="connsiteY345" fmla="*/ 4658638 h 6471290"/>
              <a:gd name="connsiteX346" fmla="*/ 1308875 w 6998756"/>
              <a:gd name="connsiteY346" fmla="*/ 4611223 h 6471290"/>
              <a:gd name="connsiteX347" fmla="*/ 1328941 w 6998756"/>
              <a:gd name="connsiteY347" fmla="*/ 4593105 h 6471290"/>
              <a:gd name="connsiteX348" fmla="*/ 1163695 w 6998756"/>
              <a:gd name="connsiteY348" fmla="*/ 4712707 h 6471290"/>
              <a:gd name="connsiteX349" fmla="*/ 971403 w 6998756"/>
              <a:gd name="connsiteY349" fmla="*/ 4873868 h 6471290"/>
              <a:gd name="connsiteX350" fmla="*/ 767779 w 6998756"/>
              <a:gd name="connsiteY350" fmla="*/ 4968905 h 6471290"/>
              <a:gd name="connsiteX351" fmla="*/ 720089 w 6998756"/>
              <a:gd name="connsiteY351" fmla="*/ 4991775 h 6471290"/>
              <a:gd name="connsiteX352" fmla="*/ 527126 w 6998756"/>
              <a:gd name="connsiteY352" fmla="*/ 5125420 h 6471290"/>
              <a:gd name="connsiteX353" fmla="*/ 391825 w 6998756"/>
              <a:gd name="connsiteY353" fmla="*/ 5207124 h 6471290"/>
              <a:gd name="connsiteX354" fmla="*/ 319287 w 6998756"/>
              <a:gd name="connsiteY354" fmla="*/ 5220239 h 6471290"/>
              <a:gd name="connsiteX355" fmla="*/ 301522 w 6998756"/>
              <a:gd name="connsiteY355" fmla="*/ 5155892 h 6471290"/>
              <a:gd name="connsiteX356" fmla="*/ 421703 w 6998756"/>
              <a:gd name="connsiteY356" fmla="*/ 4959251 h 6471290"/>
              <a:gd name="connsiteX357" fmla="*/ 218080 w 6998756"/>
              <a:gd name="connsiteY357" fmla="*/ 5054288 h 6471290"/>
              <a:gd name="connsiteX358" fmla="*/ 179262 w 6998756"/>
              <a:gd name="connsiteY358" fmla="*/ 5069167 h 6471290"/>
              <a:gd name="connsiteX359" fmla="*/ 176812 w 6998756"/>
              <a:gd name="connsiteY359" fmla="*/ 5035217 h 6471290"/>
              <a:gd name="connsiteX360" fmla="*/ 153507 w 6998756"/>
              <a:gd name="connsiteY360" fmla="*/ 4995946 h 6471290"/>
              <a:gd name="connsiteX361" fmla="*/ 118242 w 6998756"/>
              <a:gd name="connsiteY361" fmla="*/ 5023697 h 6471290"/>
              <a:gd name="connsiteX362" fmla="*/ 69672 w 6998756"/>
              <a:gd name="connsiteY362" fmla="*/ 5063432 h 6471290"/>
              <a:gd name="connsiteX363" fmla="*/ 0 w 6998756"/>
              <a:gd name="connsiteY363" fmla="*/ 5021735 h 6471290"/>
              <a:gd name="connsiteX364" fmla="*/ 60557 w 6998756"/>
              <a:gd name="connsiteY364" fmla="*/ 4995310 h 6471290"/>
              <a:gd name="connsiteX365" fmla="*/ 86066 w 6998756"/>
              <a:gd name="connsiteY365" fmla="*/ 4992417 h 6471290"/>
              <a:gd name="connsiteX366" fmla="*/ 45021 w 6998756"/>
              <a:gd name="connsiteY366" fmla="*/ 4969131 h 6471290"/>
              <a:gd name="connsiteX367" fmla="*/ 39016 w 6998756"/>
              <a:gd name="connsiteY367" fmla="*/ 4922312 h 6471290"/>
              <a:gd name="connsiteX368" fmla="*/ 52986 w 6998756"/>
              <a:gd name="connsiteY368" fmla="*/ 4897675 h 6471290"/>
              <a:gd name="connsiteX369" fmla="*/ 83327 w 6998756"/>
              <a:gd name="connsiteY369" fmla="*/ 4721697 h 6471290"/>
              <a:gd name="connsiteX370" fmla="*/ 134968 w 6998756"/>
              <a:gd name="connsiteY370" fmla="*/ 4542607 h 6471290"/>
              <a:gd name="connsiteX371" fmla="*/ 149820 w 6998756"/>
              <a:gd name="connsiteY371" fmla="*/ 4501107 h 6471290"/>
              <a:gd name="connsiteX372" fmla="*/ 185721 w 6998756"/>
              <a:gd name="connsiteY372" fmla="*/ 4380380 h 6471290"/>
              <a:gd name="connsiteX373" fmla="*/ 168840 w 6998756"/>
              <a:gd name="connsiteY373" fmla="*/ 4299168 h 6471290"/>
              <a:gd name="connsiteX374" fmla="*/ 176363 w 6998756"/>
              <a:gd name="connsiteY374" fmla="*/ 4236145 h 6471290"/>
              <a:gd name="connsiteX375" fmla="*/ 182566 w 6998756"/>
              <a:gd name="connsiteY375" fmla="*/ 4198422 h 6471290"/>
              <a:gd name="connsiteX376" fmla="*/ 174797 w 6998756"/>
              <a:gd name="connsiteY376" fmla="*/ 4185330 h 6471290"/>
              <a:gd name="connsiteX377" fmla="*/ 209819 w 6998756"/>
              <a:gd name="connsiteY377" fmla="*/ 4081470 h 6471290"/>
              <a:gd name="connsiteX378" fmla="*/ 208252 w 6998756"/>
              <a:gd name="connsiteY378" fmla="*/ 4030654 h 6471290"/>
              <a:gd name="connsiteX379" fmla="*/ 264570 w 6998756"/>
              <a:gd name="connsiteY379" fmla="*/ 3923679 h 6471290"/>
              <a:gd name="connsiteX380" fmla="*/ 400974 w 6998756"/>
              <a:gd name="connsiteY380" fmla="*/ 3820896 h 6471290"/>
              <a:gd name="connsiteX381" fmla="*/ 414499 w 6998756"/>
              <a:gd name="connsiteY381" fmla="*/ 3804693 h 6471290"/>
              <a:gd name="connsiteX382" fmla="*/ 570169 w 6998756"/>
              <a:gd name="connsiteY382" fmla="*/ 3576085 h 6471290"/>
              <a:gd name="connsiteX383" fmla="*/ 739142 w 6998756"/>
              <a:gd name="connsiteY383" fmla="*/ 3335491 h 6471290"/>
              <a:gd name="connsiteX384" fmla="*/ 977767 w 6998756"/>
              <a:gd name="connsiteY384" fmla="*/ 3056263 h 6471290"/>
              <a:gd name="connsiteX385" fmla="*/ 1185315 w 6998756"/>
              <a:gd name="connsiteY385" fmla="*/ 2724678 h 6471290"/>
              <a:gd name="connsiteX386" fmla="*/ 1185956 w 6998756"/>
              <a:gd name="connsiteY386" fmla="*/ 2631700 h 6471290"/>
              <a:gd name="connsiteX387" fmla="*/ 1184401 w 6998756"/>
              <a:gd name="connsiteY387" fmla="*/ 2626072 h 6471290"/>
              <a:gd name="connsiteX388" fmla="*/ 1173243 w 6998756"/>
              <a:gd name="connsiteY388" fmla="*/ 2644084 h 6471290"/>
              <a:gd name="connsiteX389" fmla="*/ 1169705 w 6998756"/>
              <a:gd name="connsiteY389" fmla="*/ 2689893 h 6471290"/>
              <a:gd name="connsiteX390" fmla="*/ 1086684 w 6998756"/>
              <a:gd name="connsiteY390" fmla="*/ 2779583 h 6471290"/>
              <a:gd name="connsiteX391" fmla="*/ 1047140 w 6998756"/>
              <a:gd name="connsiteY391" fmla="*/ 2827845 h 6471290"/>
              <a:gd name="connsiteX392" fmla="*/ 940529 w 6998756"/>
              <a:gd name="connsiteY392" fmla="*/ 3056720 h 6471290"/>
              <a:gd name="connsiteX393" fmla="*/ 893738 w 6998756"/>
              <a:gd name="connsiteY393" fmla="*/ 3101877 h 6471290"/>
              <a:gd name="connsiteX394" fmla="*/ 900556 w 6998756"/>
              <a:gd name="connsiteY394" fmla="*/ 2977811 h 6471290"/>
              <a:gd name="connsiteX395" fmla="*/ 946920 w 6998756"/>
              <a:gd name="connsiteY395" fmla="*/ 2805484 h 6471290"/>
              <a:gd name="connsiteX396" fmla="*/ 1007991 w 6998756"/>
              <a:gd name="connsiteY396" fmla="*/ 2702956 h 6471290"/>
              <a:gd name="connsiteX397" fmla="*/ 1061846 w 6998756"/>
              <a:gd name="connsiteY397" fmla="*/ 2635301 h 6471290"/>
              <a:gd name="connsiteX398" fmla="*/ 1065180 w 6998756"/>
              <a:gd name="connsiteY398" fmla="*/ 2629726 h 6471290"/>
              <a:gd name="connsiteX399" fmla="*/ 1069875 w 6998756"/>
              <a:gd name="connsiteY399" fmla="*/ 2618870 h 6471290"/>
              <a:gd name="connsiteX400" fmla="*/ 1072037 w 6998756"/>
              <a:gd name="connsiteY400" fmla="*/ 2618260 h 6471290"/>
              <a:gd name="connsiteX401" fmla="*/ 1076372 w 6998756"/>
              <a:gd name="connsiteY401" fmla="*/ 2611011 h 6471290"/>
              <a:gd name="connsiteX402" fmla="*/ 1076437 w 6998756"/>
              <a:gd name="connsiteY402" fmla="*/ 2603702 h 6471290"/>
              <a:gd name="connsiteX403" fmla="*/ 1069875 w 6998756"/>
              <a:gd name="connsiteY403" fmla="*/ 2618870 h 6471290"/>
              <a:gd name="connsiteX404" fmla="*/ 1063474 w 6998756"/>
              <a:gd name="connsiteY404" fmla="*/ 2620676 h 6471290"/>
              <a:gd name="connsiteX405" fmla="*/ 1048509 w 6998756"/>
              <a:gd name="connsiteY405" fmla="*/ 2622678 h 6471290"/>
              <a:gd name="connsiteX406" fmla="*/ 1074434 w 6998756"/>
              <a:gd name="connsiteY406" fmla="*/ 2588731 h 6471290"/>
              <a:gd name="connsiteX407" fmla="*/ 1072430 w 6998756"/>
              <a:gd name="connsiteY407" fmla="*/ 2573759 h 6471290"/>
              <a:gd name="connsiteX408" fmla="*/ 1087395 w 6998756"/>
              <a:gd name="connsiteY408" fmla="*/ 2571757 h 6471290"/>
              <a:gd name="connsiteX409" fmla="*/ 1359603 w 6998756"/>
              <a:gd name="connsiteY409" fmla="*/ 2215307 h 6471290"/>
              <a:gd name="connsiteX410" fmla="*/ 1627804 w 6998756"/>
              <a:gd name="connsiteY410" fmla="*/ 1828915 h 6471290"/>
              <a:gd name="connsiteX411" fmla="*/ 1659738 w 6998756"/>
              <a:gd name="connsiteY411" fmla="*/ 1839882 h 6471290"/>
              <a:gd name="connsiteX412" fmla="*/ 1761434 w 6998756"/>
              <a:gd name="connsiteY412" fmla="*/ 1689119 h 6471290"/>
              <a:gd name="connsiteX413" fmla="*/ 1933950 w 6998756"/>
              <a:gd name="connsiteY413" fmla="*/ 1498403 h 6471290"/>
              <a:gd name="connsiteX414" fmla="*/ 2112475 w 6998756"/>
              <a:gd name="connsiteY414" fmla="*/ 1352601 h 6471290"/>
              <a:gd name="connsiteX415" fmla="*/ 2112772 w 6998756"/>
              <a:gd name="connsiteY415" fmla="*/ 1386849 h 6471290"/>
              <a:gd name="connsiteX416" fmla="*/ 2115875 w 6998756"/>
              <a:gd name="connsiteY416" fmla="*/ 1392643 h 6471290"/>
              <a:gd name="connsiteX417" fmla="*/ 2368381 w 6998756"/>
              <a:gd name="connsiteY417" fmla="*/ 1113415 h 6471290"/>
              <a:gd name="connsiteX418" fmla="*/ 2372963 w 6998756"/>
              <a:gd name="connsiteY418" fmla="*/ 1120035 h 6471290"/>
              <a:gd name="connsiteX419" fmla="*/ 2380065 w 6998756"/>
              <a:gd name="connsiteY419" fmla="*/ 1123576 h 6471290"/>
              <a:gd name="connsiteX420" fmla="*/ 2385743 w 6998756"/>
              <a:gd name="connsiteY420" fmla="*/ 1117924 h 6471290"/>
              <a:gd name="connsiteX421" fmla="*/ 2695893 w 6998756"/>
              <a:gd name="connsiteY421" fmla="*/ 817356 h 6471290"/>
              <a:gd name="connsiteX422" fmla="*/ 2731833 w 6998756"/>
              <a:gd name="connsiteY422" fmla="*/ 858265 h 6471290"/>
              <a:gd name="connsiteX423" fmla="*/ 2774726 w 6998756"/>
              <a:gd name="connsiteY423" fmla="*/ 837287 h 6471290"/>
              <a:gd name="connsiteX424" fmla="*/ 2774108 w 6998756"/>
              <a:gd name="connsiteY424" fmla="*/ 846894 h 6471290"/>
              <a:gd name="connsiteX425" fmla="*/ 2767188 w 6998756"/>
              <a:gd name="connsiteY425" fmla="*/ 861843 h 6471290"/>
              <a:gd name="connsiteX426" fmla="*/ 2872754 w 6998756"/>
              <a:gd name="connsiteY426" fmla="*/ 766749 h 6471290"/>
              <a:gd name="connsiteX427" fmla="*/ 3000067 w 6998756"/>
              <a:gd name="connsiteY427" fmla="*/ 676175 h 6471290"/>
              <a:gd name="connsiteX428" fmla="*/ 3027122 w 6998756"/>
              <a:gd name="connsiteY428" fmla="*/ 643768 h 6471290"/>
              <a:gd name="connsiteX429" fmla="*/ 3127576 w 6998756"/>
              <a:gd name="connsiteY429" fmla="*/ 501053 h 6471290"/>
              <a:gd name="connsiteX430" fmla="*/ 3302819 w 6998756"/>
              <a:gd name="connsiteY430" fmla="*/ 463719 h 6471290"/>
              <a:gd name="connsiteX431" fmla="*/ 3349649 w 6998756"/>
              <a:gd name="connsiteY431" fmla="*/ 538040 h 6471290"/>
              <a:gd name="connsiteX432" fmla="*/ 3290926 w 6998756"/>
              <a:gd name="connsiteY432" fmla="*/ 771722 h 6471290"/>
              <a:gd name="connsiteX433" fmla="*/ 3284726 w 6998756"/>
              <a:gd name="connsiteY433" fmla="*/ 809448 h 6471290"/>
              <a:gd name="connsiteX434" fmla="*/ 3331534 w 6998756"/>
              <a:gd name="connsiteY434" fmla="*/ 803443 h 6471290"/>
              <a:gd name="connsiteX435" fmla="*/ 3421571 w 6998756"/>
              <a:gd name="connsiteY435" fmla="*/ 698234 h 6471290"/>
              <a:gd name="connsiteX436" fmla="*/ 3767311 w 6998756"/>
              <a:gd name="connsiteY436" fmla="*/ 310461 h 6471290"/>
              <a:gd name="connsiteX437" fmla="*/ 3837621 w 6998756"/>
              <a:gd name="connsiteY437" fmla="*/ 259179 h 6471290"/>
              <a:gd name="connsiteX438" fmla="*/ 3883987 w 6998756"/>
              <a:gd name="connsiteY438" fmla="*/ 261605 h 6471290"/>
              <a:gd name="connsiteX439" fmla="*/ 3913493 w 6998756"/>
              <a:gd name="connsiteY439" fmla="*/ 263149 h 6471290"/>
              <a:gd name="connsiteX440" fmla="*/ 4000022 w 6998756"/>
              <a:gd name="connsiteY440" fmla="*/ 305729 h 6471290"/>
              <a:gd name="connsiteX441" fmla="*/ 4007791 w 6998756"/>
              <a:gd name="connsiteY441" fmla="*/ 318818 h 6471290"/>
              <a:gd name="connsiteX442" fmla="*/ 4025798 w 6998756"/>
              <a:gd name="connsiteY442" fmla="*/ 459279 h 6471290"/>
              <a:gd name="connsiteX443" fmla="*/ 4011832 w 6998756"/>
              <a:gd name="connsiteY443" fmla="*/ 483913 h 6471290"/>
              <a:gd name="connsiteX444" fmla="*/ 4065987 w 6998756"/>
              <a:gd name="connsiteY444" fmla="*/ 579758 h 6471290"/>
              <a:gd name="connsiteX445" fmla="*/ 4074639 w 6998756"/>
              <a:gd name="connsiteY445" fmla="*/ 575982 h 6471290"/>
              <a:gd name="connsiteX446" fmla="*/ 4189966 w 6998756"/>
              <a:gd name="connsiteY446" fmla="*/ 472096 h 6471290"/>
              <a:gd name="connsiteX447" fmla="*/ 4274024 w 6998756"/>
              <a:gd name="connsiteY447" fmla="*/ 400396 h 6471290"/>
              <a:gd name="connsiteX448" fmla="*/ 4242487 w 6998756"/>
              <a:gd name="connsiteY448" fmla="*/ 276141 h 6471290"/>
              <a:gd name="connsiteX449" fmla="*/ 4264444 w 6998756"/>
              <a:gd name="connsiteY449" fmla="*/ 260379 h 6471290"/>
              <a:gd name="connsiteX450" fmla="*/ 4267336 w 6998756"/>
              <a:gd name="connsiteY450" fmla="*/ 285896 h 6471290"/>
              <a:gd name="connsiteX451" fmla="*/ 4265129 w 6998756"/>
              <a:gd name="connsiteY451" fmla="*/ 328059 h 6471290"/>
              <a:gd name="connsiteX452" fmla="*/ 4291965 w 6998756"/>
              <a:gd name="connsiteY452" fmla="*/ 299870 h 6471290"/>
              <a:gd name="connsiteX453" fmla="*/ 4324535 w 6998756"/>
              <a:gd name="connsiteY453" fmla="*/ 162056 h 6471290"/>
              <a:gd name="connsiteX454" fmla="*/ 4426778 w 6998756"/>
              <a:gd name="connsiteY454" fmla="*/ 65942 h 6471290"/>
              <a:gd name="connsiteX455" fmla="*/ 4457387 w 6998756"/>
              <a:gd name="connsiteY455" fmla="*/ 46404 h 6471290"/>
              <a:gd name="connsiteX456" fmla="*/ 4540121 w 6998756"/>
              <a:gd name="connsiteY456" fmla="*/ 0 h 647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6998756" h="6471290">
                <a:moveTo>
                  <a:pt x="4043260" y="5264682"/>
                </a:moveTo>
                <a:lnTo>
                  <a:pt x="4031821" y="5270785"/>
                </a:lnTo>
                <a:lnTo>
                  <a:pt x="4032292" y="5276701"/>
                </a:lnTo>
                <a:lnTo>
                  <a:pt x="4034244" y="5274954"/>
                </a:lnTo>
                <a:close/>
                <a:moveTo>
                  <a:pt x="4177955" y="5062815"/>
                </a:moveTo>
                <a:cubicBezTo>
                  <a:pt x="4165309" y="5062153"/>
                  <a:pt x="4148007" y="5069704"/>
                  <a:pt x="4151119" y="5091007"/>
                </a:cubicBezTo>
                <a:cubicBezTo>
                  <a:pt x="4152025" y="5154471"/>
                  <a:pt x="4116761" y="5182219"/>
                  <a:pt x="4049761" y="5170256"/>
                </a:cubicBezTo>
                <a:cubicBezTo>
                  <a:pt x="4041330" y="5169815"/>
                  <a:pt x="4032902" y="5169374"/>
                  <a:pt x="4024029" y="5177366"/>
                </a:cubicBezTo>
                <a:cubicBezTo>
                  <a:pt x="4019594" y="5181361"/>
                  <a:pt x="4019153" y="5189794"/>
                  <a:pt x="4022926" y="5198446"/>
                </a:cubicBezTo>
                <a:cubicBezTo>
                  <a:pt x="4028696" y="5209318"/>
                  <a:pt x="4050384" y="5218908"/>
                  <a:pt x="4060897" y="5230028"/>
                </a:cubicBezTo>
                <a:lnTo>
                  <a:pt x="4066183" y="5238570"/>
                </a:lnTo>
                <a:lnTo>
                  <a:pt x="4079684" y="5223190"/>
                </a:lnTo>
                <a:cubicBezTo>
                  <a:pt x="4090779" y="5207802"/>
                  <a:pt x="4097014" y="5195050"/>
                  <a:pt x="4095970" y="5187245"/>
                </a:cubicBezTo>
                <a:cubicBezTo>
                  <a:pt x="4124046" y="5159654"/>
                  <a:pt x="4153358" y="5133882"/>
                  <a:pt x="4182101" y="5109429"/>
                </a:cubicBezTo>
                <a:lnTo>
                  <a:pt x="4237020" y="5063016"/>
                </a:lnTo>
                <a:lnTo>
                  <a:pt x="4212822" y="5065367"/>
                </a:lnTo>
                <a:cubicBezTo>
                  <a:pt x="4201623" y="5064847"/>
                  <a:pt x="4189546" y="5063421"/>
                  <a:pt x="4177955" y="5062815"/>
                </a:cubicBezTo>
                <a:close/>
                <a:moveTo>
                  <a:pt x="5215197" y="4051921"/>
                </a:moveTo>
                <a:lnTo>
                  <a:pt x="5209287" y="4054961"/>
                </a:lnTo>
                <a:cubicBezTo>
                  <a:pt x="5153974" y="4089720"/>
                  <a:pt x="5108650" y="4138080"/>
                  <a:pt x="5077055" y="4196673"/>
                </a:cubicBezTo>
                <a:cubicBezTo>
                  <a:pt x="5058428" y="4229520"/>
                  <a:pt x="5031816" y="4253493"/>
                  <a:pt x="5001206" y="4273031"/>
                </a:cubicBezTo>
                <a:cubicBezTo>
                  <a:pt x="4961728" y="4300560"/>
                  <a:pt x="4925801" y="4340956"/>
                  <a:pt x="4886981" y="4355836"/>
                </a:cubicBezTo>
                <a:cubicBezTo>
                  <a:pt x="4822431" y="4377825"/>
                  <a:pt x="4789839" y="4435308"/>
                  <a:pt x="4737493" y="4466390"/>
                </a:cubicBezTo>
                <a:cubicBezTo>
                  <a:pt x="4711319" y="4481932"/>
                  <a:pt x="4693355" y="4502129"/>
                  <a:pt x="4675172" y="4526545"/>
                </a:cubicBezTo>
                <a:cubicBezTo>
                  <a:pt x="4607090" y="4615993"/>
                  <a:pt x="4523035" y="4687693"/>
                  <a:pt x="4419003" y="4737211"/>
                </a:cubicBezTo>
                <a:cubicBezTo>
                  <a:pt x="4410354" y="4740984"/>
                  <a:pt x="4397488" y="4744539"/>
                  <a:pt x="4405257" y="4757629"/>
                </a:cubicBezTo>
                <a:cubicBezTo>
                  <a:pt x="4428559" y="4796899"/>
                  <a:pt x="4397951" y="4816437"/>
                  <a:pt x="4375773" y="4836413"/>
                </a:cubicBezTo>
                <a:cubicBezTo>
                  <a:pt x="4322766" y="4880144"/>
                  <a:pt x="4302375" y="4946722"/>
                  <a:pt x="4253140" y="4999107"/>
                </a:cubicBezTo>
                <a:cubicBezTo>
                  <a:pt x="4259469" y="5019520"/>
                  <a:pt x="4260831" y="5033861"/>
                  <a:pt x="4258591" y="5043850"/>
                </a:cubicBezTo>
                <a:lnTo>
                  <a:pt x="4255556" y="5047350"/>
                </a:lnTo>
                <a:lnTo>
                  <a:pt x="4264823" y="5039519"/>
                </a:lnTo>
                <a:cubicBezTo>
                  <a:pt x="4316428" y="4994875"/>
                  <a:pt x="4358541" y="4953487"/>
                  <a:pt x="4376726" y="4911330"/>
                </a:cubicBezTo>
                <a:cubicBezTo>
                  <a:pt x="4446392" y="4838448"/>
                  <a:pt x="4437054" y="4887368"/>
                  <a:pt x="4495294" y="4847795"/>
                </a:cubicBezTo>
                <a:cubicBezTo>
                  <a:pt x="4564961" y="4774914"/>
                  <a:pt x="4531664" y="4763479"/>
                  <a:pt x="4572211" y="4710384"/>
                </a:cubicBezTo>
                <a:cubicBezTo>
                  <a:pt x="4675174" y="4648937"/>
                  <a:pt x="4729237" y="4578144"/>
                  <a:pt x="4769783" y="4525049"/>
                </a:cubicBezTo>
                <a:cubicBezTo>
                  <a:pt x="4810330" y="4471954"/>
                  <a:pt x="4848789" y="4403248"/>
                  <a:pt x="4934059" y="4328278"/>
                </a:cubicBezTo>
                <a:cubicBezTo>
                  <a:pt x="4965268" y="4324103"/>
                  <a:pt x="4994388" y="4304317"/>
                  <a:pt x="4982961" y="4337626"/>
                </a:cubicBezTo>
                <a:cubicBezTo>
                  <a:pt x="5031832" y="4287389"/>
                  <a:pt x="5074006" y="4239041"/>
                  <a:pt x="5112069" y="4191493"/>
                </a:cubicBezTo>
                <a:close/>
                <a:moveTo>
                  <a:pt x="1421611" y="2211251"/>
                </a:moveTo>
                <a:lnTo>
                  <a:pt x="1365366" y="2295734"/>
                </a:lnTo>
                <a:lnTo>
                  <a:pt x="1342943" y="2329145"/>
                </a:lnTo>
                <a:lnTo>
                  <a:pt x="1346081" y="2326178"/>
                </a:lnTo>
                <a:cubicBezTo>
                  <a:pt x="1369478" y="2303601"/>
                  <a:pt x="1381483" y="2267561"/>
                  <a:pt x="1416062" y="2254923"/>
                </a:cubicBezTo>
                <a:cubicBezTo>
                  <a:pt x="1426414" y="2250780"/>
                  <a:pt x="1429104" y="2236489"/>
                  <a:pt x="1424962" y="2226134"/>
                </a:cubicBezTo>
                <a:close/>
                <a:moveTo>
                  <a:pt x="1507160" y="2090249"/>
                </a:moveTo>
                <a:lnTo>
                  <a:pt x="1456732" y="2158498"/>
                </a:lnTo>
                <a:lnTo>
                  <a:pt x="1438688" y="2185602"/>
                </a:lnTo>
                <a:lnTo>
                  <a:pt x="1453739" y="2174973"/>
                </a:lnTo>
                <a:cubicBezTo>
                  <a:pt x="1467196" y="2163579"/>
                  <a:pt x="1506954" y="2178903"/>
                  <a:pt x="1497217" y="2133545"/>
                </a:cubicBezTo>
                <a:cubicBezTo>
                  <a:pt x="1494939" y="2124848"/>
                  <a:pt x="1502288" y="2114698"/>
                  <a:pt x="1506065" y="2103875"/>
                </a:cubicBezTo>
                <a:close/>
                <a:moveTo>
                  <a:pt x="2705909" y="892212"/>
                </a:moveTo>
                <a:cubicBezTo>
                  <a:pt x="2635088" y="932168"/>
                  <a:pt x="2527384" y="1038015"/>
                  <a:pt x="2531391" y="1067958"/>
                </a:cubicBezTo>
                <a:lnTo>
                  <a:pt x="2527236" y="1071711"/>
                </a:lnTo>
                <a:lnTo>
                  <a:pt x="2540897" y="1082319"/>
                </a:lnTo>
                <a:cubicBezTo>
                  <a:pt x="2563518" y="1093016"/>
                  <a:pt x="2587723" y="1084769"/>
                  <a:pt x="2608179" y="1057301"/>
                </a:cubicBezTo>
                <a:cubicBezTo>
                  <a:pt x="2608179" y="1057301"/>
                  <a:pt x="2608400" y="1053087"/>
                  <a:pt x="2608400" y="1053087"/>
                </a:cubicBezTo>
                <a:cubicBezTo>
                  <a:pt x="2623699" y="1023236"/>
                  <a:pt x="2641772" y="995909"/>
                  <a:pt x="2661800" y="970335"/>
                </a:cubicBezTo>
                <a:lnTo>
                  <a:pt x="2701077" y="926778"/>
                </a:lnTo>
                <a:lnTo>
                  <a:pt x="2690340" y="932395"/>
                </a:lnTo>
                <a:cubicBezTo>
                  <a:pt x="2685228" y="936889"/>
                  <a:pt x="2681987" y="941132"/>
                  <a:pt x="2681987" y="941132"/>
                </a:cubicBezTo>
                <a:cubicBezTo>
                  <a:pt x="2665019" y="928163"/>
                  <a:pt x="2679984" y="926160"/>
                  <a:pt x="2692947" y="909186"/>
                </a:cubicBezTo>
                <a:cubicBezTo>
                  <a:pt x="2692947" y="909186"/>
                  <a:pt x="2692947" y="909186"/>
                  <a:pt x="2705909" y="892212"/>
                </a:cubicBezTo>
                <a:close/>
                <a:moveTo>
                  <a:pt x="4540121" y="0"/>
                </a:moveTo>
                <a:cubicBezTo>
                  <a:pt x="4561196" y="1103"/>
                  <a:pt x="4619788" y="92954"/>
                  <a:pt x="4614250" y="118030"/>
                </a:cubicBezTo>
                <a:cubicBezTo>
                  <a:pt x="4583663" y="217897"/>
                  <a:pt x="4553078" y="317761"/>
                  <a:pt x="4522491" y="417627"/>
                </a:cubicBezTo>
                <a:cubicBezTo>
                  <a:pt x="4512739" y="442482"/>
                  <a:pt x="4494996" y="458465"/>
                  <a:pt x="4470146" y="448710"/>
                </a:cubicBezTo>
                <a:cubicBezTo>
                  <a:pt x="4441081" y="438732"/>
                  <a:pt x="4455051" y="414097"/>
                  <a:pt x="4460369" y="393237"/>
                </a:cubicBezTo>
                <a:cubicBezTo>
                  <a:pt x="4461251" y="376371"/>
                  <a:pt x="4474780" y="360168"/>
                  <a:pt x="4471888" y="334651"/>
                </a:cubicBezTo>
                <a:cubicBezTo>
                  <a:pt x="4401138" y="394365"/>
                  <a:pt x="4372095" y="464716"/>
                  <a:pt x="4346608" y="547938"/>
                </a:cubicBezTo>
                <a:cubicBezTo>
                  <a:pt x="4389640" y="533279"/>
                  <a:pt x="4395401" y="503987"/>
                  <a:pt x="4409589" y="475135"/>
                </a:cubicBezTo>
                <a:cubicBezTo>
                  <a:pt x="4414468" y="462707"/>
                  <a:pt x="4423338" y="454715"/>
                  <a:pt x="4439977" y="459814"/>
                </a:cubicBezTo>
                <a:cubicBezTo>
                  <a:pt x="4456618" y="464913"/>
                  <a:pt x="4468822" y="474006"/>
                  <a:pt x="4472154" y="491091"/>
                </a:cubicBezTo>
                <a:cubicBezTo>
                  <a:pt x="4475267" y="512394"/>
                  <a:pt x="4462621" y="511732"/>
                  <a:pt x="4449975" y="511071"/>
                </a:cubicBezTo>
                <a:cubicBezTo>
                  <a:pt x="4424243" y="518179"/>
                  <a:pt x="4423581" y="530826"/>
                  <a:pt x="4431129" y="548132"/>
                </a:cubicBezTo>
                <a:cubicBezTo>
                  <a:pt x="4454656" y="583187"/>
                  <a:pt x="4440465" y="612038"/>
                  <a:pt x="4430269" y="645326"/>
                </a:cubicBezTo>
                <a:cubicBezTo>
                  <a:pt x="4424952" y="666188"/>
                  <a:pt x="4416299" y="669964"/>
                  <a:pt x="4395666" y="660427"/>
                </a:cubicBezTo>
                <a:cubicBezTo>
                  <a:pt x="4375032" y="650893"/>
                  <a:pt x="4373488" y="680406"/>
                  <a:pt x="4373488" y="680406"/>
                </a:cubicBezTo>
                <a:cubicBezTo>
                  <a:pt x="4422966" y="704132"/>
                  <a:pt x="4399243" y="753625"/>
                  <a:pt x="4414559" y="784020"/>
                </a:cubicBezTo>
                <a:cubicBezTo>
                  <a:pt x="4418552" y="788458"/>
                  <a:pt x="4418552" y="788458"/>
                  <a:pt x="4422767" y="788678"/>
                </a:cubicBezTo>
                <a:cubicBezTo>
                  <a:pt x="4448720" y="777354"/>
                  <a:pt x="4424311" y="759165"/>
                  <a:pt x="4429411" y="742520"/>
                </a:cubicBezTo>
                <a:cubicBezTo>
                  <a:pt x="4430294" y="725655"/>
                  <a:pt x="4439163" y="717665"/>
                  <a:pt x="4451809" y="718327"/>
                </a:cubicBezTo>
                <a:cubicBezTo>
                  <a:pt x="4464455" y="718989"/>
                  <a:pt x="4468229" y="727641"/>
                  <a:pt x="4467567" y="740289"/>
                </a:cubicBezTo>
                <a:cubicBezTo>
                  <a:pt x="4473347" y="791325"/>
                  <a:pt x="4449846" y="836601"/>
                  <a:pt x="4442321" y="899623"/>
                </a:cubicBezTo>
                <a:cubicBezTo>
                  <a:pt x="4482683" y="855230"/>
                  <a:pt x="4513954" y="823044"/>
                  <a:pt x="4556766" y="812602"/>
                </a:cubicBezTo>
                <a:cubicBezTo>
                  <a:pt x="4565418" y="808826"/>
                  <a:pt x="4570294" y="796399"/>
                  <a:pt x="4566521" y="787747"/>
                </a:cubicBezTo>
                <a:cubicBezTo>
                  <a:pt x="4556523" y="736490"/>
                  <a:pt x="4595782" y="713176"/>
                  <a:pt x="4618624" y="680552"/>
                </a:cubicBezTo>
                <a:cubicBezTo>
                  <a:pt x="4660531" y="606643"/>
                  <a:pt x="4749267" y="607061"/>
                  <a:pt x="4803157" y="546465"/>
                </a:cubicBezTo>
                <a:cubicBezTo>
                  <a:pt x="4821340" y="522049"/>
                  <a:pt x="4850405" y="532027"/>
                  <a:pt x="4865500" y="566639"/>
                </a:cubicBezTo>
                <a:cubicBezTo>
                  <a:pt x="4888144" y="618555"/>
                  <a:pt x="4928086" y="662925"/>
                  <a:pt x="4903482" y="729279"/>
                </a:cubicBezTo>
                <a:cubicBezTo>
                  <a:pt x="4897944" y="754358"/>
                  <a:pt x="4921908" y="780978"/>
                  <a:pt x="4937665" y="802942"/>
                </a:cubicBezTo>
                <a:cubicBezTo>
                  <a:pt x="4965405" y="838216"/>
                  <a:pt x="4968076" y="867949"/>
                  <a:pt x="4940801" y="904573"/>
                </a:cubicBezTo>
                <a:cubicBezTo>
                  <a:pt x="4926831" y="929208"/>
                  <a:pt x="4903991" y="961834"/>
                  <a:pt x="4928178" y="984237"/>
                </a:cubicBezTo>
                <a:cubicBezTo>
                  <a:pt x="4960574" y="1011301"/>
                  <a:pt x="4991183" y="991763"/>
                  <a:pt x="5017798" y="967790"/>
                </a:cubicBezTo>
                <a:cubicBezTo>
                  <a:pt x="5083891" y="916287"/>
                  <a:pt x="5149985" y="864787"/>
                  <a:pt x="5223627" y="830590"/>
                </a:cubicBezTo>
                <a:cubicBezTo>
                  <a:pt x="5249580" y="819266"/>
                  <a:pt x="5266440" y="820148"/>
                  <a:pt x="5273324" y="850102"/>
                </a:cubicBezTo>
                <a:cubicBezTo>
                  <a:pt x="5272662" y="862749"/>
                  <a:pt x="5276438" y="871405"/>
                  <a:pt x="5288860" y="876281"/>
                </a:cubicBezTo>
                <a:cubicBezTo>
                  <a:pt x="5346548" y="904667"/>
                  <a:pt x="5347453" y="968131"/>
                  <a:pt x="5291114" y="994777"/>
                </a:cubicBezTo>
                <a:cubicBezTo>
                  <a:pt x="5226122" y="1025198"/>
                  <a:pt x="5172673" y="1077360"/>
                  <a:pt x="5099915" y="1094692"/>
                </a:cubicBezTo>
                <a:cubicBezTo>
                  <a:pt x="5082834" y="1098027"/>
                  <a:pt x="5073741" y="1110234"/>
                  <a:pt x="5072638" y="1131316"/>
                </a:cubicBezTo>
                <a:cubicBezTo>
                  <a:pt x="5066438" y="1169039"/>
                  <a:pt x="5032055" y="1179925"/>
                  <a:pt x="4999438" y="1157078"/>
                </a:cubicBezTo>
                <a:cubicBezTo>
                  <a:pt x="4987013" y="1152201"/>
                  <a:pt x="4974808" y="1143107"/>
                  <a:pt x="4965718" y="1155314"/>
                </a:cubicBezTo>
                <a:cubicBezTo>
                  <a:pt x="4952410" y="1167301"/>
                  <a:pt x="4960400" y="1176175"/>
                  <a:pt x="4968387" y="1185048"/>
                </a:cubicBezTo>
                <a:cubicBezTo>
                  <a:pt x="4988580" y="1203016"/>
                  <a:pt x="4983704" y="1215443"/>
                  <a:pt x="4962187" y="1222775"/>
                </a:cubicBezTo>
                <a:cubicBezTo>
                  <a:pt x="4914497" y="1245644"/>
                  <a:pt x="4960863" y="1248071"/>
                  <a:pt x="4968630" y="1261160"/>
                </a:cubicBezTo>
                <a:cubicBezTo>
                  <a:pt x="4942238" y="1280918"/>
                  <a:pt x="4912070" y="1292022"/>
                  <a:pt x="4897659" y="1325090"/>
                </a:cubicBezTo>
                <a:cubicBezTo>
                  <a:pt x="4892562" y="1341734"/>
                  <a:pt x="4866170" y="1361493"/>
                  <a:pt x="4890576" y="1379681"/>
                </a:cubicBezTo>
                <a:cubicBezTo>
                  <a:pt x="4910768" y="1397647"/>
                  <a:pt x="4943606" y="1416277"/>
                  <a:pt x="4970001" y="1396521"/>
                </a:cubicBezTo>
                <a:cubicBezTo>
                  <a:pt x="5001052" y="1368552"/>
                  <a:pt x="5052294" y="1358548"/>
                  <a:pt x="5066042" y="1338131"/>
                </a:cubicBezTo>
                <a:cubicBezTo>
                  <a:pt x="5098856" y="1276431"/>
                  <a:pt x="5162965" y="1262875"/>
                  <a:pt x="5203548" y="1214266"/>
                </a:cubicBezTo>
                <a:cubicBezTo>
                  <a:pt x="5253223" y="1153449"/>
                  <a:pt x="5334633" y="1132344"/>
                  <a:pt x="5384308" y="1071528"/>
                </a:cubicBezTo>
                <a:cubicBezTo>
                  <a:pt x="5393179" y="1063534"/>
                  <a:pt x="5410039" y="1064417"/>
                  <a:pt x="5422686" y="1065079"/>
                </a:cubicBezTo>
                <a:cubicBezTo>
                  <a:pt x="5443980" y="1061965"/>
                  <a:pt x="5473266" y="1067726"/>
                  <a:pt x="5458392" y="1028897"/>
                </a:cubicBezTo>
                <a:cubicBezTo>
                  <a:pt x="5454839" y="1016028"/>
                  <a:pt x="5467925" y="1008258"/>
                  <a:pt x="5476575" y="1004483"/>
                </a:cubicBezTo>
                <a:cubicBezTo>
                  <a:pt x="5561979" y="987813"/>
                  <a:pt x="5599893" y="909469"/>
                  <a:pt x="5665325" y="870617"/>
                </a:cubicBezTo>
                <a:cubicBezTo>
                  <a:pt x="5757150" y="812005"/>
                  <a:pt x="5817685" y="705252"/>
                  <a:pt x="5929480" y="668826"/>
                </a:cubicBezTo>
                <a:cubicBezTo>
                  <a:pt x="5946561" y="665491"/>
                  <a:pt x="5959870" y="653505"/>
                  <a:pt x="5977391" y="641737"/>
                </a:cubicBezTo>
                <a:cubicBezTo>
                  <a:pt x="5993369" y="659484"/>
                  <a:pt x="5992266" y="680566"/>
                  <a:pt x="6012458" y="698534"/>
                </a:cubicBezTo>
                <a:cubicBezTo>
                  <a:pt x="6049070" y="725816"/>
                  <a:pt x="6054190" y="789499"/>
                  <a:pt x="6022477" y="830120"/>
                </a:cubicBezTo>
                <a:cubicBezTo>
                  <a:pt x="5995644" y="858310"/>
                  <a:pt x="5956604" y="877405"/>
                  <a:pt x="5954177" y="923784"/>
                </a:cubicBezTo>
                <a:cubicBezTo>
                  <a:pt x="5953294" y="940649"/>
                  <a:pt x="5932219" y="939546"/>
                  <a:pt x="5919354" y="943099"/>
                </a:cubicBezTo>
                <a:cubicBezTo>
                  <a:pt x="5881197" y="945331"/>
                  <a:pt x="5854585" y="969303"/>
                  <a:pt x="5827969" y="993278"/>
                </a:cubicBezTo>
                <a:cubicBezTo>
                  <a:pt x="5805792" y="1013258"/>
                  <a:pt x="5796697" y="1025464"/>
                  <a:pt x="5820886" y="1047868"/>
                </a:cubicBezTo>
                <a:cubicBezTo>
                  <a:pt x="5828874" y="1056742"/>
                  <a:pt x="5832429" y="1069611"/>
                  <a:pt x="5823556" y="1077603"/>
                </a:cubicBezTo>
                <a:cubicBezTo>
                  <a:pt x="5810028" y="1093807"/>
                  <a:pt x="5798047" y="1080495"/>
                  <a:pt x="5790056" y="1071622"/>
                </a:cubicBezTo>
                <a:cubicBezTo>
                  <a:pt x="5757660" y="1044559"/>
                  <a:pt x="5739917" y="1060541"/>
                  <a:pt x="5725727" y="1089395"/>
                </a:cubicBezTo>
                <a:cubicBezTo>
                  <a:pt x="5683821" y="1163301"/>
                  <a:pt x="5637918" y="1232769"/>
                  <a:pt x="5575820" y="1288707"/>
                </a:cubicBezTo>
                <a:cubicBezTo>
                  <a:pt x="5548984" y="1316899"/>
                  <a:pt x="5571628" y="1368816"/>
                  <a:pt x="5520164" y="1383033"/>
                </a:cubicBezTo>
                <a:cubicBezTo>
                  <a:pt x="5515950" y="1382813"/>
                  <a:pt x="5523496" y="1400119"/>
                  <a:pt x="5527489" y="1404557"/>
                </a:cubicBezTo>
                <a:cubicBezTo>
                  <a:pt x="5543468" y="1422304"/>
                  <a:pt x="5560327" y="1423186"/>
                  <a:pt x="5577629" y="1415637"/>
                </a:cubicBezTo>
                <a:cubicBezTo>
                  <a:pt x="5590495" y="1412083"/>
                  <a:pt x="5612011" y="1404751"/>
                  <a:pt x="5600251" y="1387225"/>
                </a:cubicBezTo>
                <a:cubicBezTo>
                  <a:pt x="5589148" y="1357050"/>
                  <a:pt x="5610665" y="1349722"/>
                  <a:pt x="5628408" y="1333739"/>
                </a:cubicBezTo>
                <a:cubicBezTo>
                  <a:pt x="5689847" y="1290449"/>
                  <a:pt x="5763046" y="1264686"/>
                  <a:pt x="5808728" y="1199431"/>
                </a:cubicBezTo>
                <a:cubicBezTo>
                  <a:pt x="5822475" y="1179012"/>
                  <a:pt x="5838894" y="1188328"/>
                  <a:pt x="5855534" y="1193424"/>
                </a:cubicBezTo>
                <a:cubicBezTo>
                  <a:pt x="5888371" y="1212054"/>
                  <a:pt x="5910110" y="1200509"/>
                  <a:pt x="5932730" y="1172099"/>
                </a:cubicBezTo>
                <a:cubicBezTo>
                  <a:pt x="5968877" y="1127486"/>
                  <a:pt x="5998382" y="1129030"/>
                  <a:pt x="6029455" y="1181389"/>
                </a:cubicBezTo>
                <a:cubicBezTo>
                  <a:pt x="6045212" y="1203351"/>
                  <a:pt x="6050309" y="1186707"/>
                  <a:pt x="6058961" y="1182933"/>
                </a:cubicBezTo>
                <a:cubicBezTo>
                  <a:pt x="6102876" y="1151410"/>
                  <a:pt x="6146792" y="1119885"/>
                  <a:pt x="6186713" y="1083924"/>
                </a:cubicBezTo>
                <a:cubicBezTo>
                  <a:pt x="6270771" y="1012223"/>
                  <a:pt x="6366810" y="953833"/>
                  <a:pt x="6438885" y="868823"/>
                </a:cubicBezTo>
                <a:cubicBezTo>
                  <a:pt x="6484346" y="807785"/>
                  <a:pt x="6557987" y="773589"/>
                  <a:pt x="6623641" y="730519"/>
                </a:cubicBezTo>
                <a:cubicBezTo>
                  <a:pt x="6645598" y="714757"/>
                  <a:pt x="6654470" y="706767"/>
                  <a:pt x="6660010" y="681689"/>
                </a:cubicBezTo>
                <a:cubicBezTo>
                  <a:pt x="6669764" y="656834"/>
                  <a:pt x="6672412" y="606238"/>
                  <a:pt x="6725441" y="642837"/>
                </a:cubicBezTo>
                <a:cubicBezTo>
                  <a:pt x="6737646" y="651929"/>
                  <a:pt x="6755168" y="640164"/>
                  <a:pt x="6751613" y="627295"/>
                </a:cubicBezTo>
                <a:cubicBezTo>
                  <a:pt x="6733627" y="567165"/>
                  <a:pt x="6784870" y="557163"/>
                  <a:pt x="6811706" y="528973"/>
                </a:cubicBezTo>
                <a:cubicBezTo>
                  <a:pt x="6833884" y="508996"/>
                  <a:pt x="6855841" y="493234"/>
                  <a:pt x="6877801" y="477473"/>
                </a:cubicBezTo>
                <a:cubicBezTo>
                  <a:pt x="6921274" y="454379"/>
                  <a:pt x="6937693" y="463695"/>
                  <a:pt x="6939481" y="510294"/>
                </a:cubicBezTo>
                <a:cubicBezTo>
                  <a:pt x="6943035" y="523163"/>
                  <a:pt x="6938378" y="531376"/>
                  <a:pt x="6950581" y="540469"/>
                </a:cubicBezTo>
                <a:cubicBezTo>
                  <a:pt x="6995844" y="563977"/>
                  <a:pt x="7014713" y="607241"/>
                  <a:pt x="6983000" y="647858"/>
                </a:cubicBezTo>
                <a:cubicBezTo>
                  <a:pt x="6932665" y="721326"/>
                  <a:pt x="6882326" y="794791"/>
                  <a:pt x="6803806" y="841415"/>
                </a:cubicBezTo>
                <a:cubicBezTo>
                  <a:pt x="6782070" y="852961"/>
                  <a:pt x="6760334" y="864505"/>
                  <a:pt x="6750800" y="885146"/>
                </a:cubicBezTo>
                <a:cubicBezTo>
                  <a:pt x="6703575" y="979914"/>
                  <a:pt x="6627725" y="1056272"/>
                  <a:pt x="6556314" y="1128634"/>
                </a:cubicBezTo>
                <a:cubicBezTo>
                  <a:pt x="6516392" y="1164593"/>
                  <a:pt x="6480465" y="1204992"/>
                  <a:pt x="6498231" y="1269339"/>
                </a:cubicBezTo>
                <a:cubicBezTo>
                  <a:pt x="6501342" y="1290638"/>
                  <a:pt x="6487595" y="1311059"/>
                  <a:pt x="6469852" y="1327041"/>
                </a:cubicBezTo>
                <a:cubicBezTo>
                  <a:pt x="6461200" y="1330816"/>
                  <a:pt x="6456545" y="1339027"/>
                  <a:pt x="6464533" y="1347902"/>
                </a:cubicBezTo>
                <a:cubicBezTo>
                  <a:pt x="6472743" y="1352558"/>
                  <a:pt x="6481171" y="1352999"/>
                  <a:pt x="6485609" y="1349005"/>
                </a:cubicBezTo>
                <a:cubicBezTo>
                  <a:pt x="6534620" y="1300836"/>
                  <a:pt x="6579420" y="1252448"/>
                  <a:pt x="6644411" y="1222027"/>
                </a:cubicBezTo>
                <a:cubicBezTo>
                  <a:pt x="6675217" y="1117945"/>
                  <a:pt x="6783022" y="1077082"/>
                  <a:pt x="6838236" y="991187"/>
                </a:cubicBezTo>
                <a:cubicBezTo>
                  <a:pt x="6842671" y="987193"/>
                  <a:pt x="6842892" y="982976"/>
                  <a:pt x="6847327" y="978980"/>
                </a:cubicBezTo>
                <a:cubicBezTo>
                  <a:pt x="6869066" y="967435"/>
                  <a:pt x="6883695" y="930149"/>
                  <a:pt x="6916313" y="952996"/>
                </a:cubicBezTo>
                <a:cubicBezTo>
                  <a:pt x="6948929" y="975843"/>
                  <a:pt x="6926310" y="1004253"/>
                  <a:pt x="6916557" y="1029108"/>
                </a:cubicBezTo>
                <a:cubicBezTo>
                  <a:pt x="6906140" y="1066614"/>
                  <a:pt x="6883301" y="1099241"/>
                  <a:pt x="6852471" y="1122993"/>
                </a:cubicBezTo>
                <a:cubicBezTo>
                  <a:pt x="6789928" y="1187365"/>
                  <a:pt x="6751795" y="1269925"/>
                  <a:pt x="6693469" y="1334515"/>
                </a:cubicBezTo>
                <a:cubicBezTo>
                  <a:pt x="6675506" y="1354715"/>
                  <a:pt x="6699253" y="1385551"/>
                  <a:pt x="6685063" y="1414403"/>
                </a:cubicBezTo>
                <a:cubicBezTo>
                  <a:pt x="6675088" y="1443475"/>
                  <a:pt x="6673543" y="1472990"/>
                  <a:pt x="6719467" y="1483848"/>
                </a:cubicBezTo>
                <a:cubicBezTo>
                  <a:pt x="6744538" y="1489389"/>
                  <a:pt x="6734562" y="1518460"/>
                  <a:pt x="6725030" y="1539101"/>
                </a:cubicBezTo>
                <a:cubicBezTo>
                  <a:pt x="6715716" y="1555523"/>
                  <a:pt x="6702629" y="1563295"/>
                  <a:pt x="6686430" y="1549764"/>
                </a:cubicBezTo>
                <a:cubicBezTo>
                  <a:pt x="6678443" y="1540889"/>
                  <a:pt x="6666460" y="1527580"/>
                  <a:pt x="6648717" y="1543562"/>
                </a:cubicBezTo>
                <a:cubicBezTo>
                  <a:pt x="6652931" y="1543783"/>
                  <a:pt x="6656706" y="1552435"/>
                  <a:pt x="6656706" y="1552435"/>
                </a:cubicBezTo>
                <a:cubicBezTo>
                  <a:pt x="6717283" y="1606338"/>
                  <a:pt x="6711303" y="1639848"/>
                  <a:pt x="6642098" y="1670048"/>
                </a:cubicBezTo>
                <a:cubicBezTo>
                  <a:pt x="6620360" y="1681594"/>
                  <a:pt x="6582868" y="1671177"/>
                  <a:pt x="6577326" y="1696254"/>
                </a:cubicBezTo>
                <a:cubicBezTo>
                  <a:pt x="6566249" y="1746406"/>
                  <a:pt x="6538310" y="1795678"/>
                  <a:pt x="6544095" y="1846714"/>
                </a:cubicBezTo>
                <a:cubicBezTo>
                  <a:pt x="6547206" y="1868014"/>
                  <a:pt x="6554754" y="1885320"/>
                  <a:pt x="6537011" y="1901303"/>
                </a:cubicBezTo>
                <a:cubicBezTo>
                  <a:pt x="6510175" y="1929493"/>
                  <a:pt x="6539240" y="1939471"/>
                  <a:pt x="6555879" y="1944567"/>
                </a:cubicBezTo>
                <a:cubicBezTo>
                  <a:pt x="6584944" y="1954545"/>
                  <a:pt x="6629962" y="1901939"/>
                  <a:pt x="6623078" y="1871985"/>
                </a:cubicBezTo>
                <a:cubicBezTo>
                  <a:pt x="6615749" y="1850464"/>
                  <a:pt x="6616411" y="1837814"/>
                  <a:pt x="6634154" y="1821831"/>
                </a:cubicBezTo>
                <a:cubicBezTo>
                  <a:pt x="6651897" y="1805849"/>
                  <a:pt x="6690935" y="1786755"/>
                  <a:pt x="6641457" y="1763026"/>
                </a:cubicBezTo>
                <a:cubicBezTo>
                  <a:pt x="6633250" y="1758367"/>
                  <a:pt x="6637905" y="1750156"/>
                  <a:pt x="6642561" y="1741943"/>
                </a:cubicBezTo>
                <a:cubicBezTo>
                  <a:pt x="6677384" y="1722629"/>
                  <a:pt x="6696255" y="1765893"/>
                  <a:pt x="6730196" y="1763441"/>
                </a:cubicBezTo>
                <a:cubicBezTo>
                  <a:pt x="6747056" y="1764323"/>
                  <a:pt x="6733307" y="1784744"/>
                  <a:pt x="6728210" y="1801388"/>
                </a:cubicBezTo>
                <a:cubicBezTo>
                  <a:pt x="6718014" y="1834677"/>
                  <a:pt x="6682749" y="1862424"/>
                  <a:pt x="6701837" y="1901474"/>
                </a:cubicBezTo>
                <a:cubicBezTo>
                  <a:pt x="6705834" y="1905909"/>
                  <a:pt x="6701175" y="1914123"/>
                  <a:pt x="6696741" y="1918119"/>
                </a:cubicBezTo>
                <a:cubicBezTo>
                  <a:pt x="6622658" y="1960747"/>
                  <a:pt x="6642873" y="2059044"/>
                  <a:pt x="6589424" y="2111206"/>
                </a:cubicBezTo>
                <a:cubicBezTo>
                  <a:pt x="6576118" y="2123193"/>
                  <a:pt x="6571018" y="2139837"/>
                  <a:pt x="6557714" y="2151823"/>
                </a:cubicBezTo>
                <a:cubicBezTo>
                  <a:pt x="6513796" y="2183348"/>
                  <a:pt x="6490515" y="2224409"/>
                  <a:pt x="6467011" y="2269684"/>
                </a:cubicBezTo>
                <a:cubicBezTo>
                  <a:pt x="6462135" y="2282111"/>
                  <a:pt x="6453264" y="2290102"/>
                  <a:pt x="6448386" y="2302532"/>
                </a:cubicBezTo>
                <a:cubicBezTo>
                  <a:pt x="6446842" y="2332044"/>
                  <a:pt x="6358989" y="2314764"/>
                  <a:pt x="6410695" y="2376658"/>
                </a:cubicBezTo>
                <a:cubicBezTo>
                  <a:pt x="6430447" y="2403058"/>
                  <a:pt x="6424244" y="2440784"/>
                  <a:pt x="6456420" y="2472061"/>
                </a:cubicBezTo>
                <a:cubicBezTo>
                  <a:pt x="6492592" y="2507777"/>
                  <a:pt x="6498373" y="2558813"/>
                  <a:pt x="6466440" y="2603647"/>
                </a:cubicBezTo>
                <a:cubicBezTo>
                  <a:pt x="6379736" y="2725942"/>
                  <a:pt x="6297025" y="2852672"/>
                  <a:pt x="6189907" y="2961216"/>
                </a:cubicBezTo>
                <a:cubicBezTo>
                  <a:pt x="6154200" y="2997398"/>
                  <a:pt x="6114279" y="3033360"/>
                  <a:pt x="6082567" y="3073977"/>
                </a:cubicBezTo>
                <a:cubicBezTo>
                  <a:pt x="6059727" y="3106604"/>
                  <a:pt x="6012478" y="3121043"/>
                  <a:pt x="5977654" y="3140358"/>
                </a:cubicBezTo>
                <a:cubicBezTo>
                  <a:pt x="5960353" y="3147910"/>
                  <a:pt x="5947045" y="3159895"/>
                  <a:pt x="5941728" y="3180757"/>
                </a:cubicBezTo>
                <a:cubicBezTo>
                  <a:pt x="5908251" y="3255104"/>
                  <a:pt x="5866785" y="3320579"/>
                  <a:pt x="5812234" y="3393823"/>
                </a:cubicBezTo>
                <a:cubicBezTo>
                  <a:pt x="5845733" y="3399804"/>
                  <a:pt x="5874797" y="3409780"/>
                  <a:pt x="5904080" y="3415541"/>
                </a:cubicBezTo>
                <a:cubicBezTo>
                  <a:pt x="5920720" y="3420640"/>
                  <a:pt x="5937800" y="3417306"/>
                  <a:pt x="5942679" y="3404878"/>
                </a:cubicBezTo>
                <a:cubicBezTo>
                  <a:pt x="5963070" y="3338300"/>
                  <a:pt x="6057344" y="3313640"/>
                  <a:pt x="6049112" y="3228653"/>
                </a:cubicBezTo>
                <a:cubicBezTo>
                  <a:pt x="6092366" y="3209777"/>
                  <a:pt x="6071929" y="3115698"/>
                  <a:pt x="6159785" y="3132978"/>
                </a:cubicBezTo>
                <a:cubicBezTo>
                  <a:pt x="6184854" y="3138518"/>
                  <a:pt x="6191276" y="3096578"/>
                  <a:pt x="6213234" y="3080816"/>
                </a:cubicBezTo>
                <a:cubicBezTo>
                  <a:pt x="6301065" y="3017768"/>
                  <a:pt x="6348069" y="2927217"/>
                  <a:pt x="6370445" y="2822695"/>
                </a:cubicBezTo>
                <a:cubicBezTo>
                  <a:pt x="6380641" y="2789407"/>
                  <a:pt x="6398384" y="2773423"/>
                  <a:pt x="6432104" y="2775188"/>
                </a:cubicBezTo>
                <a:cubicBezTo>
                  <a:pt x="6454745" y="2827107"/>
                  <a:pt x="6439676" y="2872823"/>
                  <a:pt x="6407522" y="2921874"/>
                </a:cubicBezTo>
                <a:cubicBezTo>
                  <a:pt x="6366497" y="2978915"/>
                  <a:pt x="6354095" y="3054365"/>
                  <a:pt x="6329489" y="3120722"/>
                </a:cubicBezTo>
                <a:cubicBezTo>
                  <a:pt x="6314197" y="3170655"/>
                  <a:pt x="6291136" y="3207497"/>
                  <a:pt x="6243225" y="3234583"/>
                </a:cubicBezTo>
                <a:cubicBezTo>
                  <a:pt x="6182230" y="3269442"/>
                  <a:pt x="6157181" y="3344230"/>
                  <a:pt x="6099959" y="3387741"/>
                </a:cubicBezTo>
                <a:cubicBezTo>
                  <a:pt x="6095303" y="3395954"/>
                  <a:pt x="6090425" y="3408382"/>
                  <a:pt x="6081996" y="3407941"/>
                </a:cubicBezTo>
                <a:cubicBezTo>
                  <a:pt x="6018548" y="3408848"/>
                  <a:pt x="6015459" y="3467875"/>
                  <a:pt x="5992399" y="3504717"/>
                </a:cubicBezTo>
                <a:cubicBezTo>
                  <a:pt x="5964902" y="3545556"/>
                  <a:pt x="5925422" y="3573085"/>
                  <a:pt x="5885943" y="3600612"/>
                </a:cubicBezTo>
                <a:cubicBezTo>
                  <a:pt x="5877290" y="3604388"/>
                  <a:pt x="5876849" y="3612820"/>
                  <a:pt x="5880626" y="3621474"/>
                </a:cubicBezTo>
                <a:cubicBezTo>
                  <a:pt x="5879081" y="3650986"/>
                  <a:pt x="5849354" y="3653659"/>
                  <a:pt x="5845802" y="3640788"/>
                </a:cubicBezTo>
                <a:cubicBezTo>
                  <a:pt x="5826710" y="3601741"/>
                  <a:pt x="5808527" y="3626155"/>
                  <a:pt x="5791004" y="3637920"/>
                </a:cubicBezTo>
                <a:cubicBezTo>
                  <a:pt x="5760174" y="3661676"/>
                  <a:pt x="5741108" y="3702955"/>
                  <a:pt x="5698297" y="3713397"/>
                </a:cubicBezTo>
                <a:cubicBezTo>
                  <a:pt x="5685430" y="3716952"/>
                  <a:pt x="5680332" y="3733596"/>
                  <a:pt x="5683886" y="3746465"/>
                </a:cubicBezTo>
                <a:cubicBezTo>
                  <a:pt x="5694766" y="3780856"/>
                  <a:pt x="5673029" y="3792402"/>
                  <a:pt x="5642861" y="3803509"/>
                </a:cubicBezTo>
                <a:cubicBezTo>
                  <a:pt x="5625340" y="3815274"/>
                  <a:pt x="5580077" y="3791765"/>
                  <a:pt x="5585639" y="3847018"/>
                </a:cubicBezTo>
                <a:cubicBezTo>
                  <a:pt x="5588750" y="3868319"/>
                  <a:pt x="5545275" y="3891412"/>
                  <a:pt x="5581668" y="3922911"/>
                </a:cubicBezTo>
                <a:cubicBezTo>
                  <a:pt x="5593870" y="3932003"/>
                  <a:pt x="5576128" y="3947985"/>
                  <a:pt x="5567258" y="3955979"/>
                </a:cubicBezTo>
                <a:cubicBezTo>
                  <a:pt x="5540862" y="3975734"/>
                  <a:pt x="5506700" y="3982403"/>
                  <a:pt x="5496065" y="4024123"/>
                </a:cubicBezTo>
                <a:cubicBezTo>
                  <a:pt x="5490966" y="4040768"/>
                  <a:pt x="5474546" y="4031455"/>
                  <a:pt x="5462345" y="4022359"/>
                </a:cubicBezTo>
                <a:cubicBezTo>
                  <a:pt x="5433943" y="3999733"/>
                  <a:pt x="5401325" y="3976888"/>
                  <a:pt x="5372922" y="3954263"/>
                </a:cubicBezTo>
                <a:lnTo>
                  <a:pt x="5366641" y="3949724"/>
                </a:lnTo>
                <a:lnTo>
                  <a:pt x="5317779" y="3990916"/>
                </a:lnTo>
                <a:cubicBezTo>
                  <a:pt x="5301191" y="4104366"/>
                  <a:pt x="5117133" y="4272003"/>
                  <a:pt x="5038128" y="4393804"/>
                </a:cubicBezTo>
                <a:cubicBezTo>
                  <a:pt x="4995493" y="4431289"/>
                  <a:pt x="4993405" y="4415678"/>
                  <a:pt x="5004831" y="4382369"/>
                </a:cubicBezTo>
                <a:cubicBezTo>
                  <a:pt x="4966373" y="4451075"/>
                  <a:pt x="4894618" y="4508346"/>
                  <a:pt x="4898795" y="4539566"/>
                </a:cubicBezTo>
                <a:cubicBezTo>
                  <a:pt x="4815614" y="4630147"/>
                  <a:pt x="4759461" y="4685330"/>
                  <a:pt x="4718915" y="4738425"/>
                </a:cubicBezTo>
                <a:cubicBezTo>
                  <a:pt x="4662764" y="4793608"/>
                  <a:pt x="4620128" y="4831092"/>
                  <a:pt x="4532769" y="4890452"/>
                </a:cubicBezTo>
                <a:cubicBezTo>
                  <a:pt x="4515075" y="4876928"/>
                  <a:pt x="4544195" y="4857142"/>
                  <a:pt x="4526503" y="4843619"/>
                </a:cubicBezTo>
                <a:cubicBezTo>
                  <a:pt x="4414200" y="4953986"/>
                  <a:pt x="4346622" y="5042477"/>
                  <a:pt x="4247835" y="5135145"/>
                </a:cubicBezTo>
                <a:cubicBezTo>
                  <a:pt x="4187016" y="5214788"/>
                  <a:pt x="4116243" y="5286824"/>
                  <a:pt x="4024115" y="5366186"/>
                </a:cubicBezTo>
                <a:lnTo>
                  <a:pt x="3995623" y="5389730"/>
                </a:lnTo>
                <a:lnTo>
                  <a:pt x="3986163" y="5416368"/>
                </a:lnTo>
                <a:cubicBezTo>
                  <a:pt x="3980621" y="5441443"/>
                  <a:pt x="3966875" y="5461863"/>
                  <a:pt x="3928277" y="5472526"/>
                </a:cubicBezTo>
                <a:cubicBezTo>
                  <a:pt x="3898331" y="5479414"/>
                  <a:pt x="3871054" y="5516037"/>
                  <a:pt x="3844218" y="5544226"/>
                </a:cubicBezTo>
                <a:cubicBezTo>
                  <a:pt x="3826696" y="5555992"/>
                  <a:pt x="3813391" y="5567978"/>
                  <a:pt x="3792093" y="5571093"/>
                </a:cubicBezTo>
                <a:cubicBezTo>
                  <a:pt x="3770798" y="5574206"/>
                  <a:pt x="3720438" y="5567343"/>
                  <a:pt x="3759942" y="5620143"/>
                </a:cubicBezTo>
                <a:cubicBezTo>
                  <a:pt x="3726221" y="5618379"/>
                  <a:pt x="3768613" y="5696696"/>
                  <a:pt x="3706934" y="5663875"/>
                </a:cubicBezTo>
                <a:cubicBezTo>
                  <a:pt x="3706934" y="5663875"/>
                  <a:pt x="3702717" y="5663654"/>
                  <a:pt x="3702497" y="5667870"/>
                </a:cubicBezTo>
                <a:cubicBezTo>
                  <a:pt x="3657037" y="5728908"/>
                  <a:pt x="3552985" y="5698095"/>
                  <a:pt x="3518847" y="5785093"/>
                </a:cubicBezTo>
                <a:cubicBezTo>
                  <a:pt x="3508650" y="5818381"/>
                  <a:pt x="3481816" y="5846570"/>
                  <a:pt x="3488261" y="5884957"/>
                </a:cubicBezTo>
                <a:cubicBezTo>
                  <a:pt x="3491151" y="5910476"/>
                  <a:pt x="3477623" y="5926679"/>
                  <a:pt x="3464095" y="5942882"/>
                </a:cubicBezTo>
                <a:cubicBezTo>
                  <a:pt x="3415082" y="5991051"/>
                  <a:pt x="3369844" y="6047872"/>
                  <a:pt x="3313061" y="6082948"/>
                </a:cubicBezTo>
                <a:cubicBezTo>
                  <a:pt x="3278236" y="6102265"/>
                  <a:pt x="3263829" y="6135334"/>
                  <a:pt x="3245422" y="6163964"/>
                </a:cubicBezTo>
                <a:cubicBezTo>
                  <a:pt x="3226576" y="6201028"/>
                  <a:pt x="3195749" y="6224781"/>
                  <a:pt x="3153375" y="6226792"/>
                </a:cubicBezTo>
                <a:cubicBezTo>
                  <a:pt x="3068633" y="6230812"/>
                  <a:pt x="3007197" y="6274101"/>
                  <a:pt x="2961294" y="6343572"/>
                </a:cubicBezTo>
                <a:cubicBezTo>
                  <a:pt x="2924264" y="6405051"/>
                  <a:pt x="2869029" y="6410615"/>
                  <a:pt x="2810016" y="6407526"/>
                </a:cubicBezTo>
                <a:cubicBezTo>
                  <a:pt x="2776295" y="6405762"/>
                  <a:pt x="2732798" y="6348525"/>
                  <a:pt x="2738338" y="6323448"/>
                </a:cubicBezTo>
                <a:cubicBezTo>
                  <a:pt x="2745200" y="6273075"/>
                  <a:pt x="2745200" y="6273075"/>
                  <a:pt x="2694401" y="6274643"/>
                </a:cubicBezTo>
                <a:cubicBezTo>
                  <a:pt x="2691288" y="6253343"/>
                  <a:pt x="2708370" y="6250008"/>
                  <a:pt x="2721454" y="6242236"/>
                </a:cubicBezTo>
                <a:cubicBezTo>
                  <a:pt x="2725892" y="6238243"/>
                  <a:pt x="2743192" y="6230691"/>
                  <a:pt x="2735202" y="6221819"/>
                </a:cubicBezTo>
                <a:cubicBezTo>
                  <a:pt x="2691044" y="6177228"/>
                  <a:pt x="2744272" y="6129283"/>
                  <a:pt x="2738271" y="6082464"/>
                </a:cubicBezTo>
                <a:cubicBezTo>
                  <a:pt x="2738711" y="6074030"/>
                  <a:pt x="2735159" y="6061161"/>
                  <a:pt x="2735600" y="6052727"/>
                </a:cubicBezTo>
                <a:cubicBezTo>
                  <a:pt x="2714743" y="6047410"/>
                  <a:pt x="2675264" y="6074938"/>
                  <a:pt x="2676367" y="6053856"/>
                </a:cubicBezTo>
                <a:cubicBezTo>
                  <a:pt x="2674580" y="6007257"/>
                  <a:pt x="2626206" y="5962449"/>
                  <a:pt x="2666789" y="5913839"/>
                </a:cubicBezTo>
                <a:cubicBezTo>
                  <a:pt x="2711808" y="5861233"/>
                  <a:pt x="2752833" y="5804192"/>
                  <a:pt x="2777438" y="5737835"/>
                </a:cubicBezTo>
                <a:cubicBezTo>
                  <a:pt x="2782535" y="5721190"/>
                  <a:pt x="2800057" y="5709425"/>
                  <a:pt x="2784079" y="5691678"/>
                </a:cubicBezTo>
                <a:cubicBezTo>
                  <a:pt x="2767881" y="5678147"/>
                  <a:pt x="2742592" y="5676823"/>
                  <a:pt x="2720855" y="5688369"/>
                </a:cubicBezTo>
                <a:cubicBezTo>
                  <a:pt x="2694460" y="5708127"/>
                  <a:pt x="2672284" y="5728106"/>
                  <a:pt x="2653878" y="5756737"/>
                </a:cubicBezTo>
                <a:cubicBezTo>
                  <a:pt x="2621283" y="5814219"/>
                  <a:pt x="2572491" y="5858170"/>
                  <a:pt x="2519482" y="5901902"/>
                </a:cubicBezTo>
                <a:cubicBezTo>
                  <a:pt x="2515047" y="5905898"/>
                  <a:pt x="2510171" y="5918325"/>
                  <a:pt x="2506174" y="5913889"/>
                </a:cubicBezTo>
                <a:cubicBezTo>
                  <a:pt x="2443172" y="5906365"/>
                  <a:pt x="2427658" y="5960513"/>
                  <a:pt x="2400601" y="5992919"/>
                </a:cubicBezTo>
                <a:cubicBezTo>
                  <a:pt x="2273974" y="6151176"/>
                  <a:pt x="2114951" y="6282369"/>
                  <a:pt x="2004743" y="6449939"/>
                </a:cubicBezTo>
                <a:cubicBezTo>
                  <a:pt x="1990994" y="6470360"/>
                  <a:pt x="1977907" y="6478129"/>
                  <a:pt x="1957495" y="6464378"/>
                </a:cubicBezTo>
                <a:cubicBezTo>
                  <a:pt x="1941296" y="6450848"/>
                  <a:pt x="1937744" y="6437978"/>
                  <a:pt x="1947056" y="6421555"/>
                </a:cubicBezTo>
                <a:cubicBezTo>
                  <a:pt x="1970119" y="6384711"/>
                  <a:pt x="1972325" y="6342549"/>
                  <a:pt x="1974311" y="6304603"/>
                </a:cubicBezTo>
                <a:cubicBezTo>
                  <a:pt x="1976959" y="6254008"/>
                  <a:pt x="1995805" y="6216946"/>
                  <a:pt x="2027074" y="6184760"/>
                </a:cubicBezTo>
                <a:cubicBezTo>
                  <a:pt x="2054130" y="6152354"/>
                  <a:pt x="2073196" y="6111075"/>
                  <a:pt x="2092042" y="6074010"/>
                </a:cubicBezTo>
                <a:cubicBezTo>
                  <a:pt x="2115986" y="6020301"/>
                  <a:pt x="2087145" y="6006109"/>
                  <a:pt x="2045655" y="5991255"/>
                </a:cubicBezTo>
                <a:cubicBezTo>
                  <a:pt x="2033008" y="5990593"/>
                  <a:pt x="2016148" y="5989710"/>
                  <a:pt x="2017031" y="5972846"/>
                </a:cubicBezTo>
                <a:cubicBezTo>
                  <a:pt x="2017913" y="5955981"/>
                  <a:pt x="2034553" y="5961080"/>
                  <a:pt x="2043205" y="5957304"/>
                </a:cubicBezTo>
                <a:cubicBezTo>
                  <a:pt x="2073594" y="5941983"/>
                  <a:pt x="2088002" y="5908915"/>
                  <a:pt x="2089326" y="5883619"/>
                </a:cubicBezTo>
                <a:cubicBezTo>
                  <a:pt x="2086878" y="5849669"/>
                  <a:pt x="2048500" y="5856114"/>
                  <a:pt x="2027203" y="5859228"/>
                </a:cubicBezTo>
                <a:cubicBezTo>
                  <a:pt x="1984613" y="5865456"/>
                  <a:pt x="1950009" y="5880556"/>
                  <a:pt x="1930943" y="5921835"/>
                </a:cubicBezTo>
                <a:cubicBezTo>
                  <a:pt x="1926288" y="5930046"/>
                  <a:pt x="1921188" y="5946690"/>
                  <a:pt x="1904328" y="5945808"/>
                </a:cubicBezTo>
                <a:cubicBezTo>
                  <a:pt x="1891684" y="5945146"/>
                  <a:pt x="1892567" y="5928281"/>
                  <a:pt x="1893008" y="5919849"/>
                </a:cubicBezTo>
                <a:cubicBezTo>
                  <a:pt x="1889894" y="5898548"/>
                  <a:pt x="1877251" y="5897886"/>
                  <a:pt x="1860171" y="5901220"/>
                </a:cubicBezTo>
                <a:cubicBezTo>
                  <a:pt x="1791406" y="5922987"/>
                  <a:pt x="1726856" y="5944977"/>
                  <a:pt x="1681174" y="6010231"/>
                </a:cubicBezTo>
                <a:cubicBezTo>
                  <a:pt x="1672082" y="6022438"/>
                  <a:pt x="1661465" y="6033509"/>
                  <a:pt x="1649893" y="6043868"/>
                </a:cubicBezTo>
                <a:lnTo>
                  <a:pt x="1622071" y="6065956"/>
                </a:lnTo>
                <a:lnTo>
                  <a:pt x="1540971" y="6160162"/>
                </a:lnTo>
                <a:cubicBezTo>
                  <a:pt x="1544660" y="6175465"/>
                  <a:pt x="1544660" y="6175465"/>
                  <a:pt x="1544660" y="6175465"/>
                </a:cubicBezTo>
                <a:cubicBezTo>
                  <a:pt x="1544660" y="6175465"/>
                  <a:pt x="1529348" y="6179157"/>
                  <a:pt x="1529348" y="6179157"/>
                </a:cubicBezTo>
                <a:cubicBezTo>
                  <a:pt x="1533038" y="6194462"/>
                  <a:pt x="1506106" y="6217148"/>
                  <a:pt x="1506106" y="6217148"/>
                </a:cubicBezTo>
                <a:cubicBezTo>
                  <a:pt x="1494484" y="6236145"/>
                  <a:pt x="1490795" y="6220840"/>
                  <a:pt x="1502416" y="6201844"/>
                </a:cubicBezTo>
                <a:lnTo>
                  <a:pt x="1501761" y="6194940"/>
                </a:lnTo>
                <a:lnTo>
                  <a:pt x="1514037" y="6182848"/>
                </a:lnTo>
                <a:cubicBezTo>
                  <a:pt x="1506382" y="6184694"/>
                  <a:pt x="1502554" y="6185617"/>
                  <a:pt x="1501102" y="6187991"/>
                </a:cubicBezTo>
                <a:lnTo>
                  <a:pt x="1501761" y="6194940"/>
                </a:lnTo>
                <a:lnTo>
                  <a:pt x="1484784" y="6211661"/>
                </a:lnTo>
                <a:cubicBezTo>
                  <a:pt x="1457624" y="6247055"/>
                  <a:pt x="1435730" y="6294843"/>
                  <a:pt x="1409997" y="6288901"/>
                </a:cubicBezTo>
                <a:cubicBezTo>
                  <a:pt x="1476958" y="6163447"/>
                  <a:pt x="1464022" y="6084581"/>
                  <a:pt x="1511970" y="5984207"/>
                </a:cubicBezTo>
                <a:lnTo>
                  <a:pt x="1538118" y="5938165"/>
                </a:lnTo>
                <a:lnTo>
                  <a:pt x="1548035" y="5889113"/>
                </a:lnTo>
                <a:cubicBezTo>
                  <a:pt x="1559112" y="5838960"/>
                  <a:pt x="1574406" y="5789026"/>
                  <a:pt x="1598127" y="5739534"/>
                </a:cubicBezTo>
                <a:cubicBezTo>
                  <a:pt x="1548210" y="5724239"/>
                  <a:pt x="1509613" y="5734902"/>
                  <a:pt x="1482117" y="5775743"/>
                </a:cubicBezTo>
                <a:cubicBezTo>
                  <a:pt x="1459274" y="5808369"/>
                  <a:pt x="1447291" y="5795057"/>
                  <a:pt x="1436192" y="5764882"/>
                </a:cubicBezTo>
                <a:cubicBezTo>
                  <a:pt x="1420876" y="5734487"/>
                  <a:pt x="1439282" y="5705855"/>
                  <a:pt x="1440826" y="5676343"/>
                </a:cubicBezTo>
                <a:cubicBezTo>
                  <a:pt x="1447026" y="5638616"/>
                  <a:pt x="1457440" y="5601112"/>
                  <a:pt x="1463644" y="5563387"/>
                </a:cubicBezTo>
                <a:cubicBezTo>
                  <a:pt x="1464306" y="5550738"/>
                  <a:pt x="1473617" y="5534314"/>
                  <a:pt x="1461191" y="5529435"/>
                </a:cubicBezTo>
                <a:cubicBezTo>
                  <a:pt x="1444773" y="5520123"/>
                  <a:pt x="1431467" y="5532109"/>
                  <a:pt x="1422596" y="5540099"/>
                </a:cubicBezTo>
                <a:cubicBezTo>
                  <a:pt x="1413725" y="5548091"/>
                  <a:pt x="1404631" y="5560299"/>
                  <a:pt x="1395762" y="5568288"/>
                </a:cubicBezTo>
                <a:cubicBezTo>
                  <a:pt x="1332778" y="5641094"/>
                  <a:pt x="1265360" y="5717893"/>
                  <a:pt x="1198384" y="5786259"/>
                </a:cubicBezTo>
                <a:cubicBezTo>
                  <a:pt x="1167334" y="5814228"/>
                  <a:pt x="1128294" y="5833325"/>
                  <a:pt x="1083475" y="5801385"/>
                </a:cubicBezTo>
                <a:cubicBezTo>
                  <a:pt x="1067276" y="5787855"/>
                  <a:pt x="1045979" y="5790966"/>
                  <a:pt x="1028677" y="5798517"/>
                </a:cubicBezTo>
                <a:cubicBezTo>
                  <a:pt x="1024242" y="5802511"/>
                  <a:pt x="1015593" y="5806287"/>
                  <a:pt x="1011155" y="5810283"/>
                </a:cubicBezTo>
                <a:cubicBezTo>
                  <a:pt x="981651" y="5808739"/>
                  <a:pt x="943494" y="5810970"/>
                  <a:pt x="927957" y="5784790"/>
                </a:cubicBezTo>
                <a:cubicBezTo>
                  <a:pt x="912422" y="5758611"/>
                  <a:pt x="934822" y="5734415"/>
                  <a:pt x="956779" y="5718655"/>
                </a:cubicBezTo>
                <a:cubicBezTo>
                  <a:pt x="1027750" y="5654725"/>
                  <a:pt x="1086517" y="5581701"/>
                  <a:pt x="1129307" y="5490928"/>
                </a:cubicBezTo>
                <a:cubicBezTo>
                  <a:pt x="1143276" y="5466293"/>
                  <a:pt x="1135509" y="5453203"/>
                  <a:pt x="1119531" y="5435456"/>
                </a:cubicBezTo>
                <a:cubicBezTo>
                  <a:pt x="1099557" y="5413272"/>
                  <a:pt x="1085810" y="5433691"/>
                  <a:pt x="1072503" y="5445678"/>
                </a:cubicBezTo>
                <a:cubicBezTo>
                  <a:pt x="1041453" y="5473647"/>
                  <a:pt x="1010402" y="5501616"/>
                  <a:pt x="979575" y="5525371"/>
                </a:cubicBezTo>
                <a:cubicBezTo>
                  <a:pt x="962053" y="5537137"/>
                  <a:pt x="940535" y="5544464"/>
                  <a:pt x="928994" y="5522724"/>
                </a:cubicBezTo>
                <a:cubicBezTo>
                  <a:pt x="917452" y="5500980"/>
                  <a:pt x="946957" y="5502524"/>
                  <a:pt x="960263" y="5490538"/>
                </a:cubicBezTo>
                <a:cubicBezTo>
                  <a:pt x="968915" y="5486762"/>
                  <a:pt x="977785" y="5478772"/>
                  <a:pt x="986437" y="5474996"/>
                </a:cubicBezTo>
                <a:cubicBezTo>
                  <a:pt x="1048315" y="5423273"/>
                  <a:pt x="1048535" y="5419058"/>
                  <a:pt x="969776" y="5389568"/>
                </a:cubicBezTo>
                <a:cubicBezTo>
                  <a:pt x="949140" y="5380034"/>
                  <a:pt x="953797" y="5371821"/>
                  <a:pt x="954680" y="5354956"/>
                </a:cubicBezTo>
                <a:cubicBezTo>
                  <a:pt x="971516" y="5275510"/>
                  <a:pt x="996344" y="5204938"/>
                  <a:pt x="1074861" y="5158314"/>
                </a:cubicBezTo>
                <a:cubicBezTo>
                  <a:pt x="1144950" y="5111247"/>
                  <a:pt x="1198840" y="5050652"/>
                  <a:pt x="1244742" y="4981183"/>
                </a:cubicBezTo>
                <a:cubicBezTo>
                  <a:pt x="1295081" y="4907718"/>
                  <a:pt x="1373818" y="4856877"/>
                  <a:pt x="1412173" y="4770102"/>
                </a:cubicBezTo>
                <a:cubicBezTo>
                  <a:pt x="1417049" y="4757675"/>
                  <a:pt x="1430136" y="4749903"/>
                  <a:pt x="1438788" y="4746127"/>
                </a:cubicBezTo>
                <a:cubicBezTo>
                  <a:pt x="1556787" y="4671975"/>
                  <a:pt x="1646605" y="4570983"/>
                  <a:pt x="1732425" y="4465552"/>
                </a:cubicBezTo>
                <a:cubicBezTo>
                  <a:pt x="1750388" y="4445353"/>
                  <a:pt x="1772789" y="4421159"/>
                  <a:pt x="1748821" y="4394540"/>
                </a:cubicBezTo>
                <a:cubicBezTo>
                  <a:pt x="1725078" y="4363700"/>
                  <a:pt x="1698683" y="4383458"/>
                  <a:pt x="1672290" y="4403217"/>
                </a:cubicBezTo>
                <a:cubicBezTo>
                  <a:pt x="1641461" y="4426970"/>
                  <a:pt x="1607635" y="4447395"/>
                  <a:pt x="1577250" y="4472757"/>
                </a:cubicBezTo>
                <a:lnTo>
                  <a:pt x="1569145" y="4480975"/>
                </a:lnTo>
                <a:lnTo>
                  <a:pt x="1566853" y="4487821"/>
                </a:lnTo>
                <a:lnTo>
                  <a:pt x="1525477" y="4532306"/>
                </a:lnTo>
                <a:lnTo>
                  <a:pt x="1502850" y="4571916"/>
                </a:lnTo>
                <a:cubicBezTo>
                  <a:pt x="1495425" y="4592665"/>
                  <a:pt x="1482172" y="4603599"/>
                  <a:pt x="1467364" y="4603880"/>
                </a:cubicBezTo>
                <a:lnTo>
                  <a:pt x="1460649" y="4601625"/>
                </a:lnTo>
                <a:lnTo>
                  <a:pt x="1386972" y="4686679"/>
                </a:lnTo>
                <a:cubicBezTo>
                  <a:pt x="1330821" y="4741863"/>
                  <a:pt x="1288186" y="4779347"/>
                  <a:pt x="1200827" y="4838705"/>
                </a:cubicBezTo>
                <a:cubicBezTo>
                  <a:pt x="1183133" y="4825183"/>
                  <a:pt x="1212253" y="4805396"/>
                  <a:pt x="1194561" y="4791874"/>
                </a:cubicBezTo>
                <a:cubicBezTo>
                  <a:pt x="1082258" y="4902239"/>
                  <a:pt x="1014680" y="4990732"/>
                  <a:pt x="915893" y="5083399"/>
                </a:cubicBezTo>
                <a:cubicBezTo>
                  <a:pt x="834799" y="5189590"/>
                  <a:pt x="736014" y="5282257"/>
                  <a:pt x="592502" y="5396799"/>
                </a:cubicBezTo>
                <a:cubicBezTo>
                  <a:pt x="662169" y="5323918"/>
                  <a:pt x="601841" y="5347880"/>
                  <a:pt x="555028" y="5354143"/>
                </a:cubicBezTo>
                <a:cubicBezTo>
                  <a:pt x="539424" y="5356231"/>
                  <a:pt x="525907" y="5373929"/>
                  <a:pt x="510304" y="5376018"/>
                </a:cubicBezTo>
                <a:cubicBezTo>
                  <a:pt x="510304" y="5376018"/>
                  <a:pt x="508215" y="5360407"/>
                  <a:pt x="521730" y="5342708"/>
                </a:cubicBezTo>
                <a:cubicBezTo>
                  <a:pt x="521730" y="5342708"/>
                  <a:pt x="521730" y="5342708"/>
                  <a:pt x="535246" y="5325010"/>
                </a:cubicBezTo>
                <a:cubicBezTo>
                  <a:pt x="508215" y="5360407"/>
                  <a:pt x="501949" y="5313575"/>
                  <a:pt x="560189" y="5274003"/>
                </a:cubicBezTo>
                <a:cubicBezTo>
                  <a:pt x="560189" y="5274003"/>
                  <a:pt x="560189" y="5274003"/>
                  <a:pt x="577882" y="5287525"/>
                </a:cubicBezTo>
                <a:cubicBezTo>
                  <a:pt x="593485" y="5285438"/>
                  <a:pt x="607002" y="5267739"/>
                  <a:pt x="607002" y="5267739"/>
                </a:cubicBezTo>
                <a:cubicBezTo>
                  <a:pt x="624694" y="5281262"/>
                  <a:pt x="609090" y="5283350"/>
                  <a:pt x="595575" y="5301047"/>
                </a:cubicBezTo>
                <a:cubicBezTo>
                  <a:pt x="595575" y="5301047"/>
                  <a:pt x="595575" y="5301047"/>
                  <a:pt x="582059" y="5318746"/>
                </a:cubicBezTo>
                <a:cubicBezTo>
                  <a:pt x="655903" y="5277087"/>
                  <a:pt x="768206" y="5166720"/>
                  <a:pt x="764028" y="5135499"/>
                </a:cubicBezTo>
                <a:cubicBezTo>
                  <a:pt x="876330" y="5025133"/>
                  <a:pt x="1008414" y="4943900"/>
                  <a:pt x="1044783" y="4859584"/>
                </a:cubicBezTo>
                <a:cubicBezTo>
                  <a:pt x="1114450" y="4786703"/>
                  <a:pt x="1105112" y="4835622"/>
                  <a:pt x="1163352" y="4796049"/>
                </a:cubicBezTo>
                <a:cubicBezTo>
                  <a:pt x="1233019" y="4723168"/>
                  <a:pt x="1199721" y="4711733"/>
                  <a:pt x="1240268" y="4658638"/>
                </a:cubicBezTo>
                <a:cubicBezTo>
                  <a:pt x="1266009" y="4643277"/>
                  <a:pt x="1288693" y="4627330"/>
                  <a:pt x="1308875" y="4611223"/>
                </a:cubicBezTo>
                <a:lnTo>
                  <a:pt x="1328941" y="4593105"/>
                </a:lnTo>
                <a:lnTo>
                  <a:pt x="1163695" y="4712707"/>
                </a:lnTo>
                <a:cubicBezTo>
                  <a:pt x="1096601" y="4763100"/>
                  <a:pt x="1031506" y="4815711"/>
                  <a:pt x="971403" y="4873868"/>
                </a:cubicBezTo>
                <a:cubicBezTo>
                  <a:pt x="913519" y="4930027"/>
                  <a:pt x="856073" y="4977754"/>
                  <a:pt x="767779" y="4968905"/>
                </a:cubicBezTo>
                <a:cubicBezTo>
                  <a:pt x="750919" y="4968023"/>
                  <a:pt x="733617" y="4975574"/>
                  <a:pt x="720089" y="4991775"/>
                </a:cubicBezTo>
                <a:cubicBezTo>
                  <a:pt x="670195" y="5056809"/>
                  <a:pt x="596773" y="5086788"/>
                  <a:pt x="527126" y="5125420"/>
                </a:cubicBezTo>
                <a:cubicBezTo>
                  <a:pt x="479214" y="5152509"/>
                  <a:pt x="435521" y="5179817"/>
                  <a:pt x="391825" y="5207124"/>
                </a:cubicBezTo>
                <a:cubicBezTo>
                  <a:pt x="370088" y="5218670"/>
                  <a:pt x="344137" y="5229994"/>
                  <a:pt x="319287" y="5220239"/>
                </a:cubicBezTo>
                <a:cubicBezTo>
                  <a:pt x="294660" y="5206268"/>
                  <a:pt x="270030" y="5192293"/>
                  <a:pt x="301522" y="5155892"/>
                </a:cubicBezTo>
                <a:cubicBezTo>
                  <a:pt x="354971" y="5103728"/>
                  <a:pt x="375582" y="5032936"/>
                  <a:pt x="421703" y="4959251"/>
                </a:cubicBezTo>
                <a:cubicBezTo>
                  <a:pt x="340075" y="4984572"/>
                  <a:pt x="267534" y="4997688"/>
                  <a:pt x="218080" y="5054288"/>
                </a:cubicBezTo>
                <a:cubicBezTo>
                  <a:pt x="208988" y="5066494"/>
                  <a:pt x="195901" y="5074266"/>
                  <a:pt x="179262" y="5069167"/>
                </a:cubicBezTo>
                <a:cubicBezTo>
                  <a:pt x="162843" y="5059850"/>
                  <a:pt x="171936" y="5047644"/>
                  <a:pt x="176812" y="5035217"/>
                </a:cubicBezTo>
                <a:cubicBezTo>
                  <a:pt x="182131" y="5014355"/>
                  <a:pt x="170147" y="5001045"/>
                  <a:pt x="153507" y="4995946"/>
                </a:cubicBezTo>
                <a:cubicBezTo>
                  <a:pt x="128659" y="4986191"/>
                  <a:pt x="119125" y="5006832"/>
                  <a:pt x="118242" y="5023697"/>
                </a:cubicBezTo>
                <a:cubicBezTo>
                  <a:pt x="116477" y="5057424"/>
                  <a:pt x="94960" y="5064756"/>
                  <a:pt x="69672" y="5063432"/>
                </a:cubicBezTo>
                <a:cubicBezTo>
                  <a:pt x="35731" y="5065884"/>
                  <a:pt x="2673" y="5051468"/>
                  <a:pt x="0" y="5021735"/>
                </a:cubicBezTo>
                <a:cubicBezTo>
                  <a:pt x="1545" y="4992221"/>
                  <a:pt x="35045" y="4998203"/>
                  <a:pt x="60557" y="4995310"/>
                </a:cubicBezTo>
                <a:cubicBezTo>
                  <a:pt x="68985" y="4995751"/>
                  <a:pt x="73423" y="4991755"/>
                  <a:pt x="86066" y="4992417"/>
                </a:cubicBezTo>
                <a:cubicBezTo>
                  <a:pt x="78961" y="4966679"/>
                  <a:pt x="57225" y="4978224"/>
                  <a:pt x="45021" y="4969131"/>
                </a:cubicBezTo>
                <a:cubicBezTo>
                  <a:pt x="24608" y="4955378"/>
                  <a:pt x="4192" y="4941627"/>
                  <a:pt x="39016" y="4922312"/>
                </a:cubicBezTo>
                <a:cubicBezTo>
                  <a:pt x="52103" y="4914540"/>
                  <a:pt x="56318" y="4914761"/>
                  <a:pt x="52986" y="4897675"/>
                </a:cubicBezTo>
                <a:cubicBezTo>
                  <a:pt x="47866" y="4833991"/>
                  <a:pt x="63599" y="4775626"/>
                  <a:pt x="83327" y="4721697"/>
                </a:cubicBezTo>
                <a:cubicBezTo>
                  <a:pt x="107494" y="4663774"/>
                  <a:pt x="131658" y="4605850"/>
                  <a:pt x="134968" y="4542607"/>
                </a:cubicBezTo>
                <a:cubicBezTo>
                  <a:pt x="135630" y="4529958"/>
                  <a:pt x="140947" y="4509098"/>
                  <a:pt x="149820" y="4501107"/>
                </a:cubicBezTo>
                <a:cubicBezTo>
                  <a:pt x="197949" y="4469804"/>
                  <a:pt x="187953" y="4418546"/>
                  <a:pt x="185721" y="4380380"/>
                </a:cubicBezTo>
                <a:cubicBezTo>
                  <a:pt x="186824" y="4359299"/>
                  <a:pt x="180603" y="4316695"/>
                  <a:pt x="168840" y="4299168"/>
                </a:cubicBezTo>
                <a:cubicBezTo>
                  <a:pt x="140878" y="4268111"/>
                  <a:pt x="158400" y="4256345"/>
                  <a:pt x="176363" y="4236145"/>
                </a:cubicBezTo>
                <a:cubicBezTo>
                  <a:pt x="189671" y="4224160"/>
                  <a:pt x="202758" y="4216390"/>
                  <a:pt x="182566" y="4198422"/>
                </a:cubicBezTo>
                <a:cubicBezTo>
                  <a:pt x="178570" y="4193984"/>
                  <a:pt x="178791" y="4189767"/>
                  <a:pt x="174797" y="4185330"/>
                </a:cubicBezTo>
                <a:cubicBezTo>
                  <a:pt x="226702" y="4162681"/>
                  <a:pt x="178769" y="4109439"/>
                  <a:pt x="209819" y="4081470"/>
                </a:cubicBezTo>
                <a:cubicBezTo>
                  <a:pt x="218910" y="4069263"/>
                  <a:pt x="211584" y="4047740"/>
                  <a:pt x="208252" y="4030654"/>
                </a:cubicBezTo>
                <a:cubicBezTo>
                  <a:pt x="198254" y="3979400"/>
                  <a:pt x="216879" y="3946552"/>
                  <a:pt x="264570" y="3923679"/>
                </a:cubicBezTo>
                <a:cubicBezTo>
                  <a:pt x="316474" y="3901030"/>
                  <a:pt x="364605" y="3869726"/>
                  <a:pt x="400974" y="3820896"/>
                </a:cubicBezTo>
                <a:cubicBezTo>
                  <a:pt x="405409" y="3816900"/>
                  <a:pt x="414058" y="3813127"/>
                  <a:pt x="414499" y="3804693"/>
                </a:cubicBezTo>
                <a:cubicBezTo>
                  <a:pt x="432220" y="3708382"/>
                  <a:pt x="527821" y="3658426"/>
                  <a:pt x="570169" y="3576085"/>
                </a:cubicBezTo>
                <a:cubicBezTo>
                  <a:pt x="616952" y="3489751"/>
                  <a:pt x="684150" y="3417169"/>
                  <a:pt x="739142" y="3335491"/>
                </a:cubicBezTo>
                <a:cubicBezTo>
                  <a:pt x="808106" y="3229178"/>
                  <a:pt x="896819" y="3149266"/>
                  <a:pt x="977767" y="3056263"/>
                </a:cubicBezTo>
                <a:cubicBezTo>
                  <a:pt x="1063369" y="2955049"/>
                  <a:pt x="1120349" y="2835428"/>
                  <a:pt x="1185315" y="2724678"/>
                </a:cubicBezTo>
                <a:cubicBezTo>
                  <a:pt x="1203720" y="2696046"/>
                  <a:pt x="1226781" y="2659203"/>
                  <a:pt x="1185956" y="2631700"/>
                </a:cubicBezTo>
                <a:lnTo>
                  <a:pt x="1184401" y="2626072"/>
                </a:lnTo>
                <a:lnTo>
                  <a:pt x="1173243" y="2644084"/>
                </a:lnTo>
                <a:cubicBezTo>
                  <a:pt x="1168020" y="2657531"/>
                  <a:pt x="1166028" y="2672444"/>
                  <a:pt x="1169705" y="2689893"/>
                </a:cubicBezTo>
                <a:cubicBezTo>
                  <a:pt x="1135543" y="2709573"/>
                  <a:pt x="1161227" y="2785791"/>
                  <a:pt x="1086684" y="2779583"/>
                </a:cubicBezTo>
                <a:cubicBezTo>
                  <a:pt x="1065356" y="2777306"/>
                  <a:pt x="1063911" y="2812723"/>
                  <a:pt x="1047140" y="2827845"/>
                </a:cubicBezTo>
                <a:cubicBezTo>
                  <a:pt x="980058" y="2888329"/>
                  <a:pt x="949422" y="2967866"/>
                  <a:pt x="940529" y="3056720"/>
                </a:cubicBezTo>
                <a:cubicBezTo>
                  <a:pt x="935149" y="3085303"/>
                  <a:pt x="921899" y="3100217"/>
                  <a:pt x="893738" y="3101877"/>
                </a:cubicBezTo>
                <a:cubicBezTo>
                  <a:pt x="870128" y="3060869"/>
                  <a:pt x="878405" y="3021515"/>
                  <a:pt x="900556" y="2977811"/>
                </a:cubicBezTo>
                <a:cubicBezTo>
                  <a:pt x="929333" y="2926651"/>
                  <a:pt x="932639" y="2862858"/>
                  <a:pt x="946920" y="2805484"/>
                </a:cubicBezTo>
                <a:cubicBezTo>
                  <a:pt x="954990" y="2762609"/>
                  <a:pt x="970723" y="2729884"/>
                  <a:pt x="1007991" y="2702956"/>
                </a:cubicBezTo>
                <a:cubicBezTo>
                  <a:pt x="1031699" y="2685660"/>
                  <a:pt x="1047018" y="2660908"/>
                  <a:pt x="1061846" y="2635301"/>
                </a:cubicBezTo>
                <a:lnTo>
                  <a:pt x="1065180" y="2629726"/>
                </a:lnTo>
                <a:lnTo>
                  <a:pt x="1069875" y="2618870"/>
                </a:lnTo>
                <a:lnTo>
                  <a:pt x="1072037" y="2618260"/>
                </a:lnTo>
                <a:lnTo>
                  <a:pt x="1076372" y="2611011"/>
                </a:lnTo>
                <a:lnTo>
                  <a:pt x="1076437" y="2603702"/>
                </a:lnTo>
                <a:lnTo>
                  <a:pt x="1069875" y="2618870"/>
                </a:lnTo>
                <a:lnTo>
                  <a:pt x="1063474" y="2620676"/>
                </a:lnTo>
                <a:cubicBezTo>
                  <a:pt x="1050512" y="2637650"/>
                  <a:pt x="1035547" y="2639652"/>
                  <a:pt x="1048509" y="2622678"/>
                </a:cubicBezTo>
                <a:cubicBezTo>
                  <a:pt x="1048509" y="2622678"/>
                  <a:pt x="1059469" y="2590734"/>
                  <a:pt x="1074434" y="2588731"/>
                </a:cubicBezTo>
                <a:cubicBezTo>
                  <a:pt x="1074434" y="2588731"/>
                  <a:pt x="1072430" y="2573759"/>
                  <a:pt x="1072430" y="2573759"/>
                </a:cubicBezTo>
                <a:cubicBezTo>
                  <a:pt x="1072430" y="2573759"/>
                  <a:pt x="1072430" y="2573759"/>
                  <a:pt x="1087395" y="2571757"/>
                </a:cubicBezTo>
                <a:cubicBezTo>
                  <a:pt x="1159160" y="2425000"/>
                  <a:pt x="1247893" y="2291212"/>
                  <a:pt x="1359603" y="2215307"/>
                </a:cubicBezTo>
                <a:cubicBezTo>
                  <a:pt x="1375512" y="2106503"/>
                  <a:pt x="1552034" y="1945728"/>
                  <a:pt x="1627804" y="1828915"/>
                </a:cubicBezTo>
                <a:cubicBezTo>
                  <a:pt x="1668695" y="1792965"/>
                  <a:pt x="1670698" y="1807936"/>
                  <a:pt x="1659738" y="1839882"/>
                </a:cubicBezTo>
                <a:cubicBezTo>
                  <a:pt x="1696622" y="1773988"/>
                  <a:pt x="1765439" y="1719063"/>
                  <a:pt x="1761434" y="1689119"/>
                </a:cubicBezTo>
                <a:cubicBezTo>
                  <a:pt x="1841211" y="1602248"/>
                  <a:pt x="1895063" y="1549324"/>
                  <a:pt x="1933950" y="1498403"/>
                </a:cubicBezTo>
                <a:cubicBezTo>
                  <a:pt x="1987802" y="1445479"/>
                  <a:pt x="2028691" y="1409529"/>
                  <a:pt x="2112475" y="1352601"/>
                </a:cubicBezTo>
                <a:cubicBezTo>
                  <a:pt x="2125201" y="1362327"/>
                  <a:pt x="2112674" y="1375433"/>
                  <a:pt x="2112772" y="1386849"/>
                </a:cubicBezTo>
                <a:lnTo>
                  <a:pt x="2115875" y="1392643"/>
                </a:lnTo>
                <a:lnTo>
                  <a:pt x="2368381" y="1113415"/>
                </a:lnTo>
                <a:lnTo>
                  <a:pt x="2372963" y="1120035"/>
                </a:lnTo>
                <a:lnTo>
                  <a:pt x="2380065" y="1123576"/>
                </a:lnTo>
                <a:lnTo>
                  <a:pt x="2385743" y="1117924"/>
                </a:lnTo>
                <a:cubicBezTo>
                  <a:pt x="2463516" y="1016082"/>
                  <a:pt x="2558258" y="927208"/>
                  <a:pt x="2695893" y="817356"/>
                </a:cubicBezTo>
                <a:cubicBezTo>
                  <a:pt x="2629078" y="887253"/>
                  <a:pt x="2686938" y="864273"/>
                  <a:pt x="2731833" y="858265"/>
                </a:cubicBezTo>
                <a:cubicBezTo>
                  <a:pt x="2746799" y="856263"/>
                  <a:pt x="2759761" y="839288"/>
                  <a:pt x="2774726" y="837287"/>
                </a:cubicBezTo>
                <a:cubicBezTo>
                  <a:pt x="2774726" y="837287"/>
                  <a:pt x="2775228" y="841029"/>
                  <a:pt x="2774108" y="846894"/>
                </a:cubicBezTo>
                <a:lnTo>
                  <a:pt x="2767188" y="861843"/>
                </a:lnTo>
                <a:lnTo>
                  <a:pt x="2872754" y="766749"/>
                </a:lnTo>
                <a:cubicBezTo>
                  <a:pt x="2912674" y="730790"/>
                  <a:pt x="2932623" y="672646"/>
                  <a:pt x="3000067" y="676175"/>
                </a:cubicBezTo>
                <a:cubicBezTo>
                  <a:pt x="3012711" y="676837"/>
                  <a:pt x="3022244" y="656196"/>
                  <a:pt x="3027122" y="643768"/>
                </a:cubicBezTo>
                <a:cubicBezTo>
                  <a:pt x="3043077" y="581187"/>
                  <a:pt x="3079446" y="532356"/>
                  <a:pt x="3127576" y="501053"/>
                </a:cubicBezTo>
                <a:cubicBezTo>
                  <a:pt x="3179922" y="469970"/>
                  <a:pt x="3229595" y="409153"/>
                  <a:pt x="3302819" y="463719"/>
                </a:cubicBezTo>
                <a:cubicBezTo>
                  <a:pt x="3331222" y="486345"/>
                  <a:pt x="3351635" y="500096"/>
                  <a:pt x="3349649" y="538040"/>
                </a:cubicBezTo>
                <a:cubicBezTo>
                  <a:pt x="3345457" y="618149"/>
                  <a:pt x="3320189" y="697154"/>
                  <a:pt x="3290926" y="771722"/>
                </a:cubicBezTo>
                <a:cubicBezTo>
                  <a:pt x="3286050" y="784152"/>
                  <a:pt x="3268528" y="795917"/>
                  <a:pt x="3284726" y="809448"/>
                </a:cubicBezTo>
                <a:cubicBezTo>
                  <a:pt x="3300924" y="822978"/>
                  <a:pt x="3318226" y="815429"/>
                  <a:pt x="3331534" y="803443"/>
                </a:cubicBezTo>
                <a:cubicBezTo>
                  <a:pt x="3362805" y="771258"/>
                  <a:pt x="3394074" y="739072"/>
                  <a:pt x="3421571" y="698234"/>
                </a:cubicBezTo>
                <a:cubicBezTo>
                  <a:pt x="3513815" y="550861"/>
                  <a:pt x="3654875" y="439867"/>
                  <a:pt x="3767311" y="310461"/>
                </a:cubicBezTo>
                <a:cubicBezTo>
                  <a:pt x="3785275" y="290261"/>
                  <a:pt x="3815663" y="274944"/>
                  <a:pt x="3837621" y="259179"/>
                </a:cubicBezTo>
                <a:cubicBezTo>
                  <a:pt x="3855143" y="247413"/>
                  <a:pt x="3872667" y="235647"/>
                  <a:pt x="3883987" y="261605"/>
                </a:cubicBezTo>
                <a:cubicBezTo>
                  <a:pt x="3891756" y="274697"/>
                  <a:pt x="3904843" y="266925"/>
                  <a:pt x="3913493" y="263149"/>
                </a:cubicBezTo>
                <a:cubicBezTo>
                  <a:pt x="3965617" y="236283"/>
                  <a:pt x="3990247" y="250257"/>
                  <a:pt x="4000022" y="305729"/>
                </a:cubicBezTo>
                <a:cubicBezTo>
                  <a:pt x="3999801" y="309945"/>
                  <a:pt x="4003578" y="318597"/>
                  <a:pt x="4007791" y="318818"/>
                </a:cubicBezTo>
                <a:cubicBezTo>
                  <a:pt x="4081895" y="356518"/>
                  <a:pt x="4036878" y="409124"/>
                  <a:pt x="4025798" y="459279"/>
                </a:cubicBezTo>
                <a:cubicBezTo>
                  <a:pt x="4021143" y="467488"/>
                  <a:pt x="4016488" y="475699"/>
                  <a:pt x="4011832" y="483913"/>
                </a:cubicBezTo>
                <a:cubicBezTo>
                  <a:pt x="3983010" y="550049"/>
                  <a:pt x="3998546" y="576228"/>
                  <a:pt x="4065987" y="579758"/>
                </a:cubicBezTo>
                <a:cubicBezTo>
                  <a:pt x="4070201" y="579978"/>
                  <a:pt x="4074418" y="580199"/>
                  <a:pt x="4074639" y="575982"/>
                </a:cubicBezTo>
                <a:cubicBezTo>
                  <a:pt x="4094367" y="522055"/>
                  <a:pt x="4174012" y="534677"/>
                  <a:pt x="4189966" y="472096"/>
                </a:cubicBezTo>
                <a:cubicBezTo>
                  <a:pt x="4200604" y="430376"/>
                  <a:pt x="4227216" y="406403"/>
                  <a:pt x="4274024" y="400396"/>
                </a:cubicBezTo>
                <a:cubicBezTo>
                  <a:pt x="4224988" y="368235"/>
                  <a:pt x="4218324" y="334064"/>
                  <a:pt x="4242487" y="276141"/>
                </a:cubicBezTo>
                <a:cubicBezTo>
                  <a:pt x="4247143" y="267928"/>
                  <a:pt x="4252019" y="255500"/>
                  <a:pt x="4264444" y="260379"/>
                </a:cubicBezTo>
                <a:cubicBezTo>
                  <a:pt x="4276870" y="265257"/>
                  <a:pt x="4271993" y="277685"/>
                  <a:pt x="4267336" y="285896"/>
                </a:cubicBezTo>
                <a:cubicBezTo>
                  <a:pt x="4262459" y="298326"/>
                  <a:pt x="4257582" y="310753"/>
                  <a:pt x="4265129" y="328059"/>
                </a:cubicBezTo>
                <a:cubicBezTo>
                  <a:pt x="4286207" y="329162"/>
                  <a:pt x="4291303" y="312518"/>
                  <a:pt x="4291965" y="299870"/>
                </a:cubicBezTo>
                <a:cubicBezTo>
                  <a:pt x="4294392" y="253489"/>
                  <a:pt x="4313679" y="207993"/>
                  <a:pt x="4324535" y="162056"/>
                </a:cubicBezTo>
                <a:cubicBezTo>
                  <a:pt x="4340049" y="107909"/>
                  <a:pt x="4367327" y="71285"/>
                  <a:pt x="4426778" y="65942"/>
                </a:cubicBezTo>
                <a:cubicBezTo>
                  <a:pt x="4439644" y="62387"/>
                  <a:pt x="4452290" y="63048"/>
                  <a:pt x="4457387" y="46404"/>
                </a:cubicBezTo>
                <a:cubicBezTo>
                  <a:pt x="4472018" y="9120"/>
                  <a:pt x="4506180" y="2453"/>
                  <a:pt x="4540121" y="0"/>
                </a:cubicBezTo>
                <a:close/>
              </a:path>
            </a:pathLst>
          </a:custGeom>
          <a:solidFill>
            <a:schemeClr val="bg1">
              <a:lumMod val="95000"/>
            </a:schemeClr>
          </a:solidFill>
          <a:effectLst>
            <a:innerShdw blurRad="63500" dist="50800" dir="18900000">
              <a:prstClr val="black">
                <a:alpha val="50000"/>
              </a:prstClr>
            </a:innerShdw>
          </a:effectLst>
        </p:spPr>
        <p:txBody>
          <a:bodyPr wrap="square" anchor="ctr">
            <a:noAutofit/>
          </a:bodyPr>
          <a:lstStyle>
            <a:lvl1pPr marL="0" indent="0" algn="ctr">
              <a:buNone/>
              <a:defRPr sz="900">
                <a:latin typeface="Arial" pitchFamily="34" charset="0"/>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 xmlns:p14="http://schemas.microsoft.com/office/powerpoint/2010/main" val="1468418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39380"/>
            <a:ext cx="8679898" cy="603539"/>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1" name="Rectangle 30">
            <a:extLst>
              <a:ext uri="{FF2B5EF4-FFF2-40B4-BE49-F238E27FC236}">
                <a16:creationId xmlns="" xmlns:a16="http://schemas.microsoft.com/office/drawing/2014/main" id="{413A6664-83E5-4487-B534-989C9B886DA9}"/>
              </a:ext>
            </a:extLst>
          </p:cNvPr>
          <p:cNvSpPr/>
          <p:nvPr userDrawn="1"/>
        </p:nvSpPr>
        <p:spPr>
          <a:xfrm>
            <a:off x="0" y="3293427"/>
            <a:ext cx="9144000" cy="2421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5" name="Rounded Rectangle 3">
            <a:extLst>
              <a:ext uri="{FF2B5EF4-FFF2-40B4-BE49-F238E27FC236}">
                <a16:creationId xmlns="" xmlns:a16="http://schemas.microsoft.com/office/drawing/2014/main" id="{D0A8E277-D47A-4CA2-B364-4F48F87985A9}"/>
              </a:ext>
            </a:extLst>
          </p:cNvPr>
          <p:cNvSpPr/>
          <p:nvPr userDrawn="1"/>
        </p:nvSpPr>
        <p:spPr>
          <a:xfrm>
            <a:off x="5792757" y="1275821"/>
            <a:ext cx="2085529" cy="1886224"/>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2025" b="0" i="0" u="none" strike="noStrike" kern="1200" cap="none" spc="0" normalizeH="0" baseline="0" noProof="0">
              <a:ln>
                <a:noFill/>
              </a:ln>
              <a:solidFill>
                <a:prstClr val="white"/>
              </a:solidFill>
              <a:effectLst/>
              <a:uLnTx/>
              <a:uFillTx/>
              <a:latin typeface="Arial"/>
              <a:cs typeface="+mn-cs"/>
            </a:endParaRPr>
          </a:p>
        </p:txBody>
      </p:sp>
      <p:sp>
        <p:nvSpPr>
          <p:cNvPr id="36" name="Trapezoid 18">
            <a:extLst>
              <a:ext uri="{FF2B5EF4-FFF2-40B4-BE49-F238E27FC236}">
                <a16:creationId xmlns="" xmlns:a16="http://schemas.microsoft.com/office/drawing/2014/main" id="{E5026CD6-24EE-46BC-860C-5C52904E9C7E}"/>
              </a:ext>
            </a:extLst>
          </p:cNvPr>
          <p:cNvSpPr/>
          <p:nvPr userDrawn="1"/>
        </p:nvSpPr>
        <p:spPr>
          <a:xfrm rot="10800000">
            <a:off x="1139204" y="3631712"/>
            <a:ext cx="2544510" cy="1564403"/>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2025" b="0" i="0" u="none" strike="noStrike" kern="1200" cap="none" spc="0" normalizeH="0" baseline="0" noProof="0">
              <a:ln>
                <a:noFill/>
              </a:ln>
              <a:solidFill>
                <a:prstClr val="white"/>
              </a:solidFill>
              <a:effectLst/>
              <a:uLnTx/>
              <a:uFillTx/>
              <a:latin typeface="Arial"/>
              <a:cs typeface="+mn-cs"/>
            </a:endParaRPr>
          </a:p>
        </p:txBody>
      </p:sp>
      <p:sp>
        <p:nvSpPr>
          <p:cNvPr id="37" name="그림 개체 틀 2">
            <a:extLst>
              <a:ext uri="{FF2B5EF4-FFF2-40B4-BE49-F238E27FC236}">
                <a16:creationId xmlns="" xmlns:a16="http://schemas.microsoft.com/office/drawing/2014/main" id="{FB18C16F-B5CD-49A5-9132-508D237A8037}"/>
              </a:ext>
            </a:extLst>
          </p:cNvPr>
          <p:cNvSpPr>
            <a:spLocks noGrp="1"/>
          </p:cNvSpPr>
          <p:nvPr>
            <p:ph type="pic" sz="quarter" idx="11" hasCustomPrompt="1"/>
          </p:nvPr>
        </p:nvSpPr>
        <p:spPr>
          <a:xfrm>
            <a:off x="5864777" y="1336916"/>
            <a:ext cx="1937234" cy="1272627"/>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38" name="그림 개체 틀 2">
            <a:extLst>
              <a:ext uri="{FF2B5EF4-FFF2-40B4-BE49-F238E27FC236}">
                <a16:creationId xmlns="" xmlns:a16="http://schemas.microsoft.com/office/drawing/2014/main" id="{242FF9A1-C321-419F-80C3-AFB36D2C5F6F}"/>
              </a:ext>
            </a:extLst>
          </p:cNvPr>
          <p:cNvSpPr>
            <a:spLocks noGrp="1"/>
          </p:cNvSpPr>
          <p:nvPr>
            <p:ph type="pic" sz="quarter" idx="12" hasCustomPrompt="1"/>
          </p:nvPr>
        </p:nvSpPr>
        <p:spPr>
          <a:xfrm>
            <a:off x="1470381" y="3703095"/>
            <a:ext cx="1882155" cy="1275305"/>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3800498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 xmlns:a16="http://schemas.microsoft.com/office/drawing/2014/main" id="{31D701F7-6536-4EA0-BC87-9BB13963D926}"/>
              </a:ext>
            </a:extLst>
          </p:cNvPr>
          <p:cNvSpPr/>
          <p:nvPr userDrawn="1"/>
        </p:nvSpPr>
        <p:spPr>
          <a:xfrm>
            <a:off x="1" y="1968500"/>
            <a:ext cx="9143999" cy="177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5" name="Picture Placeholder 4">
            <a:extLst>
              <a:ext uri="{FF2B5EF4-FFF2-40B4-BE49-F238E27FC236}">
                <a16:creationId xmlns="" xmlns:a16="http://schemas.microsoft.com/office/drawing/2014/main" id="{60BB1D46-BAD4-4238-B821-E5C51676C584}"/>
              </a:ext>
            </a:extLst>
          </p:cNvPr>
          <p:cNvSpPr>
            <a:spLocks noGrp="1"/>
          </p:cNvSpPr>
          <p:nvPr>
            <p:ph type="pic" sz="quarter" idx="65" hasCustomPrompt="1"/>
          </p:nvPr>
        </p:nvSpPr>
        <p:spPr>
          <a:xfrm>
            <a:off x="4150523" y="3"/>
            <a:ext cx="4993480" cy="5714999"/>
          </a:xfrm>
          <a:custGeom>
            <a:avLst/>
            <a:gdLst>
              <a:gd name="connsiteX0" fmla="*/ 3543299 w 9986960"/>
              <a:gd name="connsiteY0" fmla="*/ 0 h 10286999"/>
              <a:gd name="connsiteX1" fmla="*/ 9986960 w 9986960"/>
              <a:gd name="connsiteY1" fmla="*/ 0 h 10286999"/>
              <a:gd name="connsiteX2" fmla="*/ 9986960 w 9986960"/>
              <a:gd name="connsiteY2" fmla="*/ 1526 h 10286999"/>
              <a:gd name="connsiteX3" fmla="*/ 6444712 w 9986960"/>
              <a:gd name="connsiteY3" fmla="*/ 5157796 h 10286999"/>
              <a:gd name="connsiteX4" fmla="*/ 9986958 w 9986960"/>
              <a:gd name="connsiteY4" fmla="*/ 10285473 h 10286999"/>
              <a:gd name="connsiteX5" fmla="*/ 9986958 w 9986960"/>
              <a:gd name="connsiteY5" fmla="*/ 10286999 h 10286999"/>
              <a:gd name="connsiteX6" fmla="*/ 3543297 w 9986960"/>
              <a:gd name="connsiteY6" fmla="*/ 10286999 h 10286999"/>
              <a:gd name="connsiteX7" fmla="*/ 0 w 9986960"/>
              <a:gd name="connsiteY7" fmla="*/ 51577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6960" h="10286999">
                <a:moveTo>
                  <a:pt x="3543299" y="0"/>
                </a:moveTo>
                <a:lnTo>
                  <a:pt x="9986960" y="0"/>
                </a:lnTo>
                <a:lnTo>
                  <a:pt x="9986960" y="1526"/>
                </a:lnTo>
                <a:lnTo>
                  <a:pt x="6444712" y="5157796"/>
                </a:lnTo>
                <a:lnTo>
                  <a:pt x="9986958" y="10285473"/>
                </a:lnTo>
                <a:lnTo>
                  <a:pt x="9986958" y="10286999"/>
                </a:lnTo>
                <a:lnTo>
                  <a:pt x="3543297" y="10286999"/>
                </a:lnTo>
                <a:lnTo>
                  <a:pt x="0" y="5157799"/>
                </a:ln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18814463"/>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34779E88-F9CF-46EF-AD4D-47450CCF4178}"/>
              </a:ext>
            </a:extLst>
          </p:cNvPr>
          <p:cNvSpPr>
            <a:spLocks noGrp="1"/>
          </p:cNvSpPr>
          <p:nvPr>
            <p:ph type="pic" sz="quarter" idx="11" hasCustomPrompt="1"/>
          </p:nvPr>
        </p:nvSpPr>
        <p:spPr>
          <a:xfrm>
            <a:off x="4773478" y="787362"/>
            <a:ext cx="3726250" cy="4140278"/>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69208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 xmlns:a16="http://schemas.microsoft.com/office/drawing/2014/main" id="{89478DC5-F7B1-4722-A7D4-1EAFA890CD3E}"/>
              </a:ext>
            </a:extLst>
          </p:cNvPr>
          <p:cNvSpPr>
            <a:spLocks noGrp="1"/>
          </p:cNvSpPr>
          <p:nvPr>
            <p:ph type="pic" sz="quarter" idx="10" hasCustomPrompt="1"/>
          </p:nvPr>
        </p:nvSpPr>
        <p:spPr>
          <a:xfrm>
            <a:off x="3477761" y="0"/>
            <a:ext cx="5666242" cy="5715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 xmlns:p14="http://schemas.microsoft.com/office/powerpoint/2010/main" val="1528094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 xmlns:a16="http://schemas.microsoft.com/office/drawing/2014/main" id="{9C09E7B9-ECB5-4564-A54A-1AE75A669D60}"/>
              </a:ext>
            </a:extLst>
          </p:cNvPr>
          <p:cNvSpPr>
            <a:spLocks noGrp="1"/>
          </p:cNvSpPr>
          <p:nvPr>
            <p:ph type="pic" sz="quarter" idx="10" hasCustomPrompt="1"/>
          </p:nvPr>
        </p:nvSpPr>
        <p:spPr>
          <a:xfrm>
            <a:off x="1" y="0"/>
            <a:ext cx="9144000" cy="28575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 xmlns:p14="http://schemas.microsoft.com/office/powerpoint/2010/main" val="547183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B8D73045-0B82-42B3-AACE-D96E45E3ECED}"/>
              </a:ext>
            </a:extLst>
          </p:cNvPr>
          <p:cNvSpPr>
            <a:spLocks noGrp="1"/>
          </p:cNvSpPr>
          <p:nvPr>
            <p:ph type="pic" sz="quarter" idx="11" hasCustomPrompt="1"/>
          </p:nvPr>
        </p:nvSpPr>
        <p:spPr>
          <a:xfrm>
            <a:off x="4216891" y="0"/>
            <a:ext cx="4927109" cy="5715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136195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02899"/>
            <a:ext cx="8679898" cy="603539"/>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LAYOUT</a:t>
            </a:r>
          </a:p>
        </p:txBody>
      </p:sp>
    </p:spTree>
    <p:extLst>
      <p:ext uri="{BB962C8B-B14F-4D97-AF65-F5344CB8AC3E}">
        <p14:creationId xmlns="" xmlns:p14="http://schemas.microsoft.com/office/powerpoint/2010/main" val="472005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02899"/>
            <a:ext cx="8679898" cy="603539"/>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265508" y="942993"/>
            <a:ext cx="2670575" cy="4502134"/>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398950" y="1122917"/>
            <a:ext cx="115401" cy="417933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2264306" y="1092425"/>
            <a:ext cx="571541"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533778" y="1374604"/>
            <a:ext cx="1674186" cy="415498"/>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05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533778" y="1792123"/>
            <a:ext cx="1674186" cy="577081"/>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05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540922" y="4841648"/>
            <a:ext cx="1674000" cy="253916"/>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05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540922" y="3754770"/>
            <a:ext cx="2037972" cy="1061829"/>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21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21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 xmlns:p14="http://schemas.microsoft.com/office/powerpoint/2010/main" val="2754350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ctrTitle"/>
          </p:nvPr>
        </p:nvSpPr>
        <p:spPr>
          <a:xfrm>
            <a:off x="685800" y="1561360"/>
            <a:ext cx="7772400" cy="1225021"/>
          </a:xfrm>
        </p:spPr>
        <p:txBody>
          <a:bodyPr/>
          <a:lstStyle/>
          <a:p>
            <a:r>
              <a:rPr lang="el-GR"/>
              <a:t>Στυλ κύριου τίτλου</a:t>
            </a:r>
          </a:p>
        </p:txBody>
      </p:sp>
      <p:sp>
        <p:nvSpPr>
          <p:cNvPr id="3" name="Υπότιτλος 2"/>
          <p:cNvSpPr>
            <a:spLocks noGrp="1"/>
          </p:cNvSpPr>
          <p:nvPr>
            <p:ph type="subTitle" idx="1"/>
          </p:nvPr>
        </p:nvSpPr>
        <p:spPr>
          <a:xfrm>
            <a:off x="1371600" y="3024501"/>
            <a:ext cx="6400800" cy="1460500"/>
          </a:xfrm>
        </p:spPr>
        <p:txBody>
          <a:bodyPr/>
          <a:lstStyle>
            <a:lvl1pPr marL="0" indent="0" algn="ctr">
              <a:buNone/>
              <a:defRPr>
                <a:solidFill>
                  <a:schemeClr val="tx1">
                    <a:tint val="75000"/>
                  </a:schemeClr>
                </a:solidFill>
              </a:defRPr>
            </a:lvl1pPr>
            <a:lvl2pPr marL="411431" indent="0" algn="ctr">
              <a:buNone/>
              <a:defRPr>
                <a:solidFill>
                  <a:schemeClr val="tx1">
                    <a:tint val="75000"/>
                  </a:schemeClr>
                </a:solidFill>
              </a:defRPr>
            </a:lvl2pPr>
            <a:lvl3pPr marL="822862" indent="0" algn="ctr">
              <a:buNone/>
              <a:defRPr>
                <a:solidFill>
                  <a:schemeClr val="tx1">
                    <a:tint val="75000"/>
                  </a:schemeClr>
                </a:solidFill>
              </a:defRPr>
            </a:lvl3pPr>
            <a:lvl4pPr marL="1234292" indent="0" algn="ctr">
              <a:buNone/>
              <a:defRPr>
                <a:solidFill>
                  <a:schemeClr val="tx1">
                    <a:tint val="75000"/>
                  </a:schemeClr>
                </a:solidFill>
              </a:defRPr>
            </a:lvl4pPr>
            <a:lvl5pPr marL="1645723" indent="0" algn="ctr">
              <a:buNone/>
              <a:defRPr>
                <a:solidFill>
                  <a:schemeClr val="tx1">
                    <a:tint val="75000"/>
                  </a:schemeClr>
                </a:solidFill>
              </a:defRPr>
            </a:lvl5pPr>
            <a:lvl6pPr marL="2057153" indent="0" algn="ctr">
              <a:buNone/>
              <a:defRPr>
                <a:solidFill>
                  <a:schemeClr val="tx1">
                    <a:tint val="75000"/>
                  </a:schemeClr>
                </a:solidFill>
              </a:defRPr>
            </a:lvl6pPr>
            <a:lvl7pPr marL="2468583" indent="0" algn="ctr">
              <a:buNone/>
              <a:defRPr>
                <a:solidFill>
                  <a:schemeClr val="tx1">
                    <a:tint val="75000"/>
                  </a:schemeClr>
                </a:solidFill>
              </a:defRPr>
            </a:lvl7pPr>
            <a:lvl8pPr marL="2880014" indent="0" algn="ctr">
              <a:buNone/>
              <a:defRPr>
                <a:solidFill>
                  <a:schemeClr val="tx1">
                    <a:tint val="75000"/>
                  </a:schemeClr>
                </a:solidFill>
              </a:defRPr>
            </a:lvl8pPr>
            <a:lvl9pPr marL="3291446" indent="0" algn="ctr">
              <a:buNone/>
              <a:defRPr>
                <a:solidFill>
                  <a:schemeClr val="tx1">
                    <a:tint val="75000"/>
                  </a:schemeClr>
                </a:solidFill>
              </a:defRPr>
            </a:lvl9pPr>
          </a:lstStyle>
          <a:p>
            <a:r>
              <a:rPr lang="el-GR"/>
              <a:t>Στυλ κύριου υπότιτλου</a:t>
            </a:r>
          </a:p>
        </p:txBody>
      </p:sp>
      <p:sp>
        <p:nvSpPr>
          <p:cNvPr id="5" name="Θέση ημερομηνίας 3"/>
          <p:cNvSpPr>
            <a:spLocks noGrp="1"/>
          </p:cNvSpPr>
          <p:nvPr>
            <p:ph type="dt" sz="half" idx="10"/>
          </p:nvPr>
        </p:nvSpPr>
        <p:spPr/>
        <p:txBody>
          <a:bodyPr/>
          <a:lstStyle>
            <a:lvl1pPr>
              <a:defRPr/>
            </a:lvl1pPr>
          </a:lstStyle>
          <a:p>
            <a:pPr>
              <a:defRPr/>
            </a:pPr>
            <a:fld id="{A3180617-4932-45FF-97E1-AC740F1AF6EB}" type="datetimeFigureOut">
              <a:rPr lang="el-GR">
                <a:solidFill>
                  <a:prstClr val="black">
                    <a:tint val="75000"/>
                  </a:prstClr>
                </a:solidFill>
              </a:rPr>
              <a:pPr>
                <a:defRPr/>
              </a:pPr>
              <a:t>29/1/2021</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FAEA03FC-7285-40BD-B007-53310CC79970}"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 xmlns:p14="http://schemas.microsoft.com/office/powerpoint/2010/main" val="122056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ημερομηνίας 4"/>
          <p:cNvSpPr>
            <a:spLocks noGrp="1"/>
          </p:cNvSpPr>
          <p:nvPr>
            <p:ph type="dt" sz="half" idx="10"/>
          </p:nvPr>
        </p:nvSpPr>
        <p:spPr/>
        <p:txBody>
          <a:bodyPr/>
          <a:lstStyle>
            <a:lvl1pPr>
              <a:defRPr/>
            </a:lvl1pPr>
          </a:lstStyle>
          <a:p>
            <a:pPr>
              <a:defRPr/>
            </a:pPr>
            <a:fld id="{82EA45DC-E57C-4B63-B912-4BC008012F6C}" type="datetimeFigureOut">
              <a:rPr lang="el-GR"/>
              <a:pPr>
                <a:defRPr/>
              </a:pPr>
              <a:t>29/1/2021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20B86885-A8B2-4C9A-B7B7-69DD99B6287D}"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6B0DDA16-29A1-4B54-A985-812F46A40196}" type="datetimeFigureOut">
              <a:rPr lang="el-GR">
                <a:solidFill>
                  <a:prstClr val="black">
                    <a:tint val="75000"/>
                  </a:prstClr>
                </a:solidFill>
              </a:rPr>
              <a:pPr>
                <a:defRPr/>
              </a:pPr>
              <a:t>29/1/2021</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65EF8BEB-EC27-439D-B7C2-4FB30B97EA4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 xmlns:p14="http://schemas.microsoft.com/office/powerpoint/2010/main" val="2842378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722313" y="3099544"/>
            <a:ext cx="7772400" cy="1135063"/>
          </a:xfrm>
        </p:spPr>
        <p:txBody>
          <a:bodyPr anchor="t"/>
          <a:lstStyle>
            <a:lvl1pPr algn="l">
              <a:defRPr sz="3600" b="1" cap="all"/>
            </a:lvl1pPr>
          </a:lstStyle>
          <a:p>
            <a:r>
              <a:rPr lang="el-GR"/>
              <a:t>Στυλ κύριου τίτλου</a:t>
            </a:r>
          </a:p>
        </p:txBody>
      </p:sp>
      <p:sp>
        <p:nvSpPr>
          <p:cNvPr id="3" name="Θέση κειμένου 2"/>
          <p:cNvSpPr>
            <a:spLocks noGrp="1"/>
          </p:cNvSpPr>
          <p:nvPr>
            <p:ph type="body" idx="1"/>
          </p:nvPr>
        </p:nvSpPr>
        <p:spPr>
          <a:xfrm>
            <a:off x="722313" y="1849390"/>
            <a:ext cx="7772400" cy="1250156"/>
          </a:xfrm>
        </p:spPr>
        <p:txBody>
          <a:bodyPr anchor="b"/>
          <a:lstStyle>
            <a:lvl1pPr marL="0" indent="0">
              <a:buNone/>
              <a:defRPr sz="1800">
                <a:solidFill>
                  <a:schemeClr val="tx1">
                    <a:tint val="75000"/>
                  </a:schemeClr>
                </a:solidFill>
              </a:defRPr>
            </a:lvl1pPr>
            <a:lvl2pPr marL="411431" indent="0">
              <a:buNone/>
              <a:defRPr sz="1620">
                <a:solidFill>
                  <a:schemeClr val="tx1">
                    <a:tint val="75000"/>
                  </a:schemeClr>
                </a:solidFill>
              </a:defRPr>
            </a:lvl2pPr>
            <a:lvl3pPr marL="822862" indent="0">
              <a:buNone/>
              <a:defRPr sz="1440">
                <a:solidFill>
                  <a:schemeClr val="tx1">
                    <a:tint val="75000"/>
                  </a:schemeClr>
                </a:solidFill>
              </a:defRPr>
            </a:lvl3pPr>
            <a:lvl4pPr marL="1234292" indent="0">
              <a:buNone/>
              <a:defRPr sz="1260">
                <a:solidFill>
                  <a:schemeClr val="tx1">
                    <a:tint val="75000"/>
                  </a:schemeClr>
                </a:solidFill>
              </a:defRPr>
            </a:lvl4pPr>
            <a:lvl5pPr marL="1645723" indent="0">
              <a:buNone/>
              <a:defRPr sz="1260">
                <a:solidFill>
                  <a:schemeClr val="tx1">
                    <a:tint val="75000"/>
                  </a:schemeClr>
                </a:solidFill>
              </a:defRPr>
            </a:lvl5pPr>
            <a:lvl6pPr marL="2057153" indent="0">
              <a:buNone/>
              <a:defRPr sz="1260">
                <a:solidFill>
                  <a:schemeClr val="tx1">
                    <a:tint val="75000"/>
                  </a:schemeClr>
                </a:solidFill>
              </a:defRPr>
            </a:lvl6pPr>
            <a:lvl7pPr marL="2468583" indent="0">
              <a:buNone/>
              <a:defRPr sz="1260">
                <a:solidFill>
                  <a:schemeClr val="tx1">
                    <a:tint val="75000"/>
                  </a:schemeClr>
                </a:solidFill>
              </a:defRPr>
            </a:lvl7pPr>
            <a:lvl8pPr marL="2880014" indent="0">
              <a:buNone/>
              <a:defRPr sz="1260">
                <a:solidFill>
                  <a:schemeClr val="tx1">
                    <a:tint val="75000"/>
                  </a:schemeClr>
                </a:solidFill>
              </a:defRPr>
            </a:lvl8pPr>
            <a:lvl9pPr marL="3291446" indent="0">
              <a:buNone/>
              <a:defRPr sz="1260">
                <a:solidFill>
                  <a:schemeClr val="tx1">
                    <a:tint val="75000"/>
                  </a:schemeClr>
                </a:solidFill>
              </a:defRPr>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0648A84-B3A0-40E6-8962-0580F04CE4E6}" type="datetimeFigureOut">
              <a:rPr lang="el-GR">
                <a:solidFill>
                  <a:prstClr val="black">
                    <a:tint val="75000"/>
                  </a:prstClr>
                </a:solidFill>
              </a:rPr>
              <a:pPr>
                <a:defRPr/>
              </a:pPr>
              <a:t>29/1/2021</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BD819261-9B21-4A0F-9757-363638F60B4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 xmlns:p14="http://schemas.microsoft.com/office/powerpoint/2010/main" val="2706662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111250"/>
            <a:ext cx="4038600" cy="314325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111250"/>
            <a:ext cx="4038600" cy="314325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ημερομηνίας 4"/>
          <p:cNvSpPr>
            <a:spLocks noGrp="1"/>
          </p:cNvSpPr>
          <p:nvPr>
            <p:ph type="dt" sz="half" idx="10"/>
          </p:nvPr>
        </p:nvSpPr>
        <p:spPr/>
        <p:txBody>
          <a:bodyPr/>
          <a:lstStyle>
            <a:lvl1pPr>
              <a:defRPr/>
            </a:lvl1pPr>
          </a:lstStyle>
          <a:p>
            <a:pPr>
              <a:defRPr/>
            </a:pPr>
            <a:fld id="{82EA45DC-E57C-4B63-B912-4BC008012F6C}" type="datetimeFigureOut">
              <a:rPr lang="el-GR">
                <a:solidFill>
                  <a:prstClr val="black">
                    <a:tint val="75000"/>
                  </a:prstClr>
                </a:solidFill>
              </a:rPr>
              <a:pPr>
                <a:defRPr/>
              </a:pPr>
              <a:t>29/1/2021</a:t>
            </a:fld>
            <a:endParaRPr lang="el-GR">
              <a:solidFill>
                <a:prstClr val="black">
                  <a:tint val="75000"/>
                </a:prstClr>
              </a:solidFill>
            </a:endParaRPr>
          </a:p>
        </p:txBody>
      </p:sp>
      <p:sp>
        <p:nvSpPr>
          <p:cNvPr id="7" name="Θέση υποσέλιδου 5"/>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8" name="Θέση αριθμού διαφάνειας 6"/>
          <p:cNvSpPr>
            <a:spLocks noGrp="1"/>
          </p:cNvSpPr>
          <p:nvPr>
            <p:ph type="sldNum" sz="quarter" idx="12"/>
          </p:nvPr>
        </p:nvSpPr>
        <p:spPr/>
        <p:txBody>
          <a:bodyPr/>
          <a:lstStyle>
            <a:lvl1pPr>
              <a:defRPr/>
            </a:lvl1pPr>
          </a:lstStyle>
          <a:p>
            <a:pPr>
              <a:defRPr/>
            </a:pPr>
            <a:fld id="{20B86885-A8B2-4C9A-B7B7-69DD99B6287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 xmlns:p14="http://schemas.microsoft.com/office/powerpoint/2010/main" val="1719471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0" y="49188"/>
            <a:ext cx="8229600" cy="468395"/>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913284"/>
            <a:ext cx="4040188" cy="533135"/>
          </a:xfrm>
        </p:spPr>
        <p:txBody>
          <a:bodyPr anchor="b"/>
          <a:lstStyle>
            <a:lvl1pPr marL="0" indent="0">
              <a:buNone/>
              <a:defRPr sz="2160" b="1"/>
            </a:lvl1pPr>
            <a:lvl2pPr marL="411431" indent="0">
              <a:buNone/>
              <a:defRPr sz="1800" b="1"/>
            </a:lvl2pPr>
            <a:lvl3pPr marL="822862" indent="0">
              <a:buNone/>
              <a:defRPr sz="1620" b="1"/>
            </a:lvl3pPr>
            <a:lvl4pPr marL="1234292" indent="0">
              <a:buNone/>
              <a:defRPr sz="1440" b="1"/>
            </a:lvl4pPr>
            <a:lvl5pPr marL="1645723" indent="0">
              <a:buNone/>
              <a:defRPr sz="1440" b="1"/>
            </a:lvl5pPr>
            <a:lvl6pPr marL="2057153" indent="0">
              <a:buNone/>
              <a:defRPr sz="1440" b="1"/>
            </a:lvl6pPr>
            <a:lvl7pPr marL="2468583" indent="0">
              <a:buNone/>
              <a:defRPr sz="1440" b="1"/>
            </a:lvl7pPr>
            <a:lvl8pPr marL="2880014" indent="0">
              <a:buNone/>
              <a:defRPr sz="1440" b="1"/>
            </a:lvl8pPr>
            <a:lvl9pPr marL="3291446" indent="0">
              <a:buNone/>
              <a:defRPr sz="144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1446419"/>
            <a:ext cx="4040188"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30" y="913284"/>
            <a:ext cx="4041775" cy="533135"/>
          </a:xfrm>
        </p:spPr>
        <p:txBody>
          <a:bodyPr anchor="b"/>
          <a:lstStyle>
            <a:lvl1pPr marL="0" indent="0">
              <a:buNone/>
              <a:defRPr sz="2160" b="1"/>
            </a:lvl1pPr>
            <a:lvl2pPr marL="411431" indent="0">
              <a:buNone/>
              <a:defRPr sz="1800" b="1"/>
            </a:lvl2pPr>
            <a:lvl3pPr marL="822862" indent="0">
              <a:buNone/>
              <a:defRPr sz="1620" b="1"/>
            </a:lvl3pPr>
            <a:lvl4pPr marL="1234292" indent="0">
              <a:buNone/>
              <a:defRPr sz="1440" b="1"/>
            </a:lvl4pPr>
            <a:lvl5pPr marL="1645723" indent="0">
              <a:buNone/>
              <a:defRPr sz="1440" b="1"/>
            </a:lvl5pPr>
            <a:lvl6pPr marL="2057153" indent="0">
              <a:buNone/>
              <a:defRPr sz="1440" b="1"/>
            </a:lvl6pPr>
            <a:lvl7pPr marL="2468583" indent="0">
              <a:buNone/>
              <a:defRPr sz="1440" b="1"/>
            </a:lvl7pPr>
            <a:lvl8pPr marL="2880014" indent="0">
              <a:buNone/>
              <a:defRPr sz="1440" b="1"/>
            </a:lvl8pPr>
            <a:lvl9pPr marL="3291446" indent="0">
              <a:buNone/>
              <a:defRPr sz="144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30" y="1446419"/>
            <a:ext cx="4041775"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Θέση ημερομηνίας 6"/>
          <p:cNvSpPr>
            <a:spLocks noGrp="1"/>
          </p:cNvSpPr>
          <p:nvPr>
            <p:ph type="dt" sz="half" idx="10"/>
          </p:nvPr>
        </p:nvSpPr>
        <p:spPr/>
        <p:txBody>
          <a:bodyPr/>
          <a:lstStyle>
            <a:lvl1pPr>
              <a:defRPr/>
            </a:lvl1pPr>
          </a:lstStyle>
          <a:p>
            <a:pPr>
              <a:defRPr/>
            </a:pPr>
            <a:fld id="{1DC03F28-C545-42EB-8394-0970AF820ADB}" type="datetimeFigureOut">
              <a:rPr lang="el-GR">
                <a:solidFill>
                  <a:prstClr val="black">
                    <a:tint val="75000"/>
                  </a:prstClr>
                </a:solidFill>
              </a:rPr>
              <a:pPr>
                <a:defRPr/>
              </a:pPr>
              <a:t>29/1/2021</a:t>
            </a:fld>
            <a:endParaRPr lang="el-GR">
              <a:solidFill>
                <a:prstClr val="black">
                  <a:tint val="75000"/>
                </a:prstClr>
              </a:solidFill>
            </a:endParaRPr>
          </a:p>
        </p:txBody>
      </p:sp>
      <p:sp>
        <p:nvSpPr>
          <p:cNvPr id="9" name="Θέση υποσέλιδου 7"/>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10" name="Θέση αριθμού διαφάνειας 8"/>
          <p:cNvSpPr>
            <a:spLocks noGrp="1"/>
          </p:cNvSpPr>
          <p:nvPr>
            <p:ph type="sldNum" sz="quarter" idx="12"/>
          </p:nvPr>
        </p:nvSpPr>
        <p:spPr/>
        <p:txBody>
          <a:bodyPr/>
          <a:lstStyle>
            <a:lvl1pPr>
              <a:defRPr/>
            </a:lvl1pPr>
          </a:lstStyle>
          <a:p>
            <a:pPr>
              <a:defRPr/>
            </a:pPr>
            <a:fld id="{78EDEA75-60E4-460C-986E-2390516CC92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 xmlns:p14="http://schemas.microsoft.com/office/powerpoint/2010/main" val="3641807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4" name="Θέση ημερομηνίας 2"/>
          <p:cNvSpPr>
            <a:spLocks noGrp="1"/>
          </p:cNvSpPr>
          <p:nvPr>
            <p:ph type="dt" sz="half" idx="10"/>
          </p:nvPr>
        </p:nvSpPr>
        <p:spPr/>
        <p:txBody>
          <a:bodyPr/>
          <a:lstStyle>
            <a:lvl1pPr>
              <a:defRPr/>
            </a:lvl1pPr>
          </a:lstStyle>
          <a:p>
            <a:pPr>
              <a:defRPr/>
            </a:pPr>
            <a:fld id="{DA14701E-5334-41CF-9D11-0971C0331B36}" type="datetimeFigureOut">
              <a:rPr lang="el-GR">
                <a:solidFill>
                  <a:prstClr val="black">
                    <a:tint val="75000"/>
                  </a:prstClr>
                </a:solidFill>
              </a:rPr>
              <a:pPr>
                <a:defRPr/>
              </a:pPr>
              <a:t>29/1/2021</a:t>
            </a:fld>
            <a:endParaRPr lang="el-GR">
              <a:solidFill>
                <a:prstClr val="black">
                  <a:tint val="75000"/>
                </a:prstClr>
              </a:solidFill>
            </a:endParaRPr>
          </a:p>
        </p:txBody>
      </p:sp>
      <p:sp>
        <p:nvSpPr>
          <p:cNvPr id="5" name="Θέση υποσέλιδου 3"/>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4"/>
          <p:cNvSpPr>
            <a:spLocks noGrp="1"/>
          </p:cNvSpPr>
          <p:nvPr>
            <p:ph type="sldNum" sz="quarter" idx="12"/>
          </p:nvPr>
        </p:nvSpPr>
        <p:spPr/>
        <p:txBody>
          <a:bodyPr/>
          <a:lstStyle>
            <a:lvl1pPr>
              <a:defRPr/>
            </a:lvl1pPr>
          </a:lstStyle>
          <a:p>
            <a:pPr>
              <a:defRPr/>
            </a:pPr>
            <a:fld id="{C0A34440-7F41-4E4C-9F33-32A94906F0A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 xmlns:p14="http://schemas.microsoft.com/office/powerpoint/2010/main" val="972149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3" name="Θέση ημερομηνίας 1"/>
          <p:cNvSpPr>
            <a:spLocks noGrp="1"/>
          </p:cNvSpPr>
          <p:nvPr>
            <p:ph type="dt" sz="half" idx="10"/>
          </p:nvPr>
        </p:nvSpPr>
        <p:spPr/>
        <p:txBody>
          <a:bodyPr/>
          <a:lstStyle>
            <a:lvl1pPr>
              <a:defRPr/>
            </a:lvl1pPr>
          </a:lstStyle>
          <a:p>
            <a:pPr>
              <a:defRPr/>
            </a:pPr>
            <a:fld id="{BE1F285B-571A-49EC-9254-FB66A6D0C73A}" type="datetimeFigureOut">
              <a:rPr lang="el-GR">
                <a:solidFill>
                  <a:prstClr val="black">
                    <a:tint val="75000"/>
                  </a:prstClr>
                </a:solidFill>
              </a:rPr>
              <a:pPr>
                <a:defRPr/>
              </a:pPr>
              <a:t>29/1/2021</a:t>
            </a:fld>
            <a:endParaRPr lang="el-GR">
              <a:solidFill>
                <a:prstClr val="black">
                  <a:tint val="75000"/>
                </a:prstClr>
              </a:solidFill>
            </a:endParaRPr>
          </a:p>
        </p:txBody>
      </p:sp>
      <p:sp>
        <p:nvSpPr>
          <p:cNvPr id="4" name="Θέση υποσέλιδου 2"/>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3"/>
          <p:cNvSpPr>
            <a:spLocks noGrp="1"/>
          </p:cNvSpPr>
          <p:nvPr>
            <p:ph type="sldNum" sz="quarter" idx="12"/>
          </p:nvPr>
        </p:nvSpPr>
        <p:spPr/>
        <p:txBody>
          <a:bodyPr/>
          <a:lstStyle>
            <a:lvl1pPr>
              <a:defRPr/>
            </a:lvl1pPr>
          </a:lstStyle>
          <a:p>
            <a:pPr>
              <a:defRPr/>
            </a:pPr>
            <a:fld id="{41E381DA-0E17-4CBE-A386-BAD66C16F75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 xmlns:p14="http://schemas.microsoft.com/office/powerpoint/2010/main" val="3809371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2" y="702662"/>
            <a:ext cx="3008313" cy="498657"/>
          </a:xfrm>
        </p:spPr>
        <p:txBody>
          <a:bodyPr anchor="b"/>
          <a:lstStyle>
            <a:lvl1pPr algn="l">
              <a:defRPr sz="1440" b="1"/>
            </a:lvl1pPr>
          </a:lstStyle>
          <a:p>
            <a:r>
              <a:rPr lang="el-GR"/>
              <a:t>Στυλ κύριου τίτλου</a:t>
            </a:r>
          </a:p>
        </p:txBody>
      </p:sp>
      <p:sp>
        <p:nvSpPr>
          <p:cNvPr id="3" name="Θέση περιεχομένου 2"/>
          <p:cNvSpPr>
            <a:spLocks noGrp="1"/>
          </p:cNvSpPr>
          <p:nvPr>
            <p:ph idx="1"/>
          </p:nvPr>
        </p:nvSpPr>
        <p:spPr>
          <a:xfrm>
            <a:off x="3575050" y="1201732"/>
            <a:ext cx="5111750" cy="3744000"/>
          </a:xfrm>
        </p:spPr>
        <p:txBody>
          <a:bodyPr/>
          <a:lstStyle>
            <a:lvl1pPr>
              <a:defRPr sz="2160"/>
            </a:lvl1pPr>
            <a:lvl2pPr>
              <a:defRPr sz="1800"/>
            </a:lvl2pPr>
            <a:lvl3pPr>
              <a:defRPr sz="1620"/>
            </a:lvl3pPr>
            <a:lvl4pPr>
              <a:defRPr sz="1440"/>
            </a:lvl4pPr>
            <a:lvl5pPr>
              <a:defRPr sz="144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2" y="1201316"/>
            <a:ext cx="3008313" cy="3744416"/>
          </a:xfrm>
        </p:spPr>
        <p:txBody>
          <a:bodyPr>
            <a:normAutofit/>
          </a:bodyPr>
          <a:lstStyle>
            <a:lvl1pPr marL="0" indent="0">
              <a:buNone/>
              <a:defRPr sz="990"/>
            </a:lvl1pPr>
            <a:lvl2pPr marL="411431" indent="0">
              <a:buNone/>
              <a:defRPr sz="1080"/>
            </a:lvl2pPr>
            <a:lvl3pPr marL="822862" indent="0">
              <a:buNone/>
              <a:defRPr sz="900"/>
            </a:lvl3pPr>
            <a:lvl4pPr marL="1234292" indent="0">
              <a:buNone/>
              <a:defRPr sz="810"/>
            </a:lvl4pPr>
            <a:lvl5pPr marL="1645723" indent="0">
              <a:buNone/>
              <a:defRPr sz="810"/>
            </a:lvl5pPr>
            <a:lvl6pPr marL="2057153" indent="0">
              <a:buNone/>
              <a:defRPr sz="810"/>
            </a:lvl6pPr>
            <a:lvl7pPr marL="2468583" indent="0">
              <a:buNone/>
              <a:defRPr sz="810"/>
            </a:lvl7pPr>
            <a:lvl8pPr marL="2880014" indent="0">
              <a:buNone/>
              <a:defRPr sz="810"/>
            </a:lvl8pPr>
            <a:lvl9pPr marL="3291446" indent="0">
              <a:buNone/>
              <a:defRPr sz="81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5036A7CE-3BC5-48E2-8D14-F2ABCF76570A}" type="datetimeFigureOut">
              <a:rPr lang="el-GR">
                <a:solidFill>
                  <a:prstClr val="black">
                    <a:tint val="75000"/>
                  </a:prstClr>
                </a:solidFill>
              </a:rPr>
              <a:pPr>
                <a:defRPr/>
              </a:pPr>
              <a:t>29/1/2021</a:t>
            </a:fld>
            <a:endParaRPr lang="el-GR">
              <a:solidFill>
                <a:prstClr val="black">
                  <a:tint val="75000"/>
                </a:prstClr>
              </a:solidFill>
            </a:endParaRPr>
          </a:p>
        </p:txBody>
      </p:sp>
      <p:sp>
        <p:nvSpPr>
          <p:cNvPr id="7" name="Θέση υποσέλιδου 5"/>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8" name="Θέση αριθμού διαφάνειας 6"/>
          <p:cNvSpPr>
            <a:spLocks noGrp="1"/>
          </p:cNvSpPr>
          <p:nvPr>
            <p:ph type="sldNum" sz="quarter" idx="12"/>
          </p:nvPr>
        </p:nvSpPr>
        <p:spPr/>
        <p:txBody>
          <a:bodyPr/>
          <a:lstStyle>
            <a:lvl1pPr>
              <a:defRPr/>
            </a:lvl1pPr>
          </a:lstStyle>
          <a:p>
            <a:pPr>
              <a:defRPr/>
            </a:pPr>
            <a:fld id="{6F040A31-AEEC-4EE0-8EE5-0DD433B3E89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 xmlns:p14="http://schemas.microsoft.com/office/powerpoint/2010/main" val="2510170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1792288" y="4026206"/>
            <a:ext cx="5486400" cy="446579"/>
          </a:xfrm>
        </p:spPr>
        <p:txBody>
          <a:bodyPr anchor="b"/>
          <a:lstStyle>
            <a:lvl1pPr algn="l">
              <a:defRPr sz="1800" b="1"/>
            </a:lvl1pPr>
          </a:lstStyle>
          <a:p>
            <a:r>
              <a:rPr lang="el-GR"/>
              <a:t>Στυλ κύριου τίτλου</a:t>
            </a:r>
          </a:p>
        </p:txBody>
      </p:sp>
      <p:sp>
        <p:nvSpPr>
          <p:cNvPr id="3" name="Θέση εικόνας 2"/>
          <p:cNvSpPr>
            <a:spLocks noGrp="1"/>
          </p:cNvSpPr>
          <p:nvPr>
            <p:ph type="pic" idx="1"/>
          </p:nvPr>
        </p:nvSpPr>
        <p:spPr>
          <a:xfrm>
            <a:off x="1792288" y="697260"/>
            <a:ext cx="5486400" cy="3242386"/>
          </a:xfrm>
        </p:spPr>
        <p:txBody>
          <a:bodyPr rtlCol="0">
            <a:normAutofit/>
          </a:bodyPr>
          <a:lstStyle>
            <a:lvl1pPr marL="0" indent="0">
              <a:buNone/>
              <a:defRPr sz="2880"/>
            </a:lvl1pPr>
            <a:lvl2pPr marL="411431" indent="0">
              <a:buNone/>
              <a:defRPr sz="2520"/>
            </a:lvl2pPr>
            <a:lvl3pPr marL="822862" indent="0">
              <a:buNone/>
              <a:defRPr sz="2160"/>
            </a:lvl3pPr>
            <a:lvl4pPr marL="1234292" indent="0">
              <a:buNone/>
              <a:defRPr sz="1800"/>
            </a:lvl4pPr>
            <a:lvl5pPr marL="1645723" indent="0">
              <a:buNone/>
              <a:defRPr sz="1800"/>
            </a:lvl5pPr>
            <a:lvl6pPr marL="2057153" indent="0">
              <a:buNone/>
              <a:defRPr sz="1800"/>
            </a:lvl6pPr>
            <a:lvl7pPr marL="2468583" indent="0">
              <a:buNone/>
              <a:defRPr sz="1800"/>
            </a:lvl7pPr>
            <a:lvl8pPr marL="2880014" indent="0">
              <a:buNone/>
              <a:defRPr sz="1800"/>
            </a:lvl8pPr>
            <a:lvl9pPr marL="3291446" indent="0">
              <a:buNone/>
              <a:defRPr sz="1800"/>
            </a:lvl9pPr>
          </a:lstStyle>
          <a:p>
            <a:pPr lvl="0"/>
            <a:endParaRPr lang="el-GR" noProof="0"/>
          </a:p>
        </p:txBody>
      </p:sp>
      <p:sp>
        <p:nvSpPr>
          <p:cNvPr id="4" name="Θέση κειμένου 3"/>
          <p:cNvSpPr>
            <a:spLocks noGrp="1"/>
          </p:cNvSpPr>
          <p:nvPr>
            <p:ph type="body" sz="half" idx="2"/>
          </p:nvPr>
        </p:nvSpPr>
        <p:spPr>
          <a:xfrm>
            <a:off x="1792288" y="4509285"/>
            <a:ext cx="5486400" cy="634216"/>
          </a:xfrm>
        </p:spPr>
        <p:txBody>
          <a:bodyPr/>
          <a:lstStyle>
            <a:lvl1pPr marL="0" indent="0">
              <a:buNone/>
              <a:defRPr sz="1260"/>
            </a:lvl1pPr>
            <a:lvl2pPr marL="411431" indent="0">
              <a:buNone/>
              <a:defRPr sz="1080"/>
            </a:lvl2pPr>
            <a:lvl3pPr marL="822862" indent="0">
              <a:buNone/>
              <a:defRPr sz="900"/>
            </a:lvl3pPr>
            <a:lvl4pPr marL="1234292" indent="0">
              <a:buNone/>
              <a:defRPr sz="810"/>
            </a:lvl4pPr>
            <a:lvl5pPr marL="1645723" indent="0">
              <a:buNone/>
              <a:defRPr sz="810"/>
            </a:lvl5pPr>
            <a:lvl6pPr marL="2057153" indent="0">
              <a:buNone/>
              <a:defRPr sz="810"/>
            </a:lvl6pPr>
            <a:lvl7pPr marL="2468583" indent="0">
              <a:buNone/>
              <a:defRPr sz="810"/>
            </a:lvl7pPr>
            <a:lvl8pPr marL="2880014" indent="0">
              <a:buNone/>
              <a:defRPr sz="810"/>
            </a:lvl8pPr>
            <a:lvl9pPr marL="3291446" indent="0">
              <a:buNone/>
              <a:defRPr sz="81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D554DAF0-099A-43A6-8C55-09CA1DCFDBAA}" type="datetimeFigureOut">
              <a:rPr lang="el-GR">
                <a:solidFill>
                  <a:prstClr val="black">
                    <a:tint val="75000"/>
                  </a:prstClr>
                </a:solidFill>
              </a:rPr>
              <a:pPr>
                <a:defRPr/>
              </a:pPr>
              <a:t>29/1/2021</a:t>
            </a:fld>
            <a:endParaRPr lang="el-GR">
              <a:solidFill>
                <a:prstClr val="black">
                  <a:tint val="75000"/>
                </a:prstClr>
              </a:solidFill>
            </a:endParaRPr>
          </a:p>
        </p:txBody>
      </p:sp>
      <p:sp>
        <p:nvSpPr>
          <p:cNvPr id="7" name="Θέση υποσέλιδου 5"/>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8" name="Θέση αριθμού διαφάνειας 6"/>
          <p:cNvSpPr>
            <a:spLocks noGrp="1"/>
          </p:cNvSpPr>
          <p:nvPr>
            <p:ph type="sldNum" sz="quarter" idx="12"/>
          </p:nvPr>
        </p:nvSpPr>
        <p:spPr/>
        <p:txBody>
          <a:bodyPr/>
          <a:lstStyle>
            <a:lvl1pPr>
              <a:defRPr/>
            </a:lvl1pPr>
          </a:lstStyle>
          <a:p>
            <a:pPr>
              <a:defRPr/>
            </a:pPr>
            <a:fld id="{B43F864C-B802-416F-A8D0-A4A78CE1F07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 xmlns:p14="http://schemas.microsoft.com/office/powerpoint/2010/main" val="1832853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327A54D3-A43B-459B-981C-6FA211289FEE}" type="datetimeFigureOut">
              <a:rPr lang="el-GR">
                <a:solidFill>
                  <a:prstClr val="black">
                    <a:tint val="75000"/>
                  </a:prstClr>
                </a:solidFill>
              </a:rPr>
              <a:pPr>
                <a:defRPr/>
              </a:pPr>
              <a:t>29/1/2021</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1E5FCE73-22B8-4CA3-BD9A-53354E79DB0E}"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 xmlns:p14="http://schemas.microsoft.com/office/powerpoint/2010/main" val="3013422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Κατακόρυφος τίτλος 1"/>
          <p:cNvSpPr>
            <a:spLocks noGrp="1"/>
          </p:cNvSpPr>
          <p:nvPr>
            <p:ph type="title" orient="vert"/>
          </p:nvPr>
        </p:nvSpPr>
        <p:spPr>
          <a:xfrm>
            <a:off x="6629400" y="737716"/>
            <a:ext cx="2057400" cy="40640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737716"/>
            <a:ext cx="6019800" cy="40640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9FF16581-0C0C-4F0F-A333-A7E17DC12FB2}" type="datetimeFigureOut">
              <a:rPr lang="el-GR">
                <a:solidFill>
                  <a:prstClr val="black">
                    <a:tint val="75000"/>
                  </a:prstClr>
                </a:solidFill>
              </a:rPr>
              <a:pPr>
                <a:defRPr/>
              </a:pPr>
              <a:t>29/1/2021</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6CF2241C-40AC-4812-A86E-7A091D7D592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 xmlns:p14="http://schemas.microsoft.com/office/powerpoint/2010/main" val="61778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0" y="49188"/>
            <a:ext cx="8229600" cy="468395"/>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913284"/>
            <a:ext cx="4040188" cy="533135"/>
          </a:xfrm>
        </p:spPr>
        <p:txBody>
          <a:bodyPr anchor="b"/>
          <a:lstStyle>
            <a:lvl1pPr marL="0" indent="0">
              <a:buNone/>
              <a:defRPr sz="2400" b="1"/>
            </a:lvl1pPr>
            <a:lvl2pPr marL="457145" indent="0">
              <a:buNone/>
              <a:defRPr sz="2000" b="1"/>
            </a:lvl2pPr>
            <a:lvl3pPr marL="914291" indent="0">
              <a:buNone/>
              <a:defRPr sz="1800" b="1"/>
            </a:lvl3pPr>
            <a:lvl4pPr marL="1371435" indent="0">
              <a:buNone/>
              <a:defRPr sz="1600" b="1"/>
            </a:lvl4pPr>
            <a:lvl5pPr marL="1828581" indent="0">
              <a:buNone/>
              <a:defRPr sz="1600" b="1"/>
            </a:lvl5pPr>
            <a:lvl6pPr marL="2285725" indent="0">
              <a:buNone/>
              <a:defRPr sz="1600" b="1"/>
            </a:lvl6pPr>
            <a:lvl7pPr marL="2742870" indent="0">
              <a:buNone/>
              <a:defRPr sz="1600" b="1"/>
            </a:lvl7pPr>
            <a:lvl8pPr marL="3200016" indent="0">
              <a:buNone/>
              <a:defRPr sz="1600" b="1"/>
            </a:lvl8pPr>
            <a:lvl9pPr marL="3657162"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1446419"/>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9" y="913284"/>
            <a:ext cx="4041775" cy="533135"/>
          </a:xfrm>
        </p:spPr>
        <p:txBody>
          <a:bodyPr anchor="b"/>
          <a:lstStyle>
            <a:lvl1pPr marL="0" indent="0">
              <a:buNone/>
              <a:defRPr sz="2400" b="1"/>
            </a:lvl1pPr>
            <a:lvl2pPr marL="457145" indent="0">
              <a:buNone/>
              <a:defRPr sz="2000" b="1"/>
            </a:lvl2pPr>
            <a:lvl3pPr marL="914291" indent="0">
              <a:buNone/>
              <a:defRPr sz="1800" b="1"/>
            </a:lvl3pPr>
            <a:lvl4pPr marL="1371435" indent="0">
              <a:buNone/>
              <a:defRPr sz="1600" b="1"/>
            </a:lvl4pPr>
            <a:lvl5pPr marL="1828581" indent="0">
              <a:buNone/>
              <a:defRPr sz="1600" b="1"/>
            </a:lvl5pPr>
            <a:lvl6pPr marL="2285725" indent="0">
              <a:buNone/>
              <a:defRPr sz="1600" b="1"/>
            </a:lvl6pPr>
            <a:lvl7pPr marL="2742870" indent="0">
              <a:buNone/>
              <a:defRPr sz="1600" b="1"/>
            </a:lvl7pPr>
            <a:lvl8pPr marL="3200016" indent="0">
              <a:buNone/>
              <a:defRPr sz="1600" b="1"/>
            </a:lvl8pPr>
            <a:lvl9pPr marL="3657162"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9" y="1446419"/>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Θέση ημερομηνίας 6"/>
          <p:cNvSpPr>
            <a:spLocks noGrp="1"/>
          </p:cNvSpPr>
          <p:nvPr>
            <p:ph type="dt" sz="half" idx="10"/>
          </p:nvPr>
        </p:nvSpPr>
        <p:spPr/>
        <p:txBody>
          <a:bodyPr/>
          <a:lstStyle>
            <a:lvl1pPr>
              <a:defRPr/>
            </a:lvl1pPr>
          </a:lstStyle>
          <a:p>
            <a:pPr>
              <a:defRPr/>
            </a:pPr>
            <a:fld id="{1DC03F28-C545-42EB-8394-0970AF820ADB}" type="datetimeFigureOut">
              <a:rPr lang="el-GR"/>
              <a:pPr>
                <a:defRPr/>
              </a:pPr>
              <a:t>29/1/2021</a:t>
            </a:fld>
            <a:endParaRPr lang="el-GR"/>
          </a:p>
        </p:txBody>
      </p:sp>
      <p:sp>
        <p:nvSpPr>
          <p:cNvPr id="9" name="Θέση υποσέλιδου 7"/>
          <p:cNvSpPr>
            <a:spLocks noGrp="1"/>
          </p:cNvSpPr>
          <p:nvPr>
            <p:ph type="ftr" sz="quarter" idx="11"/>
          </p:nvPr>
        </p:nvSpPr>
        <p:spPr/>
        <p:txBody>
          <a:bodyPr/>
          <a:lstStyle>
            <a:lvl1pPr>
              <a:defRPr/>
            </a:lvl1pPr>
          </a:lstStyle>
          <a:p>
            <a:pPr>
              <a:defRPr/>
            </a:pPr>
            <a:endParaRPr lang="el-GR"/>
          </a:p>
        </p:txBody>
      </p:sp>
      <p:sp>
        <p:nvSpPr>
          <p:cNvPr id="10" name="Θέση αριθμού διαφάνειας 8"/>
          <p:cNvSpPr>
            <a:spLocks noGrp="1"/>
          </p:cNvSpPr>
          <p:nvPr>
            <p:ph type="sldNum" sz="quarter" idx="12"/>
          </p:nvPr>
        </p:nvSpPr>
        <p:spPr/>
        <p:txBody>
          <a:bodyPr/>
          <a:lstStyle>
            <a:lvl1pPr>
              <a:defRPr/>
            </a:lvl1pPr>
          </a:lstStyle>
          <a:p>
            <a:pPr>
              <a:defRPr/>
            </a:pPr>
            <a:fld id="{78EDEA75-60E4-460C-986E-2390516CC92C}" type="slidenum">
              <a:rPr lang="el-GR"/>
              <a:pPr>
                <a:defRPr/>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 xmlns:a16="http://schemas.microsoft.com/office/drawing/2014/main" id="{89478DC5-F7B1-4722-A7D4-1EAFA890CD3E}"/>
              </a:ext>
            </a:extLst>
          </p:cNvPr>
          <p:cNvSpPr>
            <a:spLocks noGrp="1"/>
          </p:cNvSpPr>
          <p:nvPr>
            <p:ph type="pic" sz="quarter" idx="10" hasCustomPrompt="1"/>
          </p:nvPr>
        </p:nvSpPr>
        <p:spPr>
          <a:xfrm>
            <a:off x="3477762" y="0"/>
            <a:ext cx="5666242" cy="5715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641942" rtl="0" eaLnBrk="1" fontAlgn="auto" latinLnBrk="1" hangingPunct="1">
              <a:lnSpc>
                <a:spcPct val="90000"/>
              </a:lnSpc>
              <a:spcBef>
                <a:spcPts val="702"/>
              </a:spcBef>
              <a:spcAft>
                <a:spcPts val="0"/>
              </a:spcAft>
              <a:buClrTx/>
              <a:buSzTx/>
              <a:buFontTx/>
              <a:buNone/>
              <a:tabLst/>
              <a:defRPr sz="810"/>
            </a:lvl1pPr>
          </a:lstStyle>
          <a:p>
            <a:r>
              <a:rPr lang="en-US" altLang="ko-KR" dirty="0"/>
              <a:t>Your Picture Here</a:t>
            </a:r>
            <a:endParaRPr lang="ko-KR" altLang="en-US" dirty="0"/>
          </a:p>
        </p:txBody>
      </p:sp>
    </p:spTree>
    <p:extLst>
      <p:ext uri="{BB962C8B-B14F-4D97-AF65-F5344CB8AC3E}">
        <p14:creationId xmlns="" xmlns:p14="http://schemas.microsoft.com/office/powerpoint/2010/main" val="1800394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ctrTitle"/>
          </p:nvPr>
        </p:nvSpPr>
        <p:spPr>
          <a:xfrm>
            <a:off x="685800" y="1561361"/>
            <a:ext cx="7772400" cy="1225021"/>
          </a:xfrm>
        </p:spPr>
        <p:txBody>
          <a:bodyPr/>
          <a:lstStyle/>
          <a:p>
            <a:r>
              <a:rPr lang="el-GR"/>
              <a:t>Στυλ κύριου τίτλου</a:t>
            </a:r>
          </a:p>
        </p:txBody>
      </p:sp>
      <p:sp>
        <p:nvSpPr>
          <p:cNvPr id="3" name="Υπότιτλος 2"/>
          <p:cNvSpPr>
            <a:spLocks noGrp="1"/>
          </p:cNvSpPr>
          <p:nvPr>
            <p:ph type="subTitle" idx="1"/>
          </p:nvPr>
        </p:nvSpPr>
        <p:spPr>
          <a:xfrm>
            <a:off x="1371600" y="3024501"/>
            <a:ext cx="6400800" cy="1460500"/>
          </a:xfrm>
        </p:spPr>
        <p:txBody>
          <a:bodyPr/>
          <a:lstStyle>
            <a:lvl1pPr marL="0" indent="0" algn="ctr">
              <a:buNone/>
              <a:defRPr>
                <a:solidFill>
                  <a:schemeClr val="tx1">
                    <a:tint val="75000"/>
                  </a:schemeClr>
                </a:solidFill>
              </a:defRPr>
            </a:lvl1pPr>
            <a:lvl2pPr marL="439528" indent="0" algn="ctr">
              <a:buNone/>
              <a:defRPr>
                <a:solidFill>
                  <a:schemeClr val="tx1">
                    <a:tint val="75000"/>
                  </a:schemeClr>
                </a:solidFill>
              </a:defRPr>
            </a:lvl2pPr>
            <a:lvl3pPr marL="879056" indent="0" algn="ctr">
              <a:buNone/>
              <a:defRPr>
                <a:solidFill>
                  <a:schemeClr val="tx1">
                    <a:tint val="75000"/>
                  </a:schemeClr>
                </a:solidFill>
              </a:defRPr>
            </a:lvl3pPr>
            <a:lvl4pPr marL="1318582" indent="0" algn="ctr">
              <a:buNone/>
              <a:defRPr>
                <a:solidFill>
                  <a:schemeClr val="tx1">
                    <a:tint val="75000"/>
                  </a:schemeClr>
                </a:solidFill>
              </a:defRPr>
            </a:lvl4pPr>
            <a:lvl5pPr marL="1758110" indent="0" algn="ctr">
              <a:buNone/>
              <a:defRPr>
                <a:solidFill>
                  <a:schemeClr val="tx1">
                    <a:tint val="75000"/>
                  </a:schemeClr>
                </a:solidFill>
              </a:defRPr>
            </a:lvl5pPr>
            <a:lvl6pPr marL="2197637" indent="0" algn="ctr">
              <a:buNone/>
              <a:defRPr>
                <a:solidFill>
                  <a:schemeClr val="tx1">
                    <a:tint val="75000"/>
                  </a:schemeClr>
                </a:solidFill>
              </a:defRPr>
            </a:lvl6pPr>
            <a:lvl7pPr marL="2637164" indent="0" algn="ctr">
              <a:buNone/>
              <a:defRPr>
                <a:solidFill>
                  <a:schemeClr val="tx1">
                    <a:tint val="75000"/>
                  </a:schemeClr>
                </a:solidFill>
              </a:defRPr>
            </a:lvl7pPr>
            <a:lvl8pPr marL="3076692" indent="0" algn="ctr">
              <a:buNone/>
              <a:defRPr>
                <a:solidFill>
                  <a:schemeClr val="tx1">
                    <a:tint val="75000"/>
                  </a:schemeClr>
                </a:solidFill>
              </a:defRPr>
            </a:lvl8pPr>
            <a:lvl9pPr marL="3516221" indent="0" algn="ctr">
              <a:buNone/>
              <a:defRPr>
                <a:solidFill>
                  <a:schemeClr val="tx1">
                    <a:tint val="75000"/>
                  </a:schemeClr>
                </a:solidFill>
              </a:defRPr>
            </a:lvl9pPr>
          </a:lstStyle>
          <a:p>
            <a:r>
              <a:rPr lang="el-GR"/>
              <a:t>Στυλ κύριου υπότιτλου</a:t>
            </a:r>
          </a:p>
        </p:txBody>
      </p:sp>
      <p:sp>
        <p:nvSpPr>
          <p:cNvPr id="5" name="Θέση ημερομηνίας 3"/>
          <p:cNvSpPr>
            <a:spLocks noGrp="1"/>
          </p:cNvSpPr>
          <p:nvPr>
            <p:ph type="dt" sz="half" idx="10"/>
          </p:nvPr>
        </p:nvSpPr>
        <p:spPr/>
        <p:txBody>
          <a:bodyPr/>
          <a:lstStyle>
            <a:lvl1pPr>
              <a:defRPr/>
            </a:lvl1pPr>
          </a:lstStyle>
          <a:p>
            <a:pPr>
              <a:defRPr/>
            </a:pPr>
            <a:fld id="{A3180617-4932-45FF-97E1-AC740F1AF6EB}"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FAEA03FC-7285-40BD-B007-53310CC79970}" type="slidenum">
              <a:rPr lang="el-GR"/>
              <a:pPr>
                <a:defRPr/>
              </a:pPr>
              <a:t>‹#›</a:t>
            </a:fld>
            <a:endParaRPr lang="el-GR"/>
          </a:p>
        </p:txBody>
      </p:sp>
    </p:spTree>
    <p:extLst>
      <p:ext uri="{BB962C8B-B14F-4D97-AF65-F5344CB8AC3E}">
        <p14:creationId xmlns="" xmlns:p14="http://schemas.microsoft.com/office/powerpoint/2010/main" val="33852853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6B0DDA16-29A1-4B54-A985-812F46A40196}"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65EF8BEB-EC27-439D-B7C2-4FB30B97EA4B}" type="slidenum">
              <a:rPr lang="el-GR"/>
              <a:pPr>
                <a:defRPr/>
              </a:pPr>
              <a:t>‹#›</a:t>
            </a:fld>
            <a:endParaRPr lang="el-GR"/>
          </a:p>
        </p:txBody>
      </p:sp>
    </p:spTree>
    <p:extLst>
      <p:ext uri="{BB962C8B-B14F-4D97-AF65-F5344CB8AC3E}">
        <p14:creationId xmlns="" xmlns:p14="http://schemas.microsoft.com/office/powerpoint/2010/main" val="4182558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722313" y="3099544"/>
            <a:ext cx="7772400" cy="1135063"/>
          </a:xfrm>
        </p:spPr>
        <p:txBody>
          <a:bodyPr anchor="t"/>
          <a:lstStyle>
            <a:lvl1pPr algn="l">
              <a:defRPr sz="3825" b="1" cap="all"/>
            </a:lvl1pPr>
          </a:lstStyle>
          <a:p>
            <a:r>
              <a:rPr lang="el-GR"/>
              <a:t>Στυλ κύριου τίτλου</a:t>
            </a:r>
          </a:p>
        </p:txBody>
      </p:sp>
      <p:sp>
        <p:nvSpPr>
          <p:cNvPr id="3" name="Θέση κειμένου 2"/>
          <p:cNvSpPr>
            <a:spLocks noGrp="1"/>
          </p:cNvSpPr>
          <p:nvPr>
            <p:ph type="body" idx="1"/>
          </p:nvPr>
        </p:nvSpPr>
        <p:spPr>
          <a:xfrm>
            <a:off x="722313" y="1849390"/>
            <a:ext cx="7772400" cy="1250156"/>
          </a:xfrm>
        </p:spPr>
        <p:txBody>
          <a:bodyPr anchor="b"/>
          <a:lstStyle>
            <a:lvl1pPr marL="0" indent="0">
              <a:buNone/>
              <a:defRPr sz="1950">
                <a:solidFill>
                  <a:schemeClr val="tx1">
                    <a:tint val="75000"/>
                  </a:schemeClr>
                </a:solidFill>
              </a:defRPr>
            </a:lvl1pPr>
            <a:lvl2pPr marL="439528" indent="0">
              <a:buNone/>
              <a:defRPr sz="1725">
                <a:solidFill>
                  <a:schemeClr val="tx1">
                    <a:tint val="75000"/>
                  </a:schemeClr>
                </a:solidFill>
              </a:defRPr>
            </a:lvl2pPr>
            <a:lvl3pPr marL="879056" indent="0">
              <a:buNone/>
              <a:defRPr sz="1575">
                <a:solidFill>
                  <a:schemeClr val="tx1">
                    <a:tint val="75000"/>
                  </a:schemeClr>
                </a:solidFill>
              </a:defRPr>
            </a:lvl3pPr>
            <a:lvl4pPr marL="1318582" indent="0">
              <a:buNone/>
              <a:defRPr sz="1350">
                <a:solidFill>
                  <a:schemeClr val="tx1">
                    <a:tint val="75000"/>
                  </a:schemeClr>
                </a:solidFill>
              </a:defRPr>
            </a:lvl4pPr>
            <a:lvl5pPr marL="1758110" indent="0">
              <a:buNone/>
              <a:defRPr sz="1350">
                <a:solidFill>
                  <a:schemeClr val="tx1">
                    <a:tint val="75000"/>
                  </a:schemeClr>
                </a:solidFill>
              </a:defRPr>
            </a:lvl5pPr>
            <a:lvl6pPr marL="2197637" indent="0">
              <a:buNone/>
              <a:defRPr sz="1350">
                <a:solidFill>
                  <a:schemeClr val="tx1">
                    <a:tint val="75000"/>
                  </a:schemeClr>
                </a:solidFill>
              </a:defRPr>
            </a:lvl6pPr>
            <a:lvl7pPr marL="2637164" indent="0">
              <a:buNone/>
              <a:defRPr sz="1350">
                <a:solidFill>
                  <a:schemeClr val="tx1">
                    <a:tint val="75000"/>
                  </a:schemeClr>
                </a:solidFill>
              </a:defRPr>
            </a:lvl7pPr>
            <a:lvl8pPr marL="3076692" indent="0">
              <a:buNone/>
              <a:defRPr sz="1350">
                <a:solidFill>
                  <a:schemeClr val="tx1">
                    <a:tint val="75000"/>
                  </a:schemeClr>
                </a:solidFill>
              </a:defRPr>
            </a:lvl8pPr>
            <a:lvl9pPr marL="3516221" indent="0">
              <a:buNone/>
              <a:defRPr sz="1350">
                <a:solidFill>
                  <a:schemeClr val="tx1">
                    <a:tint val="75000"/>
                  </a:schemeClr>
                </a:solidFill>
              </a:defRPr>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0648A84-B3A0-40E6-8962-0580F04CE4E6}"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BD819261-9B21-4A0F-9757-363638F60B41}" type="slidenum">
              <a:rPr lang="el-GR"/>
              <a:pPr>
                <a:defRPr/>
              </a:pPr>
              <a:t>‹#›</a:t>
            </a:fld>
            <a:endParaRPr lang="el-GR"/>
          </a:p>
        </p:txBody>
      </p:sp>
    </p:spTree>
    <p:extLst>
      <p:ext uri="{BB962C8B-B14F-4D97-AF65-F5344CB8AC3E}">
        <p14:creationId xmlns="" xmlns:p14="http://schemas.microsoft.com/office/powerpoint/2010/main" val="4239971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111250"/>
            <a:ext cx="4038600" cy="3143250"/>
          </a:xfrm>
        </p:spPr>
        <p:txBody>
          <a:bodyPr/>
          <a:lstStyle>
            <a:lvl1pPr>
              <a:defRPr sz="2700"/>
            </a:lvl1pPr>
            <a:lvl2pPr>
              <a:defRPr sz="2325"/>
            </a:lvl2pPr>
            <a:lvl3pPr>
              <a:defRPr sz="1950"/>
            </a:lvl3pPr>
            <a:lvl4pPr>
              <a:defRPr sz="1725"/>
            </a:lvl4pPr>
            <a:lvl5pPr>
              <a:defRPr sz="1725"/>
            </a:lvl5pPr>
            <a:lvl6pPr>
              <a:defRPr sz="1725"/>
            </a:lvl6pPr>
            <a:lvl7pPr>
              <a:defRPr sz="1725"/>
            </a:lvl7pPr>
            <a:lvl8pPr>
              <a:defRPr sz="1725"/>
            </a:lvl8pPr>
            <a:lvl9pPr>
              <a:defRPr sz="1725"/>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111250"/>
            <a:ext cx="4038600" cy="3143250"/>
          </a:xfrm>
        </p:spPr>
        <p:txBody>
          <a:bodyPr/>
          <a:lstStyle>
            <a:lvl1pPr>
              <a:defRPr sz="2700"/>
            </a:lvl1pPr>
            <a:lvl2pPr>
              <a:defRPr sz="2325"/>
            </a:lvl2pPr>
            <a:lvl3pPr>
              <a:defRPr sz="1950"/>
            </a:lvl3pPr>
            <a:lvl4pPr>
              <a:defRPr sz="1725"/>
            </a:lvl4pPr>
            <a:lvl5pPr>
              <a:defRPr sz="1725"/>
            </a:lvl5pPr>
            <a:lvl6pPr>
              <a:defRPr sz="1725"/>
            </a:lvl6pPr>
            <a:lvl7pPr>
              <a:defRPr sz="1725"/>
            </a:lvl7pPr>
            <a:lvl8pPr>
              <a:defRPr sz="1725"/>
            </a:lvl8pPr>
            <a:lvl9pPr>
              <a:defRPr sz="1725"/>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ημερομηνίας 4"/>
          <p:cNvSpPr>
            <a:spLocks noGrp="1"/>
          </p:cNvSpPr>
          <p:nvPr>
            <p:ph type="dt" sz="half" idx="10"/>
          </p:nvPr>
        </p:nvSpPr>
        <p:spPr/>
        <p:txBody>
          <a:bodyPr/>
          <a:lstStyle>
            <a:lvl1pPr>
              <a:defRPr/>
            </a:lvl1pPr>
          </a:lstStyle>
          <a:p>
            <a:pPr>
              <a:defRPr/>
            </a:pPr>
            <a:fld id="{82EA45DC-E57C-4B63-B912-4BC008012F6C}" type="datetimeFigureOut">
              <a:rPr lang="el-GR"/>
              <a:pPr>
                <a:defRPr/>
              </a:pPr>
              <a:t>29/1/2021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20B86885-A8B2-4C9A-B7B7-69DD99B6287D}" type="slidenum">
              <a:rPr lang="el-GR"/>
              <a:pPr>
                <a:defRPr/>
              </a:pPr>
              <a:t>‹#›</a:t>
            </a:fld>
            <a:endParaRPr lang="el-GR"/>
          </a:p>
        </p:txBody>
      </p:sp>
    </p:spTree>
    <p:extLst>
      <p:ext uri="{BB962C8B-B14F-4D97-AF65-F5344CB8AC3E}">
        <p14:creationId xmlns="" xmlns:p14="http://schemas.microsoft.com/office/powerpoint/2010/main" val="16191703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0" y="49188"/>
            <a:ext cx="8229600" cy="468395"/>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913284"/>
            <a:ext cx="4040188" cy="533135"/>
          </a:xfrm>
        </p:spPr>
        <p:txBody>
          <a:bodyPr anchor="b"/>
          <a:lstStyle>
            <a:lvl1pPr marL="0" indent="0">
              <a:buNone/>
              <a:defRPr sz="2325" b="1"/>
            </a:lvl1pPr>
            <a:lvl2pPr marL="439528" indent="0">
              <a:buNone/>
              <a:defRPr sz="1950" b="1"/>
            </a:lvl2pPr>
            <a:lvl3pPr marL="879056" indent="0">
              <a:buNone/>
              <a:defRPr sz="1725" b="1"/>
            </a:lvl3pPr>
            <a:lvl4pPr marL="1318582" indent="0">
              <a:buNone/>
              <a:defRPr sz="1575" b="1"/>
            </a:lvl4pPr>
            <a:lvl5pPr marL="1758110" indent="0">
              <a:buNone/>
              <a:defRPr sz="1575" b="1"/>
            </a:lvl5pPr>
            <a:lvl6pPr marL="2197637" indent="0">
              <a:buNone/>
              <a:defRPr sz="1575" b="1"/>
            </a:lvl6pPr>
            <a:lvl7pPr marL="2637164" indent="0">
              <a:buNone/>
              <a:defRPr sz="1575" b="1"/>
            </a:lvl7pPr>
            <a:lvl8pPr marL="3076692" indent="0">
              <a:buNone/>
              <a:defRPr sz="1575" b="1"/>
            </a:lvl8pPr>
            <a:lvl9pPr marL="3516221" indent="0">
              <a:buNone/>
              <a:defRPr sz="1575"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1446419"/>
            <a:ext cx="4040188" cy="3292740"/>
          </a:xfrm>
        </p:spPr>
        <p:txBody>
          <a:bodyPr/>
          <a:lstStyle>
            <a:lvl1pPr>
              <a:defRPr sz="2325"/>
            </a:lvl1pPr>
            <a:lvl2pPr>
              <a:defRPr sz="1950"/>
            </a:lvl2pPr>
            <a:lvl3pPr>
              <a:defRPr sz="1725"/>
            </a:lvl3pPr>
            <a:lvl4pPr>
              <a:defRPr sz="1575"/>
            </a:lvl4pPr>
            <a:lvl5pPr>
              <a:defRPr sz="1575"/>
            </a:lvl5pPr>
            <a:lvl6pPr>
              <a:defRPr sz="1575"/>
            </a:lvl6pPr>
            <a:lvl7pPr>
              <a:defRPr sz="1575"/>
            </a:lvl7pPr>
            <a:lvl8pPr>
              <a:defRPr sz="1575"/>
            </a:lvl8pPr>
            <a:lvl9pPr>
              <a:defRPr sz="1575"/>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31" y="913284"/>
            <a:ext cx="4041775" cy="533135"/>
          </a:xfrm>
        </p:spPr>
        <p:txBody>
          <a:bodyPr anchor="b"/>
          <a:lstStyle>
            <a:lvl1pPr marL="0" indent="0">
              <a:buNone/>
              <a:defRPr sz="2325" b="1"/>
            </a:lvl1pPr>
            <a:lvl2pPr marL="439528" indent="0">
              <a:buNone/>
              <a:defRPr sz="1950" b="1"/>
            </a:lvl2pPr>
            <a:lvl3pPr marL="879056" indent="0">
              <a:buNone/>
              <a:defRPr sz="1725" b="1"/>
            </a:lvl3pPr>
            <a:lvl4pPr marL="1318582" indent="0">
              <a:buNone/>
              <a:defRPr sz="1575" b="1"/>
            </a:lvl4pPr>
            <a:lvl5pPr marL="1758110" indent="0">
              <a:buNone/>
              <a:defRPr sz="1575" b="1"/>
            </a:lvl5pPr>
            <a:lvl6pPr marL="2197637" indent="0">
              <a:buNone/>
              <a:defRPr sz="1575" b="1"/>
            </a:lvl6pPr>
            <a:lvl7pPr marL="2637164" indent="0">
              <a:buNone/>
              <a:defRPr sz="1575" b="1"/>
            </a:lvl7pPr>
            <a:lvl8pPr marL="3076692" indent="0">
              <a:buNone/>
              <a:defRPr sz="1575" b="1"/>
            </a:lvl8pPr>
            <a:lvl9pPr marL="3516221" indent="0">
              <a:buNone/>
              <a:defRPr sz="1575"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31" y="1446419"/>
            <a:ext cx="4041775" cy="3292740"/>
          </a:xfrm>
        </p:spPr>
        <p:txBody>
          <a:bodyPr/>
          <a:lstStyle>
            <a:lvl1pPr>
              <a:defRPr sz="2325"/>
            </a:lvl1pPr>
            <a:lvl2pPr>
              <a:defRPr sz="1950"/>
            </a:lvl2pPr>
            <a:lvl3pPr>
              <a:defRPr sz="1725"/>
            </a:lvl3pPr>
            <a:lvl4pPr>
              <a:defRPr sz="1575"/>
            </a:lvl4pPr>
            <a:lvl5pPr>
              <a:defRPr sz="1575"/>
            </a:lvl5pPr>
            <a:lvl6pPr>
              <a:defRPr sz="1575"/>
            </a:lvl6pPr>
            <a:lvl7pPr>
              <a:defRPr sz="1575"/>
            </a:lvl7pPr>
            <a:lvl8pPr>
              <a:defRPr sz="1575"/>
            </a:lvl8pPr>
            <a:lvl9pPr>
              <a:defRPr sz="1575"/>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Θέση ημερομηνίας 6"/>
          <p:cNvSpPr>
            <a:spLocks noGrp="1"/>
          </p:cNvSpPr>
          <p:nvPr>
            <p:ph type="dt" sz="half" idx="10"/>
          </p:nvPr>
        </p:nvSpPr>
        <p:spPr/>
        <p:txBody>
          <a:bodyPr/>
          <a:lstStyle>
            <a:lvl1pPr>
              <a:defRPr/>
            </a:lvl1pPr>
          </a:lstStyle>
          <a:p>
            <a:pPr>
              <a:defRPr/>
            </a:pPr>
            <a:fld id="{1DC03F28-C545-42EB-8394-0970AF820ADB}" type="datetimeFigureOut">
              <a:rPr lang="el-GR"/>
              <a:pPr>
                <a:defRPr/>
              </a:pPr>
              <a:t>29/1/2021</a:t>
            </a:fld>
            <a:endParaRPr lang="el-GR"/>
          </a:p>
        </p:txBody>
      </p:sp>
      <p:sp>
        <p:nvSpPr>
          <p:cNvPr id="9" name="Θέση υποσέλιδου 7"/>
          <p:cNvSpPr>
            <a:spLocks noGrp="1"/>
          </p:cNvSpPr>
          <p:nvPr>
            <p:ph type="ftr" sz="quarter" idx="11"/>
          </p:nvPr>
        </p:nvSpPr>
        <p:spPr/>
        <p:txBody>
          <a:bodyPr/>
          <a:lstStyle>
            <a:lvl1pPr>
              <a:defRPr/>
            </a:lvl1pPr>
          </a:lstStyle>
          <a:p>
            <a:pPr>
              <a:defRPr/>
            </a:pPr>
            <a:endParaRPr lang="el-GR"/>
          </a:p>
        </p:txBody>
      </p:sp>
      <p:sp>
        <p:nvSpPr>
          <p:cNvPr id="10" name="Θέση αριθμού διαφάνειας 8"/>
          <p:cNvSpPr>
            <a:spLocks noGrp="1"/>
          </p:cNvSpPr>
          <p:nvPr>
            <p:ph type="sldNum" sz="quarter" idx="12"/>
          </p:nvPr>
        </p:nvSpPr>
        <p:spPr/>
        <p:txBody>
          <a:bodyPr/>
          <a:lstStyle>
            <a:lvl1pPr>
              <a:defRPr/>
            </a:lvl1pPr>
          </a:lstStyle>
          <a:p>
            <a:pPr>
              <a:defRPr/>
            </a:pPr>
            <a:fld id="{78EDEA75-60E4-460C-986E-2390516CC92C}" type="slidenum">
              <a:rPr lang="el-GR"/>
              <a:pPr>
                <a:defRPr/>
              </a:pPr>
              <a:t>‹#›</a:t>
            </a:fld>
            <a:endParaRPr lang="el-GR"/>
          </a:p>
        </p:txBody>
      </p:sp>
    </p:spTree>
    <p:extLst>
      <p:ext uri="{BB962C8B-B14F-4D97-AF65-F5344CB8AC3E}">
        <p14:creationId xmlns="" xmlns:p14="http://schemas.microsoft.com/office/powerpoint/2010/main" val="3129102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4" name="Θέση ημερομηνίας 2"/>
          <p:cNvSpPr>
            <a:spLocks noGrp="1"/>
          </p:cNvSpPr>
          <p:nvPr>
            <p:ph type="dt" sz="half" idx="10"/>
          </p:nvPr>
        </p:nvSpPr>
        <p:spPr/>
        <p:txBody>
          <a:bodyPr/>
          <a:lstStyle>
            <a:lvl1pPr>
              <a:defRPr/>
            </a:lvl1pPr>
          </a:lstStyle>
          <a:p>
            <a:pPr>
              <a:defRPr/>
            </a:pPr>
            <a:fld id="{DA14701E-5334-41CF-9D11-0971C0331B36}" type="datetimeFigureOut">
              <a:rPr lang="el-GR"/>
              <a:pPr>
                <a:defRPr/>
              </a:pPr>
              <a:t>29/1/2021</a:t>
            </a:fld>
            <a:endParaRPr lang="el-GR"/>
          </a:p>
        </p:txBody>
      </p:sp>
      <p:sp>
        <p:nvSpPr>
          <p:cNvPr id="5" name="Θέση υποσέλιδου 3"/>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4"/>
          <p:cNvSpPr>
            <a:spLocks noGrp="1"/>
          </p:cNvSpPr>
          <p:nvPr>
            <p:ph type="sldNum" sz="quarter" idx="12"/>
          </p:nvPr>
        </p:nvSpPr>
        <p:spPr/>
        <p:txBody>
          <a:bodyPr/>
          <a:lstStyle>
            <a:lvl1pPr>
              <a:defRPr/>
            </a:lvl1pPr>
          </a:lstStyle>
          <a:p>
            <a:pPr>
              <a:defRPr/>
            </a:pPr>
            <a:fld id="{C0A34440-7F41-4E4C-9F33-32A94906F0A9}" type="slidenum">
              <a:rPr lang="el-GR"/>
              <a:pPr>
                <a:defRPr/>
              </a:pPr>
              <a:t>‹#›</a:t>
            </a:fld>
            <a:endParaRPr lang="el-GR"/>
          </a:p>
        </p:txBody>
      </p:sp>
    </p:spTree>
    <p:extLst>
      <p:ext uri="{BB962C8B-B14F-4D97-AF65-F5344CB8AC3E}">
        <p14:creationId xmlns="" xmlns:p14="http://schemas.microsoft.com/office/powerpoint/2010/main" val="3742125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3" name="Θέση ημερομηνίας 1"/>
          <p:cNvSpPr>
            <a:spLocks noGrp="1"/>
          </p:cNvSpPr>
          <p:nvPr>
            <p:ph type="dt" sz="half" idx="10"/>
          </p:nvPr>
        </p:nvSpPr>
        <p:spPr/>
        <p:txBody>
          <a:bodyPr/>
          <a:lstStyle>
            <a:lvl1pPr>
              <a:defRPr/>
            </a:lvl1pPr>
          </a:lstStyle>
          <a:p>
            <a:pPr>
              <a:defRPr/>
            </a:pPr>
            <a:fld id="{BE1F285B-571A-49EC-9254-FB66A6D0C73A}" type="datetimeFigureOut">
              <a:rPr lang="el-GR"/>
              <a:pPr>
                <a:defRPr/>
              </a:pPr>
              <a:t>29/1/2021</a:t>
            </a:fld>
            <a:endParaRPr lang="el-GR"/>
          </a:p>
        </p:txBody>
      </p:sp>
      <p:sp>
        <p:nvSpPr>
          <p:cNvPr id="4" name="Θέση υποσέλιδου 2"/>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3"/>
          <p:cNvSpPr>
            <a:spLocks noGrp="1"/>
          </p:cNvSpPr>
          <p:nvPr>
            <p:ph type="sldNum" sz="quarter" idx="12"/>
          </p:nvPr>
        </p:nvSpPr>
        <p:spPr/>
        <p:txBody>
          <a:bodyPr/>
          <a:lstStyle>
            <a:lvl1pPr>
              <a:defRPr/>
            </a:lvl1pPr>
          </a:lstStyle>
          <a:p>
            <a:pPr>
              <a:defRPr/>
            </a:pPr>
            <a:fld id="{41E381DA-0E17-4CBE-A386-BAD66C16F75D}" type="slidenum">
              <a:rPr lang="el-GR"/>
              <a:pPr>
                <a:defRPr/>
              </a:pPr>
              <a:t>‹#›</a:t>
            </a:fld>
            <a:endParaRPr lang="el-GR"/>
          </a:p>
        </p:txBody>
      </p:sp>
    </p:spTree>
    <p:extLst>
      <p:ext uri="{BB962C8B-B14F-4D97-AF65-F5344CB8AC3E}">
        <p14:creationId xmlns="" xmlns:p14="http://schemas.microsoft.com/office/powerpoint/2010/main" val="1827323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2" y="702662"/>
            <a:ext cx="3008313" cy="498657"/>
          </a:xfrm>
        </p:spPr>
        <p:txBody>
          <a:bodyPr anchor="b"/>
          <a:lstStyle>
            <a:lvl1pPr algn="l">
              <a:defRPr sz="1575" b="1"/>
            </a:lvl1pPr>
          </a:lstStyle>
          <a:p>
            <a:r>
              <a:rPr lang="el-GR"/>
              <a:t>Στυλ κύριου τίτλου</a:t>
            </a:r>
          </a:p>
        </p:txBody>
      </p:sp>
      <p:sp>
        <p:nvSpPr>
          <p:cNvPr id="3" name="Θέση περιεχομένου 2"/>
          <p:cNvSpPr>
            <a:spLocks noGrp="1"/>
          </p:cNvSpPr>
          <p:nvPr>
            <p:ph idx="1"/>
          </p:nvPr>
        </p:nvSpPr>
        <p:spPr>
          <a:xfrm>
            <a:off x="3575050" y="1201732"/>
            <a:ext cx="5111750" cy="3744000"/>
          </a:xfrm>
        </p:spPr>
        <p:txBody>
          <a:bodyPr/>
          <a:lstStyle>
            <a:lvl1pPr>
              <a:defRPr sz="2325"/>
            </a:lvl1pPr>
            <a:lvl2pPr>
              <a:defRPr sz="1950"/>
            </a:lvl2pPr>
            <a:lvl3pPr>
              <a:defRPr sz="1725"/>
            </a:lvl3pPr>
            <a:lvl4pPr>
              <a:defRPr sz="1575"/>
            </a:lvl4pPr>
            <a:lvl5pPr>
              <a:defRPr sz="1575"/>
            </a:lvl5pPr>
            <a:lvl6pPr>
              <a:defRPr sz="1950"/>
            </a:lvl6pPr>
            <a:lvl7pPr>
              <a:defRPr sz="1950"/>
            </a:lvl7pPr>
            <a:lvl8pPr>
              <a:defRPr sz="1950"/>
            </a:lvl8pPr>
            <a:lvl9pPr>
              <a:defRPr sz="195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2" y="1201316"/>
            <a:ext cx="3008313" cy="3744416"/>
          </a:xfrm>
        </p:spPr>
        <p:txBody>
          <a:bodyPr>
            <a:normAutofit/>
          </a:bodyPr>
          <a:lstStyle>
            <a:lvl1pPr marL="0" indent="0">
              <a:buNone/>
              <a:defRPr sz="1050"/>
            </a:lvl1pPr>
            <a:lvl2pPr marL="439528" indent="0">
              <a:buNone/>
              <a:defRPr sz="1125"/>
            </a:lvl2pPr>
            <a:lvl3pPr marL="879056" indent="0">
              <a:buNone/>
              <a:defRPr sz="975"/>
            </a:lvl3pPr>
            <a:lvl4pPr marL="1318582" indent="0">
              <a:buNone/>
              <a:defRPr sz="900"/>
            </a:lvl4pPr>
            <a:lvl5pPr marL="1758110" indent="0">
              <a:buNone/>
              <a:defRPr sz="900"/>
            </a:lvl5pPr>
            <a:lvl6pPr marL="2197637" indent="0">
              <a:buNone/>
              <a:defRPr sz="900"/>
            </a:lvl6pPr>
            <a:lvl7pPr marL="2637164" indent="0">
              <a:buNone/>
              <a:defRPr sz="900"/>
            </a:lvl7pPr>
            <a:lvl8pPr marL="3076692" indent="0">
              <a:buNone/>
              <a:defRPr sz="900"/>
            </a:lvl8pPr>
            <a:lvl9pPr marL="3516221" indent="0">
              <a:buNone/>
              <a:defRPr sz="90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5036A7CE-3BC5-48E2-8D14-F2ABCF76570A}" type="datetimeFigureOut">
              <a:rPr lang="el-GR"/>
              <a:pPr>
                <a:defRPr/>
              </a:pPr>
              <a:t>29/1/2021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6F040A31-AEEC-4EE0-8EE5-0DD433B3E898}" type="slidenum">
              <a:rPr lang="el-GR"/>
              <a:pPr>
                <a:defRPr/>
              </a:pPr>
              <a:t>‹#›</a:t>
            </a:fld>
            <a:endParaRPr lang="el-GR"/>
          </a:p>
        </p:txBody>
      </p:sp>
    </p:spTree>
    <p:extLst>
      <p:ext uri="{BB962C8B-B14F-4D97-AF65-F5344CB8AC3E}">
        <p14:creationId xmlns="" xmlns:p14="http://schemas.microsoft.com/office/powerpoint/2010/main" val="2586117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1792288" y="4026207"/>
            <a:ext cx="5486400" cy="446579"/>
          </a:xfrm>
        </p:spPr>
        <p:txBody>
          <a:bodyPr anchor="b"/>
          <a:lstStyle>
            <a:lvl1pPr algn="l">
              <a:defRPr sz="1950" b="1"/>
            </a:lvl1pPr>
          </a:lstStyle>
          <a:p>
            <a:r>
              <a:rPr lang="el-GR"/>
              <a:t>Στυλ κύριου τίτλου</a:t>
            </a:r>
          </a:p>
        </p:txBody>
      </p:sp>
      <p:sp>
        <p:nvSpPr>
          <p:cNvPr id="3" name="Θέση εικόνας 2"/>
          <p:cNvSpPr>
            <a:spLocks noGrp="1"/>
          </p:cNvSpPr>
          <p:nvPr>
            <p:ph type="pic" idx="1"/>
          </p:nvPr>
        </p:nvSpPr>
        <p:spPr>
          <a:xfrm>
            <a:off x="1792288" y="697260"/>
            <a:ext cx="5486400" cy="3242386"/>
          </a:xfrm>
        </p:spPr>
        <p:txBody>
          <a:bodyPr rtlCol="0">
            <a:normAutofit/>
          </a:bodyPr>
          <a:lstStyle>
            <a:lvl1pPr marL="0" indent="0">
              <a:buNone/>
              <a:defRPr sz="3075"/>
            </a:lvl1pPr>
            <a:lvl2pPr marL="439528" indent="0">
              <a:buNone/>
              <a:defRPr sz="2700"/>
            </a:lvl2pPr>
            <a:lvl3pPr marL="879056" indent="0">
              <a:buNone/>
              <a:defRPr sz="2325"/>
            </a:lvl3pPr>
            <a:lvl4pPr marL="1318582" indent="0">
              <a:buNone/>
              <a:defRPr sz="1950"/>
            </a:lvl4pPr>
            <a:lvl5pPr marL="1758110" indent="0">
              <a:buNone/>
              <a:defRPr sz="1950"/>
            </a:lvl5pPr>
            <a:lvl6pPr marL="2197637" indent="0">
              <a:buNone/>
              <a:defRPr sz="1950"/>
            </a:lvl6pPr>
            <a:lvl7pPr marL="2637164" indent="0">
              <a:buNone/>
              <a:defRPr sz="1950"/>
            </a:lvl7pPr>
            <a:lvl8pPr marL="3076692" indent="0">
              <a:buNone/>
              <a:defRPr sz="1950"/>
            </a:lvl8pPr>
            <a:lvl9pPr marL="3516221" indent="0">
              <a:buNone/>
              <a:defRPr sz="1950"/>
            </a:lvl9pPr>
          </a:lstStyle>
          <a:p>
            <a:pPr lvl="0"/>
            <a:endParaRPr lang="el-GR" noProof="0"/>
          </a:p>
        </p:txBody>
      </p:sp>
      <p:sp>
        <p:nvSpPr>
          <p:cNvPr id="4" name="Θέση κειμένου 3"/>
          <p:cNvSpPr>
            <a:spLocks noGrp="1"/>
          </p:cNvSpPr>
          <p:nvPr>
            <p:ph type="body" sz="half" idx="2"/>
          </p:nvPr>
        </p:nvSpPr>
        <p:spPr>
          <a:xfrm>
            <a:off x="1792288" y="4509285"/>
            <a:ext cx="5486400" cy="634216"/>
          </a:xfrm>
        </p:spPr>
        <p:txBody>
          <a:bodyPr/>
          <a:lstStyle>
            <a:lvl1pPr marL="0" indent="0">
              <a:buNone/>
              <a:defRPr sz="1350"/>
            </a:lvl1pPr>
            <a:lvl2pPr marL="439528" indent="0">
              <a:buNone/>
              <a:defRPr sz="1125"/>
            </a:lvl2pPr>
            <a:lvl3pPr marL="879056" indent="0">
              <a:buNone/>
              <a:defRPr sz="975"/>
            </a:lvl3pPr>
            <a:lvl4pPr marL="1318582" indent="0">
              <a:buNone/>
              <a:defRPr sz="900"/>
            </a:lvl4pPr>
            <a:lvl5pPr marL="1758110" indent="0">
              <a:buNone/>
              <a:defRPr sz="900"/>
            </a:lvl5pPr>
            <a:lvl6pPr marL="2197637" indent="0">
              <a:buNone/>
              <a:defRPr sz="900"/>
            </a:lvl6pPr>
            <a:lvl7pPr marL="2637164" indent="0">
              <a:buNone/>
              <a:defRPr sz="900"/>
            </a:lvl7pPr>
            <a:lvl8pPr marL="3076692" indent="0">
              <a:buNone/>
              <a:defRPr sz="900"/>
            </a:lvl8pPr>
            <a:lvl9pPr marL="3516221" indent="0">
              <a:buNone/>
              <a:defRPr sz="90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D554DAF0-099A-43A6-8C55-09CA1DCFDBAA}" type="datetimeFigureOut">
              <a:rPr lang="el-GR"/>
              <a:pPr>
                <a:defRPr/>
              </a:pPr>
              <a:t>29/1/2021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B43F864C-B802-416F-A8D0-A4A78CE1F078}" type="slidenum">
              <a:rPr lang="el-GR"/>
              <a:pPr>
                <a:defRPr/>
              </a:pPr>
              <a:t>‹#›</a:t>
            </a:fld>
            <a:endParaRPr lang="el-GR"/>
          </a:p>
        </p:txBody>
      </p:sp>
    </p:spTree>
    <p:extLst>
      <p:ext uri="{BB962C8B-B14F-4D97-AF65-F5344CB8AC3E}">
        <p14:creationId xmlns="" xmlns:p14="http://schemas.microsoft.com/office/powerpoint/2010/main" val="144604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4" name="Θέση ημερομηνίας 2"/>
          <p:cNvSpPr>
            <a:spLocks noGrp="1"/>
          </p:cNvSpPr>
          <p:nvPr>
            <p:ph type="dt" sz="half" idx="10"/>
          </p:nvPr>
        </p:nvSpPr>
        <p:spPr/>
        <p:txBody>
          <a:bodyPr/>
          <a:lstStyle>
            <a:lvl1pPr>
              <a:defRPr/>
            </a:lvl1pPr>
          </a:lstStyle>
          <a:p>
            <a:pPr>
              <a:defRPr/>
            </a:pPr>
            <a:fld id="{DA14701E-5334-41CF-9D11-0971C0331B36}" type="datetimeFigureOut">
              <a:rPr lang="el-GR"/>
              <a:pPr>
                <a:defRPr/>
              </a:pPr>
              <a:t>29/1/2021</a:t>
            </a:fld>
            <a:endParaRPr lang="el-GR"/>
          </a:p>
        </p:txBody>
      </p:sp>
      <p:sp>
        <p:nvSpPr>
          <p:cNvPr id="5" name="Θέση υποσέλιδου 3"/>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4"/>
          <p:cNvSpPr>
            <a:spLocks noGrp="1"/>
          </p:cNvSpPr>
          <p:nvPr>
            <p:ph type="sldNum" sz="quarter" idx="12"/>
          </p:nvPr>
        </p:nvSpPr>
        <p:spPr/>
        <p:txBody>
          <a:bodyPr/>
          <a:lstStyle>
            <a:lvl1pPr>
              <a:defRPr/>
            </a:lvl1pPr>
          </a:lstStyle>
          <a:p>
            <a:pPr>
              <a:defRPr/>
            </a:pPr>
            <a:fld id="{C0A34440-7F41-4E4C-9F33-32A94906F0A9}" type="slidenum">
              <a:rPr lang="el-GR"/>
              <a:pPr>
                <a:defRPr/>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327A54D3-A43B-459B-981C-6FA211289FEE}"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1E5FCE73-22B8-4CA3-BD9A-53354E79DB0E}" type="slidenum">
              <a:rPr lang="el-GR"/>
              <a:pPr>
                <a:defRPr/>
              </a:pPr>
              <a:t>‹#›</a:t>
            </a:fld>
            <a:endParaRPr lang="el-GR"/>
          </a:p>
        </p:txBody>
      </p:sp>
    </p:spTree>
    <p:extLst>
      <p:ext uri="{BB962C8B-B14F-4D97-AF65-F5344CB8AC3E}">
        <p14:creationId xmlns="" xmlns:p14="http://schemas.microsoft.com/office/powerpoint/2010/main" val="25006898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Κατακόρυφος τίτλος 1"/>
          <p:cNvSpPr>
            <a:spLocks noGrp="1"/>
          </p:cNvSpPr>
          <p:nvPr>
            <p:ph type="title" orient="vert"/>
          </p:nvPr>
        </p:nvSpPr>
        <p:spPr>
          <a:xfrm>
            <a:off x="6629400" y="737716"/>
            <a:ext cx="2057400" cy="40640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737716"/>
            <a:ext cx="6019800" cy="40640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9FF16581-0C0C-4F0F-A333-A7E17DC12FB2}"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6CF2241C-40AC-4812-A86E-7A091D7D5928}" type="slidenum">
              <a:rPr lang="el-GR"/>
              <a:pPr>
                <a:defRPr/>
              </a:pPr>
              <a:t>‹#›</a:t>
            </a:fld>
            <a:endParaRPr lang="el-GR"/>
          </a:p>
        </p:txBody>
      </p:sp>
    </p:spTree>
    <p:extLst>
      <p:ext uri="{BB962C8B-B14F-4D97-AF65-F5344CB8AC3E}">
        <p14:creationId xmlns="" xmlns:p14="http://schemas.microsoft.com/office/powerpoint/2010/main" val="2613557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 xmlns:a16="http://schemas.microsoft.com/office/drawing/2014/main" id="{FB18C16F-B5CD-49A5-9132-508D237A8037}"/>
              </a:ext>
            </a:extLst>
          </p:cNvPr>
          <p:cNvSpPr>
            <a:spLocks noGrp="1"/>
          </p:cNvSpPr>
          <p:nvPr>
            <p:ph type="pic" sz="quarter" idx="11" hasCustomPrompt="1"/>
          </p:nvPr>
        </p:nvSpPr>
        <p:spPr>
          <a:xfrm>
            <a:off x="0" y="0"/>
            <a:ext cx="9144000" cy="5715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59204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3" name="Θέση ημερομηνίας 1"/>
          <p:cNvSpPr>
            <a:spLocks noGrp="1"/>
          </p:cNvSpPr>
          <p:nvPr>
            <p:ph type="dt" sz="half" idx="10"/>
          </p:nvPr>
        </p:nvSpPr>
        <p:spPr/>
        <p:txBody>
          <a:bodyPr/>
          <a:lstStyle>
            <a:lvl1pPr>
              <a:defRPr/>
            </a:lvl1pPr>
          </a:lstStyle>
          <a:p>
            <a:pPr>
              <a:defRPr/>
            </a:pPr>
            <a:fld id="{BE1F285B-571A-49EC-9254-FB66A6D0C73A}" type="datetimeFigureOut">
              <a:rPr lang="el-GR"/>
              <a:pPr>
                <a:defRPr/>
              </a:pPr>
              <a:t>29/1/2021</a:t>
            </a:fld>
            <a:endParaRPr lang="el-GR"/>
          </a:p>
        </p:txBody>
      </p:sp>
      <p:sp>
        <p:nvSpPr>
          <p:cNvPr id="4" name="Θέση υποσέλιδου 2"/>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3"/>
          <p:cNvSpPr>
            <a:spLocks noGrp="1"/>
          </p:cNvSpPr>
          <p:nvPr>
            <p:ph type="sldNum" sz="quarter" idx="12"/>
          </p:nvPr>
        </p:nvSpPr>
        <p:spPr/>
        <p:txBody>
          <a:bodyPr/>
          <a:lstStyle>
            <a:lvl1pPr>
              <a:defRPr/>
            </a:lvl1pPr>
          </a:lstStyle>
          <a:p>
            <a:pPr>
              <a:defRPr/>
            </a:pPr>
            <a:fld id="{41E381DA-0E17-4CBE-A386-BAD66C16F75D}"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2" y="702662"/>
            <a:ext cx="3008313" cy="498657"/>
          </a:xfrm>
        </p:spPr>
        <p:txBody>
          <a:bodyPr anchor="b"/>
          <a:lstStyle>
            <a:lvl1pPr algn="l">
              <a:defRPr sz="1600" b="1"/>
            </a:lvl1pPr>
          </a:lstStyle>
          <a:p>
            <a:r>
              <a:rPr lang="el-GR"/>
              <a:t>Στυλ κύριου τίτλου</a:t>
            </a:r>
          </a:p>
        </p:txBody>
      </p:sp>
      <p:sp>
        <p:nvSpPr>
          <p:cNvPr id="3" name="Θέση περιεχομένου 2"/>
          <p:cNvSpPr>
            <a:spLocks noGrp="1"/>
          </p:cNvSpPr>
          <p:nvPr>
            <p:ph idx="1"/>
          </p:nvPr>
        </p:nvSpPr>
        <p:spPr>
          <a:xfrm>
            <a:off x="3575050" y="1201732"/>
            <a:ext cx="5111750" cy="37440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2" y="1201316"/>
            <a:ext cx="3008313" cy="3744416"/>
          </a:xfrm>
        </p:spPr>
        <p:txBody>
          <a:bodyPr>
            <a:normAutofit/>
          </a:bodyPr>
          <a:lstStyle>
            <a:lvl1pPr marL="0" indent="0">
              <a:buNone/>
              <a:defRPr sz="1100"/>
            </a:lvl1pPr>
            <a:lvl2pPr marL="457145" indent="0">
              <a:buNone/>
              <a:defRPr sz="1200"/>
            </a:lvl2pPr>
            <a:lvl3pPr marL="914291" indent="0">
              <a:buNone/>
              <a:defRPr sz="1000"/>
            </a:lvl3pPr>
            <a:lvl4pPr marL="1371435" indent="0">
              <a:buNone/>
              <a:defRPr sz="900"/>
            </a:lvl4pPr>
            <a:lvl5pPr marL="1828581" indent="0">
              <a:buNone/>
              <a:defRPr sz="900"/>
            </a:lvl5pPr>
            <a:lvl6pPr marL="2285725" indent="0">
              <a:buNone/>
              <a:defRPr sz="900"/>
            </a:lvl6pPr>
            <a:lvl7pPr marL="2742870" indent="0">
              <a:buNone/>
              <a:defRPr sz="900"/>
            </a:lvl7pPr>
            <a:lvl8pPr marL="3200016" indent="0">
              <a:buNone/>
              <a:defRPr sz="900"/>
            </a:lvl8pPr>
            <a:lvl9pPr marL="3657162" indent="0">
              <a:buNone/>
              <a:defRPr sz="90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5036A7CE-3BC5-48E2-8D14-F2ABCF76570A}" type="datetimeFigureOut">
              <a:rPr lang="el-GR"/>
              <a:pPr>
                <a:defRPr/>
              </a:pPr>
              <a:t>29/1/2021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6F040A31-AEEC-4EE0-8EE5-0DD433B3E89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1792288" y="4026205"/>
            <a:ext cx="5486400" cy="446579"/>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97260"/>
            <a:ext cx="5486400" cy="3242386"/>
          </a:xfrm>
        </p:spPr>
        <p:txBody>
          <a:bodyPr rtlCol="0">
            <a:normAutofit/>
          </a:bodyPr>
          <a:lstStyle>
            <a:lvl1pPr marL="0" indent="0">
              <a:buNone/>
              <a:defRPr sz="3200"/>
            </a:lvl1pPr>
            <a:lvl2pPr marL="457145" indent="0">
              <a:buNone/>
              <a:defRPr sz="2800"/>
            </a:lvl2pPr>
            <a:lvl3pPr marL="914291" indent="0">
              <a:buNone/>
              <a:defRPr sz="2400"/>
            </a:lvl3pPr>
            <a:lvl4pPr marL="1371435" indent="0">
              <a:buNone/>
              <a:defRPr sz="2000"/>
            </a:lvl4pPr>
            <a:lvl5pPr marL="1828581" indent="0">
              <a:buNone/>
              <a:defRPr sz="2000"/>
            </a:lvl5pPr>
            <a:lvl6pPr marL="2285725" indent="0">
              <a:buNone/>
              <a:defRPr sz="2000"/>
            </a:lvl6pPr>
            <a:lvl7pPr marL="2742870" indent="0">
              <a:buNone/>
              <a:defRPr sz="2000"/>
            </a:lvl7pPr>
            <a:lvl8pPr marL="3200016" indent="0">
              <a:buNone/>
              <a:defRPr sz="2000"/>
            </a:lvl8pPr>
            <a:lvl9pPr marL="3657162" indent="0">
              <a:buNone/>
              <a:defRPr sz="2000"/>
            </a:lvl9pPr>
          </a:lstStyle>
          <a:p>
            <a:pPr lvl="0"/>
            <a:endParaRPr lang="el-GR" noProof="0"/>
          </a:p>
        </p:txBody>
      </p:sp>
      <p:sp>
        <p:nvSpPr>
          <p:cNvPr id="4" name="Θέση κειμένου 3"/>
          <p:cNvSpPr>
            <a:spLocks noGrp="1"/>
          </p:cNvSpPr>
          <p:nvPr>
            <p:ph type="body" sz="half" idx="2"/>
          </p:nvPr>
        </p:nvSpPr>
        <p:spPr>
          <a:xfrm>
            <a:off x="1792288" y="4509285"/>
            <a:ext cx="5486400" cy="634216"/>
          </a:xfrm>
        </p:spPr>
        <p:txBody>
          <a:bodyPr/>
          <a:lstStyle>
            <a:lvl1pPr marL="0" indent="0">
              <a:buNone/>
              <a:defRPr sz="1400"/>
            </a:lvl1pPr>
            <a:lvl2pPr marL="457145" indent="0">
              <a:buNone/>
              <a:defRPr sz="1200"/>
            </a:lvl2pPr>
            <a:lvl3pPr marL="914291" indent="0">
              <a:buNone/>
              <a:defRPr sz="1000"/>
            </a:lvl3pPr>
            <a:lvl4pPr marL="1371435" indent="0">
              <a:buNone/>
              <a:defRPr sz="900"/>
            </a:lvl4pPr>
            <a:lvl5pPr marL="1828581" indent="0">
              <a:buNone/>
              <a:defRPr sz="900"/>
            </a:lvl5pPr>
            <a:lvl6pPr marL="2285725" indent="0">
              <a:buNone/>
              <a:defRPr sz="900"/>
            </a:lvl6pPr>
            <a:lvl7pPr marL="2742870" indent="0">
              <a:buNone/>
              <a:defRPr sz="900"/>
            </a:lvl7pPr>
            <a:lvl8pPr marL="3200016" indent="0">
              <a:buNone/>
              <a:defRPr sz="900"/>
            </a:lvl8pPr>
            <a:lvl9pPr marL="3657162" indent="0">
              <a:buNone/>
              <a:defRPr sz="90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D554DAF0-099A-43A6-8C55-09CA1DCFDBAA}" type="datetimeFigureOut">
              <a:rPr lang="el-GR"/>
              <a:pPr>
                <a:defRPr/>
              </a:pPr>
              <a:t>29/1/2021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B43F864C-B802-416F-A8D0-A4A78CE1F078}"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49213"/>
            <a:ext cx="8229600" cy="431800"/>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el-GR"/>
              <a:t>Στυλ κύριου τίτλου</a:t>
            </a:r>
          </a:p>
        </p:txBody>
      </p:sp>
      <p:sp>
        <p:nvSpPr>
          <p:cNvPr id="1027" name="Θέση κειμένου 2"/>
          <p:cNvSpPr>
            <a:spLocks noGrp="1"/>
          </p:cNvSpPr>
          <p:nvPr>
            <p:ph type="body" idx="1"/>
          </p:nvPr>
        </p:nvSpPr>
        <p:spPr bwMode="auto">
          <a:xfrm>
            <a:off x="457200" y="841375"/>
            <a:ext cx="8229600" cy="3771900"/>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5297488"/>
            <a:ext cx="2133600" cy="303212"/>
          </a:xfrm>
          <a:prstGeom prst="rect">
            <a:avLst/>
          </a:prstGeom>
        </p:spPr>
        <p:txBody>
          <a:bodyPr vert="horz" lIns="91428" tIns="45714" rIns="91428" bIns="45714"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29A97F4-0C21-46FD-9737-5579B2A2DE23}" type="datetimeFigureOut">
              <a:rPr lang="el-GR"/>
              <a:pPr>
                <a:defRPr/>
              </a:pPr>
              <a:t>29/1/2021</a:t>
            </a:fld>
            <a:endParaRPr lang="el-GR"/>
          </a:p>
        </p:txBody>
      </p:sp>
      <p:sp>
        <p:nvSpPr>
          <p:cNvPr id="5" name="Θέση υποσέλιδου 4"/>
          <p:cNvSpPr>
            <a:spLocks noGrp="1"/>
          </p:cNvSpPr>
          <p:nvPr>
            <p:ph type="ftr" sz="quarter" idx="3"/>
          </p:nvPr>
        </p:nvSpPr>
        <p:spPr>
          <a:xfrm>
            <a:off x="3124200" y="5297488"/>
            <a:ext cx="2895600" cy="303212"/>
          </a:xfrm>
          <a:prstGeom prst="rect">
            <a:avLst/>
          </a:prstGeom>
        </p:spPr>
        <p:txBody>
          <a:bodyPr vert="horz" lIns="91428" tIns="45714" rIns="91428" bIns="45714"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Θέση αριθμού διαφάνειας 5"/>
          <p:cNvSpPr>
            <a:spLocks noGrp="1"/>
          </p:cNvSpPr>
          <p:nvPr>
            <p:ph type="sldNum" sz="quarter" idx="4"/>
          </p:nvPr>
        </p:nvSpPr>
        <p:spPr>
          <a:xfrm>
            <a:off x="6553200" y="5297488"/>
            <a:ext cx="2133600" cy="303212"/>
          </a:xfrm>
          <a:prstGeom prst="rect">
            <a:avLst/>
          </a:prstGeom>
        </p:spPr>
        <p:txBody>
          <a:bodyPr vert="horz" lIns="91428" tIns="45714" rIns="91428" bIns="45714"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EE4B349-3E15-4BEA-8E7D-43843BA5E98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3600" kern="1200">
          <a:solidFill>
            <a:srgbClr val="5B9BD6"/>
          </a:solidFill>
          <a:latin typeface="+mj-lt"/>
          <a:ea typeface="+mj-ea"/>
          <a:cs typeface="+mj-cs"/>
        </a:defRPr>
      </a:lvl1pPr>
      <a:lvl2pPr algn="ctr" rtl="0" fontAlgn="base">
        <a:spcBef>
          <a:spcPct val="0"/>
        </a:spcBef>
        <a:spcAft>
          <a:spcPct val="0"/>
        </a:spcAft>
        <a:defRPr sz="3600">
          <a:solidFill>
            <a:srgbClr val="5B9BD6"/>
          </a:solidFill>
          <a:latin typeface="Calibri" pitchFamily="34" charset="0"/>
        </a:defRPr>
      </a:lvl2pPr>
      <a:lvl3pPr algn="ctr" rtl="0" fontAlgn="base">
        <a:spcBef>
          <a:spcPct val="0"/>
        </a:spcBef>
        <a:spcAft>
          <a:spcPct val="0"/>
        </a:spcAft>
        <a:defRPr sz="3600">
          <a:solidFill>
            <a:srgbClr val="5B9BD6"/>
          </a:solidFill>
          <a:latin typeface="Calibri" pitchFamily="34" charset="0"/>
        </a:defRPr>
      </a:lvl3pPr>
      <a:lvl4pPr algn="ctr" rtl="0" fontAlgn="base">
        <a:spcBef>
          <a:spcPct val="0"/>
        </a:spcBef>
        <a:spcAft>
          <a:spcPct val="0"/>
        </a:spcAft>
        <a:defRPr sz="3600">
          <a:solidFill>
            <a:srgbClr val="5B9BD6"/>
          </a:solidFill>
          <a:latin typeface="Calibri" pitchFamily="34" charset="0"/>
        </a:defRPr>
      </a:lvl4pPr>
      <a:lvl5pPr algn="ctr" rtl="0" fontAlgn="base">
        <a:spcBef>
          <a:spcPct val="0"/>
        </a:spcBef>
        <a:spcAft>
          <a:spcPct val="0"/>
        </a:spcAft>
        <a:defRPr sz="3600">
          <a:solidFill>
            <a:srgbClr val="5B9BD6"/>
          </a:solidFill>
          <a:latin typeface="Calibri" pitchFamily="34" charset="0"/>
        </a:defRPr>
      </a:lvl5pPr>
      <a:lvl6pPr marL="457145" algn="ctr" rtl="0" fontAlgn="base">
        <a:spcBef>
          <a:spcPct val="0"/>
        </a:spcBef>
        <a:spcAft>
          <a:spcPct val="0"/>
        </a:spcAft>
        <a:defRPr sz="3600">
          <a:solidFill>
            <a:srgbClr val="5B9BD6"/>
          </a:solidFill>
          <a:latin typeface="Calibri" pitchFamily="34" charset="0"/>
        </a:defRPr>
      </a:lvl6pPr>
      <a:lvl7pPr marL="914291" algn="ctr" rtl="0" fontAlgn="base">
        <a:spcBef>
          <a:spcPct val="0"/>
        </a:spcBef>
        <a:spcAft>
          <a:spcPct val="0"/>
        </a:spcAft>
        <a:defRPr sz="3600">
          <a:solidFill>
            <a:srgbClr val="5B9BD6"/>
          </a:solidFill>
          <a:latin typeface="Calibri" pitchFamily="34" charset="0"/>
        </a:defRPr>
      </a:lvl7pPr>
      <a:lvl8pPr marL="1371435" algn="ctr" rtl="0" fontAlgn="base">
        <a:spcBef>
          <a:spcPct val="0"/>
        </a:spcBef>
        <a:spcAft>
          <a:spcPct val="0"/>
        </a:spcAft>
        <a:defRPr sz="3600">
          <a:solidFill>
            <a:srgbClr val="5B9BD6"/>
          </a:solidFill>
          <a:latin typeface="Calibri" pitchFamily="34" charset="0"/>
        </a:defRPr>
      </a:lvl8pPr>
      <a:lvl9pPr marL="1828581" algn="ctr" rtl="0" fontAlgn="base">
        <a:spcBef>
          <a:spcPct val="0"/>
        </a:spcBef>
        <a:spcAft>
          <a:spcPct val="0"/>
        </a:spcAft>
        <a:defRPr sz="3600">
          <a:solidFill>
            <a:srgbClr val="5B9BD6"/>
          </a:solidFill>
          <a:latin typeface="Calibri" pitchFamily="34" charset="0"/>
        </a:defRPr>
      </a:lvl9pPr>
    </p:titleStyle>
    <p:bodyStyle>
      <a:lvl1pPr marL="342858" indent="-342858"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860" indent="-285716"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2862" indent="-228573" algn="l" rtl="0" fontAlgn="base">
        <a:spcBef>
          <a:spcPct val="20000"/>
        </a:spcBef>
        <a:spcAft>
          <a:spcPct val="0"/>
        </a:spcAft>
        <a:buFont typeface="Arial" charset="0"/>
        <a:buChar char="•"/>
        <a:defRPr kern="1200">
          <a:solidFill>
            <a:schemeClr val="tx1"/>
          </a:solidFill>
          <a:latin typeface="+mn-lt"/>
          <a:ea typeface="+mn-ea"/>
          <a:cs typeface="+mn-cs"/>
        </a:defRPr>
      </a:lvl3pPr>
      <a:lvl4pPr marL="1600008" indent="-228573"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154" indent="-228573"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299" indent="-228573" algn="l" defTabSz="9142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3" indent="-228573" algn="l" defTabSz="9142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3" algn="l" defTabSz="9142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2" indent="-228573" algn="l" defTabSz="9142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291" rtl="0" eaLnBrk="1" latinLnBrk="0" hangingPunct="1">
        <a:defRPr sz="1800" kern="1200">
          <a:solidFill>
            <a:schemeClr val="tx1"/>
          </a:solidFill>
          <a:latin typeface="+mn-lt"/>
          <a:ea typeface="+mn-ea"/>
          <a:cs typeface="+mn-cs"/>
        </a:defRPr>
      </a:lvl1pPr>
      <a:lvl2pPr marL="457145" algn="l" defTabSz="914291" rtl="0" eaLnBrk="1" latinLnBrk="0" hangingPunct="1">
        <a:defRPr sz="1800" kern="1200">
          <a:solidFill>
            <a:schemeClr val="tx1"/>
          </a:solidFill>
          <a:latin typeface="+mn-lt"/>
          <a:ea typeface="+mn-ea"/>
          <a:cs typeface="+mn-cs"/>
        </a:defRPr>
      </a:lvl2pPr>
      <a:lvl3pPr marL="914291" algn="l" defTabSz="914291" rtl="0" eaLnBrk="1" latinLnBrk="0" hangingPunct="1">
        <a:defRPr sz="1800" kern="1200">
          <a:solidFill>
            <a:schemeClr val="tx1"/>
          </a:solidFill>
          <a:latin typeface="+mn-lt"/>
          <a:ea typeface="+mn-ea"/>
          <a:cs typeface="+mn-cs"/>
        </a:defRPr>
      </a:lvl3pPr>
      <a:lvl4pPr marL="1371435" algn="l" defTabSz="914291" rtl="0" eaLnBrk="1" latinLnBrk="0" hangingPunct="1">
        <a:defRPr sz="1800" kern="1200">
          <a:solidFill>
            <a:schemeClr val="tx1"/>
          </a:solidFill>
          <a:latin typeface="+mn-lt"/>
          <a:ea typeface="+mn-ea"/>
          <a:cs typeface="+mn-cs"/>
        </a:defRPr>
      </a:lvl4pPr>
      <a:lvl5pPr marL="1828581" algn="l" defTabSz="914291" rtl="0" eaLnBrk="1" latinLnBrk="0" hangingPunct="1">
        <a:defRPr sz="1800" kern="1200">
          <a:solidFill>
            <a:schemeClr val="tx1"/>
          </a:solidFill>
          <a:latin typeface="+mn-lt"/>
          <a:ea typeface="+mn-ea"/>
          <a:cs typeface="+mn-cs"/>
        </a:defRPr>
      </a:lvl5pPr>
      <a:lvl6pPr marL="2285725" algn="l" defTabSz="914291" rtl="0" eaLnBrk="1" latinLnBrk="0" hangingPunct="1">
        <a:defRPr sz="1800" kern="1200">
          <a:solidFill>
            <a:schemeClr val="tx1"/>
          </a:solidFill>
          <a:latin typeface="+mn-lt"/>
          <a:ea typeface="+mn-ea"/>
          <a:cs typeface="+mn-cs"/>
        </a:defRPr>
      </a:lvl6pPr>
      <a:lvl7pPr marL="2742870" algn="l" defTabSz="914291" rtl="0" eaLnBrk="1" latinLnBrk="0" hangingPunct="1">
        <a:defRPr sz="1800" kern="1200">
          <a:solidFill>
            <a:schemeClr val="tx1"/>
          </a:solidFill>
          <a:latin typeface="+mn-lt"/>
          <a:ea typeface="+mn-ea"/>
          <a:cs typeface="+mn-cs"/>
        </a:defRPr>
      </a:lvl7pPr>
      <a:lvl8pPr marL="3200016" algn="l" defTabSz="914291" rtl="0" eaLnBrk="1" latinLnBrk="0" hangingPunct="1">
        <a:defRPr sz="1800" kern="1200">
          <a:solidFill>
            <a:schemeClr val="tx1"/>
          </a:solidFill>
          <a:latin typeface="+mn-lt"/>
          <a:ea typeface="+mn-ea"/>
          <a:cs typeface="+mn-cs"/>
        </a:defRPr>
      </a:lvl8pPr>
      <a:lvl9pPr marL="3657162" algn="l" defTabSz="9142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 xmlns:p14="http://schemas.microsoft.com/office/powerpoint/2010/main" val="5305279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49213"/>
            <a:ext cx="8229600" cy="431800"/>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el-GR"/>
              <a:t>Στυλ κύριου τίτλου</a:t>
            </a:r>
          </a:p>
        </p:txBody>
      </p:sp>
      <p:sp>
        <p:nvSpPr>
          <p:cNvPr id="1027" name="Θέση κειμένου 2"/>
          <p:cNvSpPr>
            <a:spLocks noGrp="1"/>
          </p:cNvSpPr>
          <p:nvPr>
            <p:ph type="body" idx="1"/>
          </p:nvPr>
        </p:nvSpPr>
        <p:spPr bwMode="auto">
          <a:xfrm>
            <a:off x="457200" y="841375"/>
            <a:ext cx="8229600" cy="3771900"/>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5297488"/>
            <a:ext cx="2133600" cy="303212"/>
          </a:xfrm>
          <a:prstGeom prst="rect">
            <a:avLst/>
          </a:prstGeom>
        </p:spPr>
        <p:txBody>
          <a:bodyPr vert="horz" lIns="91428" tIns="45714" rIns="91428" bIns="45714" rtlCol="0" anchor="ctr"/>
          <a:lstStyle>
            <a:lvl1pPr algn="l" fontAlgn="auto">
              <a:spcBef>
                <a:spcPts val="0"/>
              </a:spcBef>
              <a:spcAft>
                <a:spcPts val="0"/>
              </a:spcAft>
              <a:defRPr sz="1080" smtClean="0">
                <a:solidFill>
                  <a:schemeClr val="tx1">
                    <a:tint val="75000"/>
                  </a:schemeClr>
                </a:solidFill>
                <a:latin typeface="+mn-lt"/>
                <a:cs typeface="+mn-cs"/>
              </a:defRPr>
            </a:lvl1pPr>
          </a:lstStyle>
          <a:p>
            <a:pPr>
              <a:defRPr/>
            </a:pPr>
            <a:fld id="{029A97F4-0C21-46FD-9737-5579B2A2DE23}" type="datetimeFigureOut">
              <a:rPr lang="el-GR">
                <a:solidFill>
                  <a:prstClr val="black">
                    <a:tint val="75000"/>
                  </a:prstClr>
                </a:solidFill>
              </a:rPr>
              <a:pPr>
                <a:defRPr/>
              </a:pPr>
              <a:t>29/1/2021</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5297488"/>
            <a:ext cx="2895600" cy="303212"/>
          </a:xfrm>
          <a:prstGeom prst="rect">
            <a:avLst/>
          </a:prstGeom>
        </p:spPr>
        <p:txBody>
          <a:bodyPr vert="horz" lIns="91428" tIns="45714" rIns="91428" bIns="45714" rtlCol="0" anchor="ctr"/>
          <a:lstStyle>
            <a:lvl1pPr algn="ctr" fontAlgn="auto">
              <a:spcBef>
                <a:spcPts val="0"/>
              </a:spcBef>
              <a:spcAft>
                <a:spcPts val="0"/>
              </a:spcAft>
              <a:defRPr sz="1080">
                <a:solidFill>
                  <a:schemeClr val="tx1">
                    <a:tint val="75000"/>
                  </a:schemeClr>
                </a:solidFill>
                <a:latin typeface="+mn-lt"/>
                <a:cs typeface="+mn-cs"/>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5297488"/>
            <a:ext cx="2133600" cy="303212"/>
          </a:xfrm>
          <a:prstGeom prst="rect">
            <a:avLst/>
          </a:prstGeom>
        </p:spPr>
        <p:txBody>
          <a:bodyPr vert="horz" lIns="91428" tIns="45714" rIns="91428" bIns="45714" rtlCol="0" anchor="ctr"/>
          <a:lstStyle>
            <a:lvl1pPr algn="r" fontAlgn="auto">
              <a:spcBef>
                <a:spcPts val="0"/>
              </a:spcBef>
              <a:spcAft>
                <a:spcPts val="0"/>
              </a:spcAft>
              <a:defRPr sz="1080" smtClean="0">
                <a:solidFill>
                  <a:schemeClr val="tx1">
                    <a:tint val="75000"/>
                  </a:schemeClr>
                </a:solidFill>
                <a:latin typeface="+mn-lt"/>
                <a:cs typeface="+mn-cs"/>
              </a:defRPr>
            </a:lvl1pPr>
          </a:lstStyle>
          <a:p>
            <a:pPr>
              <a:defRPr/>
            </a:pPr>
            <a:fld id="{8EE4B349-3E15-4BEA-8E7D-43843BA5E98F}"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 xmlns:p14="http://schemas.microsoft.com/office/powerpoint/2010/main" val="247170721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fontAlgn="base">
        <a:spcBef>
          <a:spcPct val="0"/>
        </a:spcBef>
        <a:spcAft>
          <a:spcPct val="0"/>
        </a:spcAft>
        <a:defRPr sz="3240" kern="1200">
          <a:solidFill>
            <a:srgbClr val="5B9BD6"/>
          </a:solidFill>
          <a:latin typeface="+mj-lt"/>
          <a:ea typeface="+mj-ea"/>
          <a:cs typeface="+mj-cs"/>
        </a:defRPr>
      </a:lvl1pPr>
      <a:lvl2pPr algn="ctr" rtl="0" fontAlgn="base">
        <a:spcBef>
          <a:spcPct val="0"/>
        </a:spcBef>
        <a:spcAft>
          <a:spcPct val="0"/>
        </a:spcAft>
        <a:defRPr sz="3240">
          <a:solidFill>
            <a:srgbClr val="5B9BD6"/>
          </a:solidFill>
          <a:latin typeface="Calibri" pitchFamily="34" charset="0"/>
        </a:defRPr>
      </a:lvl2pPr>
      <a:lvl3pPr algn="ctr" rtl="0" fontAlgn="base">
        <a:spcBef>
          <a:spcPct val="0"/>
        </a:spcBef>
        <a:spcAft>
          <a:spcPct val="0"/>
        </a:spcAft>
        <a:defRPr sz="3240">
          <a:solidFill>
            <a:srgbClr val="5B9BD6"/>
          </a:solidFill>
          <a:latin typeface="Calibri" pitchFamily="34" charset="0"/>
        </a:defRPr>
      </a:lvl3pPr>
      <a:lvl4pPr algn="ctr" rtl="0" fontAlgn="base">
        <a:spcBef>
          <a:spcPct val="0"/>
        </a:spcBef>
        <a:spcAft>
          <a:spcPct val="0"/>
        </a:spcAft>
        <a:defRPr sz="3240">
          <a:solidFill>
            <a:srgbClr val="5B9BD6"/>
          </a:solidFill>
          <a:latin typeface="Calibri" pitchFamily="34" charset="0"/>
        </a:defRPr>
      </a:lvl4pPr>
      <a:lvl5pPr algn="ctr" rtl="0" fontAlgn="base">
        <a:spcBef>
          <a:spcPct val="0"/>
        </a:spcBef>
        <a:spcAft>
          <a:spcPct val="0"/>
        </a:spcAft>
        <a:defRPr sz="3240">
          <a:solidFill>
            <a:srgbClr val="5B9BD6"/>
          </a:solidFill>
          <a:latin typeface="Calibri" pitchFamily="34" charset="0"/>
        </a:defRPr>
      </a:lvl5pPr>
      <a:lvl6pPr marL="411431" algn="ctr" rtl="0" fontAlgn="base">
        <a:spcBef>
          <a:spcPct val="0"/>
        </a:spcBef>
        <a:spcAft>
          <a:spcPct val="0"/>
        </a:spcAft>
        <a:defRPr sz="3240">
          <a:solidFill>
            <a:srgbClr val="5B9BD6"/>
          </a:solidFill>
          <a:latin typeface="Calibri" pitchFamily="34" charset="0"/>
        </a:defRPr>
      </a:lvl6pPr>
      <a:lvl7pPr marL="822862" algn="ctr" rtl="0" fontAlgn="base">
        <a:spcBef>
          <a:spcPct val="0"/>
        </a:spcBef>
        <a:spcAft>
          <a:spcPct val="0"/>
        </a:spcAft>
        <a:defRPr sz="3240">
          <a:solidFill>
            <a:srgbClr val="5B9BD6"/>
          </a:solidFill>
          <a:latin typeface="Calibri" pitchFamily="34" charset="0"/>
        </a:defRPr>
      </a:lvl7pPr>
      <a:lvl8pPr marL="1234292" algn="ctr" rtl="0" fontAlgn="base">
        <a:spcBef>
          <a:spcPct val="0"/>
        </a:spcBef>
        <a:spcAft>
          <a:spcPct val="0"/>
        </a:spcAft>
        <a:defRPr sz="3240">
          <a:solidFill>
            <a:srgbClr val="5B9BD6"/>
          </a:solidFill>
          <a:latin typeface="Calibri" pitchFamily="34" charset="0"/>
        </a:defRPr>
      </a:lvl8pPr>
      <a:lvl9pPr marL="1645723" algn="ctr" rtl="0" fontAlgn="base">
        <a:spcBef>
          <a:spcPct val="0"/>
        </a:spcBef>
        <a:spcAft>
          <a:spcPct val="0"/>
        </a:spcAft>
        <a:defRPr sz="3240">
          <a:solidFill>
            <a:srgbClr val="5B9BD6"/>
          </a:solidFill>
          <a:latin typeface="Calibri" pitchFamily="34" charset="0"/>
        </a:defRPr>
      </a:lvl9pPr>
    </p:titleStyle>
    <p:bodyStyle>
      <a:lvl1pPr marL="308573" indent="-308573" algn="l" rtl="0" fontAlgn="base">
        <a:spcBef>
          <a:spcPct val="20000"/>
        </a:spcBef>
        <a:spcAft>
          <a:spcPct val="0"/>
        </a:spcAft>
        <a:buFont typeface="Arial" charset="0"/>
        <a:buChar char="•"/>
        <a:defRPr sz="2160" kern="1200">
          <a:solidFill>
            <a:schemeClr val="tx1"/>
          </a:solidFill>
          <a:latin typeface="+mn-lt"/>
          <a:ea typeface="+mn-ea"/>
          <a:cs typeface="+mn-cs"/>
        </a:defRPr>
      </a:lvl1pPr>
      <a:lvl2pPr marL="668574" indent="-257144" algn="l" rtl="0" fontAlgn="base">
        <a:spcBef>
          <a:spcPct val="20000"/>
        </a:spcBef>
        <a:spcAft>
          <a:spcPct val="0"/>
        </a:spcAft>
        <a:buFont typeface="Arial" charset="0"/>
        <a:buChar char="–"/>
        <a:defRPr sz="1800" kern="1200">
          <a:solidFill>
            <a:schemeClr val="tx1"/>
          </a:solidFill>
          <a:latin typeface="+mn-lt"/>
          <a:ea typeface="+mn-ea"/>
          <a:cs typeface="+mn-cs"/>
        </a:defRPr>
      </a:lvl2pPr>
      <a:lvl3pPr marL="1028576" indent="-205716" algn="l" rtl="0" fontAlgn="base">
        <a:spcBef>
          <a:spcPct val="20000"/>
        </a:spcBef>
        <a:spcAft>
          <a:spcPct val="0"/>
        </a:spcAft>
        <a:buFont typeface="Arial" charset="0"/>
        <a:buChar char="•"/>
        <a:defRPr kern="1200">
          <a:solidFill>
            <a:schemeClr val="tx1"/>
          </a:solidFill>
          <a:latin typeface="+mn-lt"/>
          <a:ea typeface="+mn-ea"/>
          <a:cs typeface="+mn-cs"/>
        </a:defRPr>
      </a:lvl3pPr>
      <a:lvl4pPr marL="1440008" indent="-205716" algn="l" rtl="0" fontAlgn="base">
        <a:spcBef>
          <a:spcPct val="20000"/>
        </a:spcBef>
        <a:spcAft>
          <a:spcPct val="0"/>
        </a:spcAft>
        <a:buFont typeface="Arial" charset="0"/>
        <a:buChar char="–"/>
        <a:defRPr sz="1440" kern="1200">
          <a:solidFill>
            <a:schemeClr val="tx1"/>
          </a:solidFill>
          <a:latin typeface="+mn-lt"/>
          <a:ea typeface="+mn-ea"/>
          <a:cs typeface="+mn-cs"/>
        </a:defRPr>
      </a:lvl4pPr>
      <a:lvl5pPr marL="1851439" indent="-205716" algn="l" rtl="0" fontAlgn="base">
        <a:spcBef>
          <a:spcPct val="20000"/>
        </a:spcBef>
        <a:spcAft>
          <a:spcPct val="0"/>
        </a:spcAft>
        <a:buFont typeface="Arial" charset="0"/>
        <a:buChar char="»"/>
        <a:defRPr sz="1440" kern="1200">
          <a:solidFill>
            <a:schemeClr val="tx1"/>
          </a:solidFill>
          <a:latin typeface="+mn-lt"/>
          <a:ea typeface="+mn-ea"/>
          <a:cs typeface="+mn-cs"/>
        </a:defRPr>
      </a:lvl5pPr>
      <a:lvl6pPr marL="2262869" indent="-205716" algn="l" defTabSz="8228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299" indent="-205716" algn="l" defTabSz="8228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5730" indent="-205716" algn="l" defTabSz="8228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159" indent="-205716" algn="l" defTabSz="8228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822862" rtl="0" eaLnBrk="1" latinLnBrk="0" hangingPunct="1">
        <a:defRPr sz="1620" kern="1200">
          <a:solidFill>
            <a:schemeClr val="tx1"/>
          </a:solidFill>
          <a:latin typeface="+mn-lt"/>
          <a:ea typeface="+mn-ea"/>
          <a:cs typeface="+mn-cs"/>
        </a:defRPr>
      </a:lvl1pPr>
      <a:lvl2pPr marL="411431" algn="l" defTabSz="822862" rtl="0" eaLnBrk="1" latinLnBrk="0" hangingPunct="1">
        <a:defRPr sz="1620" kern="1200">
          <a:solidFill>
            <a:schemeClr val="tx1"/>
          </a:solidFill>
          <a:latin typeface="+mn-lt"/>
          <a:ea typeface="+mn-ea"/>
          <a:cs typeface="+mn-cs"/>
        </a:defRPr>
      </a:lvl2pPr>
      <a:lvl3pPr marL="822862" algn="l" defTabSz="822862" rtl="0" eaLnBrk="1" latinLnBrk="0" hangingPunct="1">
        <a:defRPr sz="1620" kern="1200">
          <a:solidFill>
            <a:schemeClr val="tx1"/>
          </a:solidFill>
          <a:latin typeface="+mn-lt"/>
          <a:ea typeface="+mn-ea"/>
          <a:cs typeface="+mn-cs"/>
        </a:defRPr>
      </a:lvl3pPr>
      <a:lvl4pPr marL="1234292" algn="l" defTabSz="822862" rtl="0" eaLnBrk="1" latinLnBrk="0" hangingPunct="1">
        <a:defRPr sz="1620" kern="1200">
          <a:solidFill>
            <a:schemeClr val="tx1"/>
          </a:solidFill>
          <a:latin typeface="+mn-lt"/>
          <a:ea typeface="+mn-ea"/>
          <a:cs typeface="+mn-cs"/>
        </a:defRPr>
      </a:lvl4pPr>
      <a:lvl5pPr marL="1645723" algn="l" defTabSz="822862" rtl="0" eaLnBrk="1" latinLnBrk="0" hangingPunct="1">
        <a:defRPr sz="1620" kern="1200">
          <a:solidFill>
            <a:schemeClr val="tx1"/>
          </a:solidFill>
          <a:latin typeface="+mn-lt"/>
          <a:ea typeface="+mn-ea"/>
          <a:cs typeface="+mn-cs"/>
        </a:defRPr>
      </a:lvl5pPr>
      <a:lvl6pPr marL="2057153" algn="l" defTabSz="822862" rtl="0" eaLnBrk="1" latinLnBrk="0" hangingPunct="1">
        <a:defRPr sz="1620" kern="1200">
          <a:solidFill>
            <a:schemeClr val="tx1"/>
          </a:solidFill>
          <a:latin typeface="+mn-lt"/>
          <a:ea typeface="+mn-ea"/>
          <a:cs typeface="+mn-cs"/>
        </a:defRPr>
      </a:lvl6pPr>
      <a:lvl7pPr marL="2468583" algn="l" defTabSz="822862" rtl="0" eaLnBrk="1" latinLnBrk="0" hangingPunct="1">
        <a:defRPr sz="1620" kern="1200">
          <a:solidFill>
            <a:schemeClr val="tx1"/>
          </a:solidFill>
          <a:latin typeface="+mn-lt"/>
          <a:ea typeface="+mn-ea"/>
          <a:cs typeface="+mn-cs"/>
        </a:defRPr>
      </a:lvl7pPr>
      <a:lvl8pPr marL="2880014" algn="l" defTabSz="822862" rtl="0" eaLnBrk="1" latinLnBrk="0" hangingPunct="1">
        <a:defRPr sz="1620" kern="1200">
          <a:solidFill>
            <a:schemeClr val="tx1"/>
          </a:solidFill>
          <a:latin typeface="+mn-lt"/>
          <a:ea typeface="+mn-ea"/>
          <a:cs typeface="+mn-cs"/>
        </a:defRPr>
      </a:lvl8pPr>
      <a:lvl9pPr marL="3291446" algn="l" defTabSz="822862" rtl="0" eaLnBrk="1" latinLnBrk="0" hangingPunct="1">
        <a:defRPr sz="16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49213"/>
            <a:ext cx="8229600" cy="431800"/>
          </a:xfrm>
          <a:prstGeom prst="rect">
            <a:avLst/>
          </a:prstGeom>
          <a:noFill/>
          <a:ln w="9525">
            <a:noFill/>
            <a:miter lim="800000"/>
            <a:headEnd/>
            <a:tailEnd/>
          </a:ln>
        </p:spPr>
        <p:txBody>
          <a:bodyPr vert="horz" wrap="square" lIns="117207" tIns="58603" rIns="117207" bIns="58603" numCol="1" anchor="ctr" anchorCtr="0" compatLnSpc="1">
            <a:prstTxWarp prst="textNoShape">
              <a:avLst/>
            </a:prstTxWarp>
          </a:bodyPr>
          <a:lstStyle/>
          <a:p>
            <a:pPr lvl="0"/>
            <a:r>
              <a:rPr lang="el-GR"/>
              <a:t>Στυλ κύριου τίτλου</a:t>
            </a:r>
          </a:p>
        </p:txBody>
      </p:sp>
      <p:sp>
        <p:nvSpPr>
          <p:cNvPr id="1027" name="Θέση κειμένου 2"/>
          <p:cNvSpPr>
            <a:spLocks noGrp="1"/>
          </p:cNvSpPr>
          <p:nvPr>
            <p:ph type="body" idx="1"/>
          </p:nvPr>
        </p:nvSpPr>
        <p:spPr bwMode="auto">
          <a:xfrm>
            <a:off x="457200" y="841375"/>
            <a:ext cx="8229600" cy="3771900"/>
          </a:xfrm>
          <a:prstGeom prst="rect">
            <a:avLst/>
          </a:prstGeom>
          <a:noFill/>
          <a:ln w="9525">
            <a:noFill/>
            <a:miter lim="800000"/>
            <a:headEnd/>
            <a:tailEnd/>
          </a:ln>
        </p:spPr>
        <p:txBody>
          <a:bodyPr vert="horz" wrap="square" lIns="117207" tIns="58603" rIns="117207" bIns="58603"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5297488"/>
            <a:ext cx="2133600" cy="303212"/>
          </a:xfrm>
          <a:prstGeom prst="rect">
            <a:avLst/>
          </a:prstGeom>
        </p:spPr>
        <p:txBody>
          <a:bodyPr vert="horz" lIns="117207" tIns="58603" rIns="117207" bIns="58603" rtlCol="0" anchor="ctr"/>
          <a:lstStyle>
            <a:lvl1pPr algn="l" fontAlgn="auto">
              <a:spcBef>
                <a:spcPts val="0"/>
              </a:spcBef>
              <a:spcAft>
                <a:spcPts val="0"/>
              </a:spcAft>
              <a:defRPr sz="1125" smtClean="0">
                <a:solidFill>
                  <a:schemeClr val="tx1">
                    <a:tint val="75000"/>
                  </a:schemeClr>
                </a:solidFill>
                <a:latin typeface="+mn-lt"/>
                <a:cs typeface="+mn-cs"/>
              </a:defRPr>
            </a:lvl1pPr>
          </a:lstStyle>
          <a:p>
            <a:pPr>
              <a:defRPr/>
            </a:pPr>
            <a:fld id="{029A97F4-0C21-46FD-9737-5579B2A2DE23}" type="datetimeFigureOut">
              <a:rPr lang="el-GR"/>
              <a:pPr>
                <a:defRPr/>
              </a:pPr>
              <a:t>29/1/2021</a:t>
            </a:fld>
            <a:endParaRPr lang="el-GR"/>
          </a:p>
        </p:txBody>
      </p:sp>
      <p:sp>
        <p:nvSpPr>
          <p:cNvPr id="5" name="Θέση υποσέλιδου 4"/>
          <p:cNvSpPr>
            <a:spLocks noGrp="1"/>
          </p:cNvSpPr>
          <p:nvPr>
            <p:ph type="ftr" sz="quarter" idx="3"/>
          </p:nvPr>
        </p:nvSpPr>
        <p:spPr>
          <a:xfrm>
            <a:off x="3124200" y="5297488"/>
            <a:ext cx="2895600" cy="303212"/>
          </a:xfrm>
          <a:prstGeom prst="rect">
            <a:avLst/>
          </a:prstGeom>
        </p:spPr>
        <p:txBody>
          <a:bodyPr vert="horz" lIns="117207" tIns="58603" rIns="117207" bIns="58603" rtlCol="0" anchor="ctr"/>
          <a:lstStyle>
            <a:lvl1pPr algn="ctr" fontAlgn="auto">
              <a:spcBef>
                <a:spcPts val="0"/>
              </a:spcBef>
              <a:spcAft>
                <a:spcPts val="0"/>
              </a:spcAft>
              <a:defRPr sz="1125">
                <a:solidFill>
                  <a:schemeClr val="tx1">
                    <a:tint val="75000"/>
                  </a:schemeClr>
                </a:solidFill>
                <a:latin typeface="+mn-lt"/>
                <a:cs typeface="+mn-cs"/>
              </a:defRPr>
            </a:lvl1pPr>
          </a:lstStyle>
          <a:p>
            <a:pPr>
              <a:defRPr/>
            </a:pPr>
            <a:endParaRPr lang="el-GR"/>
          </a:p>
        </p:txBody>
      </p:sp>
      <p:sp>
        <p:nvSpPr>
          <p:cNvPr id="6" name="Θέση αριθμού διαφάνειας 5"/>
          <p:cNvSpPr>
            <a:spLocks noGrp="1"/>
          </p:cNvSpPr>
          <p:nvPr>
            <p:ph type="sldNum" sz="quarter" idx="4"/>
          </p:nvPr>
        </p:nvSpPr>
        <p:spPr>
          <a:xfrm>
            <a:off x="6553200" y="5297488"/>
            <a:ext cx="2133600" cy="303212"/>
          </a:xfrm>
          <a:prstGeom prst="rect">
            <a:avLst/>
          </a:prstGeom>
        </p:spPr>
        <p:txBody>
          <a:bodyPr vert="horz" lIns="117207" tIns="58603" rIns="117207" bIns="58603" rtlCol="0" anchor="ctr"/>
          <a:lstStyle>
            <a:lvl1pPr algn="r" fontAlgn="auto">
              <a:spcBef>
                <a:spcPts val="0"/>
              </a:spcBef>
              <a:spcAft>
                <a:spcPts val="0"/>
              </a:spcAft>
              <a:defRPr sz="1125" smtClean="0">
                <a:solidFill>
                  <a:schemeClr val="tx1">
                    <a:tint val="75000"/>
                  </a:schemeClr>
                </a:solidFill>
                <a:latin typeface="+mn-lt"/>
                <a:cs typeface="+mn-cs"/>
              </a:defRPr>
            </a:lvl1pPr>
          </a:lstStyle>
          <a:p>
            <a:pPr>
              <a:defRPr/>
            </a:pPr>
            <a:fld id="{8EE4B349-3E15-4BEA-8E7D-43843BA5E98F}" type="slidenum">
              <a:rPr lang="el-GR"/>
              <a:pPr>
                <a:defRPr/>
              </a:pPr>
              <a:t>‹#›</a:t>
            </a:fld>
            <a:endParaRPr lang="el-GR"/>
          </a:p>
        </p:txBody>
      </p:sp>
    </p:spTree>
    <p:extLst>
      <p:ext uri="{BB962C8B-B14F-4D97-AF65-F5344CB8AC3E}">
        <p14:creationId xmlns="" xmlns:p14="http://schemas.microsoft.com/office/powerpoint/2010/main" val="17486690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fontAlgn="base">
        <a:spcBef>
          <a:spcPct val="0"/>
        </a:spcBef>
        <a:spcAft>
          <a:spcPct val="0"/>
        </a:spcAft>
        <a:defRPr sz="3450" kern="1200">
          <a:solidFill>
            <a:srgbClr val="5B9BD6"/>
          </a:solidFill>
          <a:latin typeface="+mj-lt"/>
          <a:ea typeface="+mj-ea"/>
          <a:cs typeface="+mj-cs"/>
        </a:defRPr>
      </a:lvl1pPr>
      <a:lvl2pPr algn="ctr" rtl="0" fontAlgn="base">
        <a:spcBef>
          <a:spcPct val="0"/>
        </a:spcBef>
        <a:spcAft>
          <a:spcPct val="0"/>
        </a:spcAft>
        <a:defRPr sz="3450">
          <a:solidFill>
            <a:srgbClr val="5B9BD6"/>
          </a:solidFill>
          <a:latin typeface="Calibri" pitchFamily="34" charset="0"/>
        </a:defRPr>
      </a:lvl2pPr>
      <a:lvl3pPr algn="ctr" rtl="0" fontAlgn="base">
        <a:spcBef>
          <a:spcPct val="0"/>
        </a:spcBef>
        <a:spcAft>
          <a:spcPct val="0"/>
        </a:spcAft>
        <a:defRPr sz="3450">
          <a:solidFill>
            <a:srgbClr val="5B9BD6"/>
          </a:solidFill>
          <a:latin typeface="Calibri" pitchFamily="34" charset="0"/>
        </a:defRPr>
      </a:lvl3pPr>
      <a:lvl4pPr algn="ctr" rtl="0" fontAlgn="base">
        <a:spcBef>
          <a:spcPct val="0"/>
        </a:spcBef>
        <a:spcAft>
          <a:spcPct val="0"/>
        </a:spcAft>
        <a:defRPr sz="3450">
          <a:solidFill>
            <a:srgbClr val="5B9BD6"/>
          </a:solidFill>
          <a:latin typeface="Calibri" pitchFamily="34" charset="0"/>
        </a:defRPr>
      </a:lvl4pPr>
      <a:lvl5pPr algn="ctr" rtl="0" fontAlgn="base">
        <a:spcBef>
          <a:spcPct val="0"/>
        </a:spcBef>
        <a:spcAft>
          <a:spcPct val="0"/>
        </a:spcAft>
        <a:defRPr sz="3450">
          <a:solidFill>
            <a:srgbClr val="5B9BD6"/>
          </a:solidFill>
          <a:latin typeface="Calibri" pitchFamily="34" charset="0"/>
        </a:defRPr>
      </a:lvl5pPr>
      <a:lvl6pPr marL="439528" algn="ctr" rtl="0" fontAlgn="base">
        <a:spcBef>
          <a:spcPct val="0"/>
        </a:spcBef>
        <a:spcAft>
          <a:spcPct val="0"/>
        </a:spcAft>
        <a:defRPr sz="3450">
          <a:solidFill>
            <a:srgbClr val="5B9BD6"/>
          </a:solidFill>
          <a:latin typeface="Calibri" pitchFamily="34" charset="0"/>
        </a:defRPr>
      </a:lvl6pPr>
      <a:lvl7pPr marL="879056" algn="ctr" rtl="0" fontAlgn="base">
        <a:spcBef>
          <a:spcPct val="0"/>
        </a:spcBef>
        <a:spcAft>
          <a:spcPct val="0"/>
        </a:spcAft>
        <a:defRPr sz="3450">
          <a:solidFill>
            <a:srgbClr val="5B9BD6"/>
          </a:solidFill>
          <a:latin typeface="Calibri" pitchFamily="34" charset="0"/>
        </a:defRPr>
      </a:lvl7pPr>
      <a:lvl8pPr marL="1318582" algn="ctr" rtl="0" fontAlgn="base">
        <a:spcBef>
          <a:spcPct val="0"/>
        </a:spcBef>
        <a:spcAft>
          <a:spcPct val="0"/>
        </a:spcAft>
        <a:defRPr sz="3450">
          <a:solidFill>
            <a:srgbClr val="5B9BD6"/>
          </a:solidFill>
          <a:latin typeface="Calibri" pitchFamily="34" charset="0"/>
        </a:defRPr>
      </a:lvl8pPr>
      <a:lvl9pPr marL="1758110" algn="ctr" rtl="0" fontAlgn="base">
        <a:spcBef>
          <a:spcPct val="0"/>
        </a:spcBef>
        <a:spcAft>
          <a:spcPct val="0"/>
        </a:spcAft>
        <a:defRPr sz="3450">
          <a:solidFill>
            <a:srgbClr val="5B9BD6"/>
          </a:solidFill>
          <a:latin typeface="Calibri" pitchFamily="34" charset="0"/>
        </a:defRPr>
      </a:lvl9pPr>
    </p:titleStyle>
    <p:bodyStyle>
      <a:lvl1pPr marL="329645" indent="-329645" algn="l" rtl="0" fontAlgn="base">
        <a:spcBef>
          <a:spcPct val="20000"/>
        </a:spcBef>
        <a:spcAft>
          <a:spcPct val="0"/>
        </a:spcAft>
        <a:buFont typeface="Arial" charset="0"/>
        <a:buChar char="•"/>
        <a:defRPr sz="2325" kern="1200">
          <a:solidFill>
            <a:schemeClr val="tx1"/>
          </a:solidFill>
          <a:latin typeface="+mn-lt"/>
          <a:ea typeface="+mn-ea"/>
          <a:cs typeface="+mn-cs"/>
        </a:defRPr>
      </a:lvl1pPr>
      <a:lvl2pPr marL="714232" indent="-274706" algn="l" rtl="0" fontAlgn="base">
        <a:spcBef>
          <a:spcPct val="20000"/>
        </a:spcBef>
        <a:spcAft>
          <a:spcPct val="0"/>
        </a:spcAft>
        <a:buFont typeface="Arial" charset="0"/>
        <a:buChar char="–"/>
        <a:defRPr sz="1950" kern="1200">
          <a:solidFill>
            <a:schemeClr val="tx1"/>
          </a:solidFill>
          <a:latin typeface="+mn-lt"/>
          <a:ea typeface="+mn-ea"/>
          <a:cs typeface="+mn-cs"/>
        </a:defRPr>
      </a:lvl2pPr>
      <a:lvl3pPr marL="1098818" indent="-219764" algn="l" rtl="0" fontAlgn="base">
        <a:spcBef>
          <a:spcPct val="20000"/>
        </a:spcBef>
        <a:spcAft>
          <a:spcPct val="0"/>
        </a:spcAft>
        <a:buFont typeface="Arial" charset="0"/>
        <a:buChar char="•"/>
        <a:defRPr kern="1200">
          <a:solidFill>
            <a:schemeClr val="tx1"/>
          </a:solidFill>
          <a:latin typeface="+mn-lt"/>
          <a:ea typeface="+mn-ea"/>
          <a:cs typeface="+mn-cs"/>
        </a:defRPr>
      </a:lvl3pPr>
      <a:lvl4pPr marL="1538346" indent="-219764" algn="l" rtl="0" fontAlgn="base">
        <a:spcBef>
          <a:spcPct val="20000"/>
        </a:spcBef>
        <a:spcAft>
          <a:spcPct val="0"/>
        </a:spcAft>
        <a:buFont typeface="Arial" charset="0"/>
        <a:buChar char="–"/>
        <a:defRPr sz="1575" kern="1200">
          <a:solidFill>
            <a:schemeClr val="tx1"/>
          </a:solidFill>
          <a:latin typeface="+mn-lt"/>
          <a:ea typeface="+mn-ea"/>
          <a:cs typeface="+mn-cs"/>
        </a:defRPr>
      </a:lvl4pPr>
      <a:lvl5pPr marL="1977874" indent="-219764" algn="l" rtl="0" fontAlgn="base">
        <a:spcBef>
          <a:spcPct val="20000"/>
        </a:spcBef>
        <a:spcAft>
          <a:spcPct val="0"/>
        </a:spcAft>
        <a:buFont typeface="Arial" charset="0"/>
        <a:buChar char="»"/>
        <a:defRPr sz="1575" kern="1200">
          <a:solidFill>
            <a:schemeClr val="tx1"/>
          </a:solidFill>
          <a:latin typeface="+mn-lt"/>
          <a:ea typeface="+mn-ea"/>
          <a:cs typeface="+mn-cs"/>
        </a:defRPr>
      </a:lvl5pPr>
      <a:lvl6pPr marL="2417402" indent="-219764" algn="l" defTabSz="879056" rtl="0" eaLnBrk="1" latinLnBrk="0" hangingPunct="1">
        <a:spcBef>
          <a:spcPct val="20000"/>
        </a:spcBef>
        <a:buFont typeface="Arial" panose="020B0604020202020204" pitchFamily="34" charset="0"/>
        <a:buChar char="•"/>
        <a:defRPr sz="1950" kern="1200">
          <a:solidFill>
            <a:schemeClr val="tx1"/>
          </a:solidFill>
          <a:latin typeface="+mn-lt"/>
          <a:ea typeface="+mn-ea"/>
          <a:cs typeface="+mn-cs"/>
        </a:defRPr>
      </a:lvl6pPr>
      <a:lvl7pPr marL="2856928" indent="-219764" algn="l" defTabSz="879056" rtl="0" eaLnBrk="1" latinLnBrk="0" hangingPunct="1">
        <a:spcBef>
          <a:spcPct val="20000"/>
        </a:spcBef>
        <a:buFont typeface="Arial" panose="020B0604020202020204" pitchFamily="34" charset="0"/>
        <a:buChar char="•"/>
        <a:defRPr sz="1950" kern="1200">
          <a:solidFill>
            <a:schemeClr val="tx1"/>
          </a:solidFill>
          <a:latin typeface="+mn-lt"/>
          <a:ea typeface="+mn-ea"/>
          <a:cs typeface="+mn-cs"/>
        </a:defRPr>
      </a:lvl7pPr>
      <a:lvl8pPr marL="3296456" indent="-219764" algn="l" defTabSz="879056" rtl="0" eaLnBrk="1" latinLnBrk="0" hangingPunct="1">
        <a:spcBef>
          <a:spcPct val="20000"/>
        </a:spcBef>
        <a:buFont typeface="Arial" panose="020B0604020202020204" pitchFamily="34" charset="0"/>
        <a:buChar char="•"/>
        <a:defRPr sz="1950" kern="1200">
          <a:solidFill>
            <a:schemeClr val="tx1"/>
          </a:solidFill>
          <a:latin typeface="+mn-lt"/>
          <a:ea typeface="+mn-ea"/>
          <a:cs typeface="+mn-cs"/>
        </a:defRPr>
      </a:lvl8pPr>
      <a:lvl9pPr marL="3735981" indent="-219764" algn="l" defTabSz="879056" rtl="0" eaLnBrk="1" latinLnBrk="0" hangingPunct="1">
        <a:spcBef>
          <a:spcPct val="20000"/>
        </a:spcBef>
        <a:buFont typeface="Arial" panose="020B0604020202020204" pitchFamily="34" charset="0"/>
        <a:buChar char="•"/>
        <a:defRPr sz="1950" kern="1200">
          <a:solidFill>
            <a:schemeClr val="tx1"/>
          </a:solidFill>
          <a:latin typeface="+mn-lt"/>
          <a:ea typeface="+mn-ea"/>
          <a:cs typeface="+mn-cs"/>
        </a:defRPr>
      </a:lvl9pPr>
    </p:bodyStyle>
    <p:otherStyle>
      <a:defPPr>
        <a:defRPr lang="el-GR"/>
      </a:defPPr>
      <a:lvl1pPr marL="0" algn="l" defTabSz="879056" rtl="0" eaLnBrk="1" latinLnBrk="0" hangingPunct="1">
        <a:defRPr sz="1725" kern="1200">
          <a:solidFill>
            <a:schemeClr val="tx1"/>
          </a:solidFill>
          <a:latin typeface="+mn-lt"/>
          <a:ea typeface="+mn-ea"/>
          <a:cs typeface="+mn-cs"/>
        </a:defRPr>
      </a:lvl1pPr>
      <a:lvl2pPr marL="439528" algn="l" defTabSz="879056" rtl="0" eaLnBrk="1" latinLnBrk="0" hangingPunct="1">
        <a:defRPr sz="1725" kern="1200">
          <a:solidFill>
            <a:schemeClr val="tx1"/>
          </a:solidFill>
          <a:latin typeface="+mn-lt"/>
          <a:ea typeface="+mn-ea"/>
          <a:cs typeface="+mn-cs"/>
        </a:defRPr>
      </a:lvl2pPr>
      <a:lvl3pPr marL="879056" algn="l" defTabSz="879056" rtl="0" eaLnBrk="1" latinLnBrk="0" hangingPunct="1">
        <a:defRPr sz="1725" kern="1200">
          <a:solidFill>
            <a:schemeClr val="tx1"/>
          </a:solidFill>
          <a:latin typeface="+mn-lt"/>
          <a:ea typeface="+mn-ea"/>
          <a:cs typeface="+mn-cs"/>
        </a:defRPr>
      </a:lvl3pPr>
      <a:lvl4pPr marL="1318582" algn="l" defTabSz="879056" rtl="0" eaLnBrk="1" latinLnBrk="0" hangingPunct="1">
        <a:defRPr sz="1725" kern="1200">
          <a:solidFill>
            <a:schemeClr val="tx1"/>
          </a:solidFill>
          <a:latin typeface="+mn-lt"/>
          <a:ea typeface="+mn-ea"/>
          <a:cs typeface="+mn-cs"/>
        </a:defRPr>
      </a:lvl4pPr>
      <a:lvl5pPr marL="1758110" algn="l" defTabSz="879056" rtl="0" eaLnBrk="1" latinLnBrk="0" hangingPunct="1">
        <a:defRPr sz="1725" kern="1200">
          <a:solidFill>
            <a:schemeClr val="tx1"/>
          </a:solidFill>
          <a:latin typeface="+mn-lt"/>
          <a:ea typeface="+mn-ea"/>
          <a:cs typeface="+mn-cs"/>
        </a:defRPr>
      </a:lvl5pPr>
      <a:lvl6pPr marL="2197637" algn="l" defTabSz="879056" rtl="0" eaLnBrk="1" latinLnBrk="0" hangingPunct="1">
        <a:defRPr sz="1725" kern="1200">
          <a:solidFill>
            <a:schemeClr val="tx1"/>
          </a:solidFill>
          <a:latin typeface="+mn-lt"/>
          <a:ea typeface="+mn-ea"/>
          <a:cs typeface="+mn-cs"/>
        </a:defRPr>
      </a:lvl6pPr>
      <a:lvl7pPr marL="2637164" algn="l" defTabSz="879056" rtl="0" eaLnBrk="1" latinLnBrk="0" hangingPunct="1">
        <a:defRPr sz="1725" kern="1200">
          <a:solidFill>
            <a:schemeClr val="tx1"/>
          </a:solidFill>
          <a:latin typeface="+mn-lt"/>
          <a:ea typeface="+mn-ea"/>
          <a:cs typeface="+mn-cs"/>
        </a:defRPr>
      </a:lvl7pPr>
      <a:lvl8pPr marL="3076692" algn="l" defTabSz="879056" rtl="0" eaLnBrk="1" latinLnBrk="0" hangingPunct="1">
        <a:defRPr sz="1725" kern="1200">
          <a:solidFill>
            <a:schemeClr val="tx1"/>
          </a:solidFill>
          <a:latin typeface="+mn-lt"/>
          <a:ea typeface="+mn-ea"/>
          <a:cs typeface="+mn-cs"/>
        </a:defRPr>
      </a:lvl8pPr>
      <a:lvl9pPr marL="3516221" algn="l" defTabSz="879056" rtl="0" eaLnBrk="1" latinLnBrk="0" hangingPunct="1">
        <a:defRPr sz="17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0.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 Θέση εικόνας" descr="axiologisi_dimosio_aftodioikisi.jpg"/>
          <p:cNvPicPr>
            <a:picLocks noGrp="1" noChangeAspect="1"/>
          </p:cNvPicPr>
          <p:nvPr>
            <p:ph type="pic" sz="quarter" idx="11"/>
          </p:nvPr>
        </p:nvPicPr>
        <p:blipFill>
          <a:blip r:embed="rId2" cstate="print"/>
          <a:srcRect t="7703" b="7703"/>
          <a:stretch>
            <a:fillRect/>
          </a:stretch>
        </p:blipFill>
        <p:spPr/>
      </p:pic>
      <p:sp>
        <p:nvSpPr>
          <p:cNvPr id="42" name="Freeform: Shape 41">
            <a:extLst>
              <a:ext uri="{FF2B5EF4-FFF2-40B4-BE49-F238E27FC236}">
                <a16:creationId xmlns="" xmlns:a16="http://schemas.microsoft.com/office/drawing/2014/main" id="{F924DA64-AB3B-4205-B94C-4B27FD09C701}"/>
              </a:ext>
            </a:extLst>
          </p:cNvPr>
          <p:cNvSpPr/>
          <p:nvPr/>
        </p:nvSpPr>
        <p:spPr>
          <a:xfrm>
            <a:off x="21744" y="109079"/>
            <a:ext cx="9144000" cy="5143500"/>
          </a:xfrm>
          <a:custGeom>
            <a:avLst/>
            <a:gdLst>
              <a:gd name="connsiteX0" fmla="*/ 10244184 w 18288000"/>
              <a:gd name="connsiteY0" fmla="*/ 8746079 h 10287000"/>
              <a:gd name="connsiteX1" fmla="*/ 9974184 w 18288000"/>
              <a:gd name="connsiteY1" fmla="*/ 9016079 h 10287000"/>
              <a:gd name="connsiteX2" fmla="*/ 10244184 w 18288000"/>
              <a:gd name="connsiteY2" fmla="*/ 9286079 h 10287000"/>
              <a:gd name="connsiteX3" fmla="*/ 10616757 w 18288000"/>
              <a:gd name="connsiteY3" fmla="*/ 9286079 h 10287000"/>
              <a:gd name="connsiteX4" fmla="*/ 10886757 w 18288000"/>
              <a:gd name="connsiteY4" fmla="*/ 9016079 h 10287000"/>
              <a:gd name="connsiteX5" fmla="*/ 10616757 w 18288000"/>
              <a:gd name="connsiteY5" fmla="*/ 8746079 h 10287000"/>
              <a:gd name="connsiteX6" fmla="*/ 7916068 w 18288000"/>
              <a:gd name="connsiteY6" fmla="*/ 7111157 h 10287000"/>
              <a:gd name="connsiteX7" fmla="*/ 7646066 w 18288000"/>
              <a:gd name="connsiteY7" fmla="*/ 7381156 h 10287000"/>
              <a:gd name="connsiteX8" fmla="*/ 7916068 w 18288000"/>
              <a:gd name="connsiteY8" fmla="*/ 7651156 h 10287000"/>
              <a:gd name="connsiteX9" fmla="*/ 8288640 w 18288000"/>
              <a:gd name="connsiteY9" fmla="*/ 7651156 h 10287000"/>
              <a:gd name="connsiteX10" fmla="*/ 8558639 w 18288000"/>
              <a:gd name="connsiteY10" fmla="*/ 7381156 h 10287000"/>
              <a:gd name="connsiteX11" fmla="*/ 8288640 w 18288000"/>
              <a:gd name="connsiteY11" fmla="*/ 7111157 h 10287000"/>
              <a:gd name="connsiteX12" fmla="*/ 17857466 w 18288000"/>
              <a:gd name="connsiteY12" fmla="*/ 6599630 h 10287000"/>
              <a:gd name="connsiteX13" fmla="*/ 18288000 w 18288000"/>
              <a:gd name="connsiteY13" fmla="*/ 6599630 h 10287000"/>
              <a:gd name="connsiteX14" fmla="*/ 18288000 w 18288000"/>
              <a:gd name="connsiteY14" fmla="*/ 6601285 h 10287000"/>
              <a:gd name="connsiteX15" fmla="*/ 17856710 w 18288000"/>
              <a:gd name="connsiteY15" fmla="*/ 6601285 h 10287000"/>
              <a:gd name="connsiteX16" fmla="*/ 18166506 w 18288000"/>
              <a:gd name="connsiteY16" fmla="*/ 5474738 h 10287000"/>
              <a:gd name="connsiteX17" fmla="*/ 18288000 w 18288000"/>
              <a:gd name="connsiteY17" fmla="*/ 5474738 h 10287000"/>
              <a:gd name="connsiteX18" fmla="*/ 18288000 w 18288000"/>
              <a:gd name="connsiteY18" fmla="*/ 6059630 h 10287000"/>
              <a:gd name="connsiteX19" fmla="*/ 18046092 w 18288000"/>
              <a:gd name="connsiteY19" fmla="*/ 6059630 h 10287000"/>
              <a:gd name="connsiteX20" fmla="*/ 18152328 w 18288000"/>
              <a:gd name="connsiteY20" fmla="*/ 5588224 h 10287000"/>
              <a:gd name="connsiteX21" fmla="*/ 18219124 w 18288000"/>
              <a:gd name="connsiteY21" fmla="*/ 4929623 h 10287000"/>
              <a:gd name="connsiteX22" fmla="*/ 18288000 w 18288000"/>
              <a:gd name="connsiteY22" fmla="*/ 4929623 h 10287000"/>
              <a:gd name="connsiteX23" fmla="*/ 18288000 w 18288000"/>
              <a:gd name="connsiteY23" fmla="*/ 4934738 h 10287000"/>
              <a:gd name="connsiteX24" fmla="*/ 18218968 w 18288000"/>
              <a:gd name="connsiteY24" fmla="*/ 4934738 h 10287000"/>
              <a:gd name="connsiteX25" fmla="*/ 18217220 w 18288000"/>
              <a:gd name="connsiteY25" fmla="*/ 4384510 h 10287000"/>
              <a:gd name="connsiteX26" fmla="*/ 18288000 w 18288000"/>
              <a:gd name="connsiteY26" fmla="*/ 4384510 h 10287000"/>
              <a:gd name="connsiteX27" fmla="*/ 18288000 w 18288000"/>
              <a:gd name="connsiteY27" fmla="*/ 4389625 h 10287000"/>
              <a:gd name="connsiteX28" fmla="*/ 18217532 w 18288000"/>
              <a:gd name="connsiteY28" fmla="*/ 4389625 h 10287000"/>
              <a:gd name="connsiteX29" fmla="*/ 5999551 w 18288000"/>
              <a:gd name="connsiteY29" fmla="*/ 4361301 h 10287000"/>
              <a:gd name="connsiteX30" fmla="*/ 5729552 w 18288000"/>
              <a:gd name="connsiteY30" fmla="*/ 4631301 h 10287000"/>
              <a:gd name="connsiteX31" fmla="*/ 5999551 w 18288000"/>
              <a:gd name="connsiteY31" fmla="*/ 4901301 h 10287000"/>
              <a:gd name="connsiteX32" fmla="*/ 6228135 w 18288000"/>
              <a:gd name="connsiteY32" fmla="*/ 4901301 h 10287000"/>
              <a:gd name="connsiteX33" fmla="*/ 6498136 w 18288000"/>
              <a:gd name="connsiteY33" fmla="*/ 4631301 h 10287000"/>
              <a:gd name="connsiteX34" fmla="*/ 6228135 w 18288000"/>
              <a:gd name="connsiteY34" fmla="*/ 4361301 h 10287000"/>
              <a:gd name="connsiteX35" fmla="*/ 18163112 w 18288000"/>
              <a:gd name="connsiteY35" fmla="*/ 3839395 h 10287000"/>
              <a:gd name="connsiteX36" fmla="*/ 18288000 w 18288000"/>
              <a:gd name="connsiteY36" fmla="*/ 3839395 h 10287000"/>
              <a:gd name="connsiteX37" fmla="*/ 18288000 w 18288000"/>
              <a:gd name="connsiteY37" fmla="*/ 3844510 h 10287000"/>
              <a:gd name="connsiteX38" fmla="*/ 18163882 w 18288000"/>
              <a:gd name="connsiteY38" fmla="*/ 3844510 h 10287000"/>
              <a:gd name="connsiteX39" fmla="*/ 18057438 w 18288000"/>
              <a:gd name="connsiteY39" fmla="*/ 3294280 h 10287000"/>
              <a:gd name="connsiteX40" fmla="*/ 18288000 w 18288000"/>
              <a:gd name="connsiteY40" fmla="*/ 3294280 h 10287000"/>
              <a:gd name="connsiteX41" fmla="*/ 18288000 w 18288000"/>
              <a:gd name="connsiteY41" fmla="*/ 3299395 h 10287000"/>
              <a:gd name="connsiteX42" fmla="*/ 18058674 w 18288000"/>
              <a:gd name="connsiteY42" fmla="*/ 3299395 h 10287000"/>
              <a:gd name="connsiteX43" fmla="*/ 17899292 w 18288000"/>
              <a:gd name="connsiteY43" fmla="*/ 2749163 h 10287000"/>
              <a:gd name="connsiteX44" fmla="*/ 18288000 w 18288000"/>
              <a:gd name="connsiteY44" fmla="*/ 2749163 h 10287000"/>
              <a:gd name="connsiteX45" fmla="*/ 18288000 w 18288000"/>
              <a:gd name="connsiteY45" fmla="*/ 2754280 h 10287000"/>
              <a:gd name="connsiteX46" fmla="*/ 17901006 w 18288000"/>
              <a:gd name="connsiteY46" fmla="*/ 2754280 h 10287000"/>
              <a:gd name="connsiteX47" fmla="*/ 17686150 w 18288000"/>
              <a:gd name="connsiteY47" fmla="*/ 2204051 h 10287000"/>
              <a:gd name="connsiteX48" fmla="*/ 18288000 w 18288000"/>
              <a:gd name="connsiteY48" fmla="*/ 2204051 h 10287000"/>
              <a:gd name="connsiteX49" fmla="*/ 18288000 w 18288000"/>
              <a:gd name="connsiteY49" fmla="*/ 2209166 h 10287000"/>
              <a:gd name="connsiteX50" fmla="*/ 17688366 w 18288000"/>
              <a:gd name="connsiteY50" fmla="*/ 2209166 h 10287000"/>
              <a:gd name="connsiteX51" fmla="*/ 6720629 w 18288000"/>
              <a:gd name="connsiteY51" fmla="*/ 1635726 h 10287000"/>
              <a:gd name="connsiteX52" fmla="*/ 6450628 w 18288000"/>
              <a:gd name="connsiteY52" fmla="*/ 1905726 h 10287000"/>
              <a:gd name="connsiteX53" fmla="*/ 6720629 w 18288000"/>
              <a:gd name="connsiteY53" fmla="*/ 2175726 h 10287000"/>
              <a:gd name="connsiteX54" fmla="*/ 6949216 w 18288000"/>
              <a:gd name="connsiteY54" fmla="*/ 2175726 h 10287000"/>
              <a:gd name="connsiteX55" fmla="*/ 7219212 w 18288000"/>
              <a:gd name="connsiteY55" fmla="*/ 1905726 h 10287000"/>
              <a:gd name="connsiteX56" fmla="*/ 6949216 w 18288000"/>
              <a:gd name="connsiteY56" fmla="*/ 1635726 h 10287000"/>
              <a:gd name="connsiteX57" fmla="*/ 18288000 w 18288000"/>
              <a:gd name="connsiteY57" fmla="*/ 39423 h 10287000"/>
              <a:gd name="connsiteX58" fmla="*/ 18288000 w 18288000"/>
              <a:gd name="connsiteY58" fmla="*/ 1664051 h 10287000"/>
              <a:gd name="connsiteX59" fmla="*/ 17416408 w 18288000"/>
              <a:gd name="connsiteY59" fmla="*/ 1664051 h 10287000"/>
              <a:gd name="connsiteX60" fmla="*/ 17413652 w 18288000"/>
              <a:gd name="connsiteY60" fmla="*/ 1658936 h 10287000"/>
              <a:gd name="connsiteX61" fmla="*/ 17817372 w 18288000"/>
              <a:gd name="connsiteY61" fmla="*/ 1658936 h 10287000"/>
              <a:gd name="connsiteX62" fmla="*/ 18087372 w 18288000"/>
              <a:gd name="connsiteY62" fmla="*/ 1388936 h 10287000"/>
              <a:gd name="connsiteX63" fmla="*/ 17817372 w 18288000"/>
              <a:gd name="connsiteY63" fmla="*/ 1118936 h 10287000"/>
              <a:gd name="connsiteX64" fmla="*/ 17125628 w 18288000"/>
              <a:gd name="connsiteY64" fmla="*/ 1118936 h 10287000"/>
              <a:gd name="connsiteX65" fmla="*/ 17125628 w 18288000"/>
              <a:gd name="connsiteY65" fmla="*/ 1089147 h 10287000"/>
              <a:gd name="connsiteX66" fmla="*/ 17144716 w 18288000"/>
              <a:gd name="connsiteY66" fmla="*/ 1081652 h 10287000"/>
              <a:gd name="connsiteX67" fmla="*/ 17274712 w 18288000"/>
              <a:gd name="connsiteY67" fmla="*/ 850742 h 10287000"/>
              <a:gd name="connsiteX68" fmla="*/ 17144716 w 18288000"/>
              <a:gd name="connsiteY68" fmla="*/ 619830 h 10287000"/>
              <a:gd name="connsiteX69" fmla="*/ 17125628 w 18288000"/>
              <a:gd name="connsiteY69" fmla="*/ 610351 h 10287000"/>
              <a:gd name="connsiteX70" fmla="*/ 17125628 w 18288000"/>
              <a:gd name="connsiteY70" fmla="*/ 582035 h 10287000"/>
              <a:gd name="connsiteX71" fmla="*/ 17626964 w 18288000"/>
              <a:gd name="connsiteY71" fmla="*/ 582035 h 10287000"/>
              <a:gd name="connsiteX72" fmla="*/ 17896964 w 18288000"/>
              <a:gd name="connsiteY72" fmla="*/ 312035 h 10287000"/>
              <a:gd name="connsiteX73" fmla="*/ 17681380 w 18288000"/>
              <a:gd name="connsiteY73" fmla="*/ 47521 h 10287000"/>
              <a:gd name="connsiteX74" fmla="*/ 17639832 w 18288000"/>
              <a:gd name="connsiteY74" fmla="*/ 43333 h 10287000"/>
              <a:gd name="connsiteX75" fmla="*/ 18249218 w 18288000"/>
              <a:gd name="connsiteY75" fmla="*/ 43333 h 10287000"/>
              <a:gd name="connsiteX76" fmla="*/ 0 w 18288000"/>
              <a:gd name="connsiteY76" fmla="*/ 0 h 10287000"/>
              <a:gd name="connsiteX77" fmla="*/ 8764198 w 18288000"/>
              <a:gd name="connsiteY77" fmla="*/ 0 h 10287000"/>
              <a:gd name="connsiteX78" fmla="*/ 8774225 w 18288000"/>
              <a:gd name="connsiteY78" fmla="*/ 3113 h 10287000"/>
              <a:gd name="connsiteX79" fmla="*/ 8828639 w 18288000"/>
              <a:gd name="connsiteY79" fmla="*/ 8598 h 10287000"/>
              <a:gd name="connsiteX80" fmla="*/ 9329976 w 18288000"/>
              <a:gd name="connsiteY80" fmla="*/ 8598 h 10287000"/>
              <a:gd name="connsiteX81" fmla="*/ 9329976 w 18288000"/>
              <a:gd name="connsiteY81" fmla="*/ 36914 h 10287000"/>
              <a:gd name="connsiteX82" fmla="*/ 9310888 w 18288000"/>
              <a:gd name="connsiteY82" fmla="*/ 46393 h 10287000"/>
              <a:gd name="connsiteX83" fmla="*/ 9180892 w 18288000"/>
              <a:gd name="connsiteY83" fmla="*/ 277305 h 10287000"/>
              <a:gd name="connsiteX84" fmla="*/ 9310888 w 18288000"/>
              <a:gd name="connsiteY84" fmla="*/ 508215 h 10287000"/>
              <a:gd name="connsiteX85" fmla="*/ 9329976 w 18288000"/>
              <a:gd name="connsiteY85" fmla="*/ 515710 h 10287000"/>
              <a:gd name="connsiteX86" fmla="*/ 9329976 w 18288000"/>
              <a:gd name="connsiteY86" fmla="*/ 545499 h 10287000"/>
              <a:gd name="connsiteX87" fmla="*/ 8638232 w 18288000"/>
              <a:gd name="connsiteY87" fmla="*/ 545499 h 10287000"/>
              <a:gd name="connsiteX88" fmla="*/ 8368234 w 18288000"/>
              <a:gd name="connsiteY88" fmla="*/ 815499 h 10287000"/>
              <a:gd name="connsiteX89" fmla="*/ 8533137 w 18288000"/>
              <a:gd name="connsiteY89" fmla="*/ 1064281 h 10287000"/>
              <a:gd name="connsiteX90" fmla="*/ 8542736 w 18288000"/>
              <a:gd name="connsiteY90" fmla="*/ 1067261 h 10287000"/>
              <a:gd name="connsiteX91" fmla="*/ 8542736 w 18288000"/>
              <a:gd name="connsiteY91" fmla="*/ 1090614 h 10287000"/>
              <a:gd name="connsiteX92" fmla="*/ 7596088 w 18288000"/>
              <a:gd name="connsiteY92" fmla="*/ 1090614 h 10287000"/>
              <a:gd name="connsiteX93" fmla="*/ 7326086 w 18288000"/>
              <a:gd name="connsiteY93" fmla="*/ 1360614 h 10287000"/>
              <a:gd name="connsiteX94" fmla="*/ 7596088 w 18288000"/>
              <a:gd name="connsiteY94" fmla="*/ 1630614 h 10287000"/>
              <a:gd name="connsiteX95" fmla="*/ 8074616 w 18288000"/>
              <a:gd name="connsiteY95" fmla="*/ 1630614 h 10287000"/>
              <a:gd name="connsiteX96" fmla="*/ 8074616 w 18288000"/>
              <a:gd name="connsiteY96" fmla="*/ 1640018 h 10287000"/>
              <a:gd name="connsiteX97" fmla="*/ 8062746 w 18288000"/>
              <a:gd name="connsiteY97" fmla="*/ 1641215 h 10287000"/>
              <a:gd name="connsiteX98" fmla="*/ 7847163 w 18288000"/>
              <a:gd name="connsiteY98" fmla="*/ 1905728 h 10287000"/>
              <a:gd name="connsiteX99" fmla="*/ 8062746 w 18288000"/>
              <a:gd name="connsiteY99" fmla="*/ 2170241 h 10287000"/>
              <a:gd name="connsiteX100" fmla="*/ 8074616 w 18288000"/>
              <a:gd name="connsiteY100" fmla="*/ 2171438 h 10287000"/>
              <a:gd name="connsiteX101" fmla="*/ 8074616 w 18288000"/>
              <a:gd name="connsiteY101" fmla="*/ 2180843 h 10287000"/>
              <a:gd name="connsiteX102" fmla="*/ 7095184 w 18288000"/>
              <a:gd name="connsiteY102" fmla="*/ 2180843 h 10287000"/>
              <a:gd name="connsiteX103" fmla="*/ 6825183 w 18288000"/>
              <a:gd name="connsiteY103" fmla="*/ 2450844 h 10287000"/>
              <a:gd name="connsiteX104" fmla="*/ 6990089 w 18288000"/>
              <a:gd name="connsiteY104" fmla="*/ 2699625 h 10287000"/>
              <a:gd name="connsiteX105" fmla="*/ 7039401 w 18288000"/>
              <a:gd name="connsiteY105" fmla="*/ 2714933 h 10287000"/>
              <a:gd name="connsiteX106" fmla="*/ 7039401 w 18288000"/>
              <a:gd name="connsiteY106" fmla="*/ 2725958 h 10287000"/>
              <a:gd name="connsiteX107" fmla="*/ 6073207 w 18288000"/>
              <a:gd name="connsiteY107" fmla="*/ 2725958 h 10287000"/>
              <a:gd name="connsiteX108" fmla="*/ 5803205 w 18288000"/>
              <a:gd name="connsiteY108" fmla="*/ 2995958 h 10287000"/>
              <a:gd name="connsiteX109" fmla="*/ 6073207 w 18288000"/>
              <a:gd name="connsiteY109" fmla="*/ 3265958 h 10287000"/>
              <a:gd name="connsiteX110" fmla="*/ 7039401 w 18288000"/>
              <a:gd name="connsiteY110" fmla="*/ 3265958 h 10287000"/>
              <a:gd name="connsiteX111" fmla="*/ 7039401 w 18288000"/>
              <a:gd name="connsiteY111" fmla="*/ 3287420 h 10287000"/>
              <a:gd name="connsiteX112" fmla="*/ 7023707 w 18288000"/>
              <a:gd name="connsiteY112" fmla="*/ 3292291 h 10287000"/>
              <a:gd name="connsiteX113" fmla="*/ 6858804 w 18288000"/>
              <a:gd name="connsiteY113" fmla="*/ 3541073 h 10287000"/>
              <a:gd name="connsiteX114" fmla="*/ 7128803 w 18288000"/>
              <a:gd name="connsiteY114" fmla="*/ 3811073 h 10287000"/>
              <a:gd name="connsiteX115" fmla="*/ 7322948 w 18288000"/>
              <a:gd name="connsiteY115" fmla="*/ 3811073 h 10287000"/>
              <a:gd name="connsiteX116" fmla="*/ 7322948 w 18288000"/>
              <a:gd name="connsiteY116" fmla="*/ 3856909 h 10287000"/>
              <a:gd name="connsiteX117" fmla="*/ 7313016 w 18288000"/>
              <a:gd name="connsiteY117" fmla="*/ 3862300 h 10287000"/>
              <a:gd name="connsiteX118" fmla="*/ 7193976 w 18288000"/>
              <a:gd name="connsiteY118" fmla="*/ 4086188 h 10287000"/>
              <a:gd name="connsiteX119" fmla="*/ 7313016 w 18288000"/>
              <a:gd name="connsiteY119" fmla="*/ 4310075 h 10287000"/>
              <a:gd name="connsiteX120" fmla="*/ 7322948 w 18288000"/>
              <a:gd name="connsiteY120" fmla="*/ 4315466 h 10287000"/>
              <a:gd name="connsiteX121" fmla="*/ 7322948 w 18288000"/>
              <a:gd name="connsiteY121" fmla="*/ 4361301 h 10287000"/>
              <a:gd name="connsiteX122" fmla="*/ 6911642 w 18288000"/>
              <a:gd name="connsiteY122" fmla="*/ 4361301 h 10287000"/>
              <a:gd name="connsiteX123" fmla="*/ 6641641 w 18288000"/>
              <a:gd name="connsiteY123" fmla="*/ 4631301 h 10287000"/>
              <a:gd name="connsiteX124" fmla="*/ 6911642 w 18288000"/>
              <a:gd name="connsiteY124" fmla="*/ 4901301 h 10287000"/>
              <a:gd name="connsiteX125" fmla="*/ 7497020 w 18288000"/>
              <a:gd name="connsiteY125" fmla="*/ 4901301 h 10287000"/>
              <a:gd name="connsiteX126" fmla="*/ 7475152 w 18288000"/>
              <a:gd name="connsiteY126" fmla="*/ 4903506 h 10287000"/>
              <a:gd name="connsiteX127" fmla="*/ 7237711 w 18288000"/>
              <a:gd name="connsiteY127" fmla="*/ 5194837 h 10287000"/>
              <a:gd name="connsiteX128" fmla="*/ 7475152 w 18288000"/>
              <a:gd name="connsiteY128" fmla="*/ 5486169 h 10287000"/>
              <a:gd name="connsiteX129" fmla="*/ 7475396 w 18288000"/>
              <a:gd name="connsiteY129" fmla="*/ 5486193 h 10287000"/>
              <a:gd name="connsiteX130" fmla="*/ 7307327 w 18288000"/>
              <a:gd name="connsiteY130" fmla="*/ 5486193 h 10287000"/>
              <a:gd name="connsiteX131" fmla="*/ 7037325 w 18288000"/>
              <a:gd name="connsiteY131" fmla="*/ 5756193 h 10287000"/>
              <a:gd name="connsiteX132" fmla="*/ 7307327 w 18288000"/>
              <a:gd name="connsiteY132" fmla="*/ 6026193 h 10287000"/>
              <a:gd name="connsiteX133" fmla="*/ 7318375 w 18288000"/>
              <a:gd name="connsiteY133" fmla="*/ 6026193 h 10287000"/>
              <a:gd name="connsiteX134" fmla="*/ 7318375 w 18288000"/>
              <a:gd name="connsiteY134" fmla="*/ 6027848 h 10287000"/>
              <a:gd name="connsiteX135" fmla="*/ 6408381 w 18288000"/>
              <a:gd name="connsiteY135" fmla="*/ 6027848 h 10287000"/>
              <a:gd name="connsiteX136" fmla="*/ 6138377 w 18288000"/>
              <a:gd name="connsiteY136" fmla="*/ 6297848 h 10287000"/>
              <a:gd name="connsiteX137" fmla="*/ 6408381 w 18288000"/>
              <a:gd name="connsiteY137" fmla="*/ 6567848 h 10287000"/>
              <a:gd name="connsiteX138" fmla="*/ 8870297 w 18288000"/>
              <a:gd name="connsiteY138" fmla="*/ 6567848 h 10287000"/>
              <a:gd name="connsiteX139" fmla="*/ 8871286 w 18288000"/>
              <a:gd name="connsiteY139" fmla="*/ 6569502 h 10287000"/>
              <a:gd name="connsiteX140" fmla="*/ 8638232 w 18288000"/>
              <a:gd name="connsiteY140" fmla="*/ 6569502 h 10287000"/>
              <a:gd name="connsiteX141" fmla="*/ 8368234 w 18288000"/>
              <a:gd name="connsiteY141" fmla="*/ 6839502 h 10287000"/>
              <a:gd name="connsiteX142" fmla="*/ 8638232 w 18288000"/>
              <a:gd name="connsiteY142" fmla="*/ 7109502 h 10287000"/>
              <a:gd name="connsiteX143" fmla="*/ 9244996 w 18288000"/>
              <a:gd name="connsiteY143" fmla="*/ 7109502 h 10287000"/>
              <a:gd name="connsiteX144" fmla="*/ 9246258 w 18288000"/>
              <a:gd name="connsiteY144" fmla="*/ 7111157 h 10287000"/>
              <a:gd name="connsiteX145" fmla="*/ 9012182 w 18288000"/>
              <a:gd name="connsiteY145" fmla="*/ 7111157 h 10287000"/>
              <a:gd name="connsiteX146" fmla="*/ 8742182 w 18288000"/>
              <a:gd name="connsiteY146" fmla="*/ 7381156 h 10287000"/>
              <a:gd name="connsiteX147" fmla="*/ 9012182 w 18288000"/>
              <a:gd name="connsiteY147" fmla="*/ 7651156 h 10287000"/>
              <a:gd name="connsiteX148" fmla="*/ 9787950 w 18288000"/>
              <a:gd name="connsiteY148" fmla="*/ 7651156 h 10287000"/>
              <a:gd name="connsiteX149" fmla="*/ 9789989 w 18288000"/>
              <a:gd name="connsiteY149" fmla="*/ 7652811 h 10287000"/>
              <a:gd name="connsiteX150" fmla="*/ 9369905 w 18288000"/>
              <a:gd name="connsiteY150" fmla="*/ 7652811 h 10287000"/>
              <a:gd name="connsiteX151" fmla="*/ 9099905 w 18288000"/>
              <a:gd name="connsiteY151" fmla="*/ 7922811 h 10287000"/>
              <a:gd name="connsiteX152" fmla="*/ 9369905 w 18288000"/>
              <a:gd name="connsiteY152" fmla="*/ 8192811 h 10287000"/>
              <a:gd name="connsiteX153" fmla="*/ 10001360 w 18288000"/>
              <a:gd name="connsiteY153" fmla="*/ 8192811 h 10287000"/>
              <a:gd name="connsiteX154" fmla="*/ 9929062 w 18288000"/>
              <a:gd name="connsiteY154" fmla="*/ 8207408 h 10287000"/>
              <a:gd name="connsiteX155" fmla="*/ 9764158 w 18288000"/>
              <a:gd name="connsiteY155" fmla="*/ 8456190 h 10287000"/>
              <a:gd name="connsiteX156" fmla="*/ 10034158 w 18288000"/>
              <a:gd name="connsiteY156" fmla="*/ 8726190 h 10287000"/>
              <a:gd name="connsiteX157" fmla="*/ 10800374 w 18288000"/>
              <a:gd name="connsiteY157" fmla="*/ 8726190 h 10287000"/>
              <a:gd name="connsiteX158" fmla="*/ 10804019 w 18288000"/>
              <a:gd name="connsiteY158" fmla="*/ 8728169 h 10287000"/>
              <a:gd name="connsiteX159" fmla="*/ 10909116 w 18288000"/>
              <a:gd name="connsiteY159" fmla="*/ 8749387 h 10287000"/>
              <a:gd name="connsiteX160" fmla="*/ 11573053 w 18288000"/>
              <a:gd name="connsiteY160" fmla="*/ 8749387 h 10287000"/>
              <a:gd name="connsiteX161" fmla="*/ 11526544 w 18288000"/>
              <a:gd name="connsiteY161" fmla="*/ 8777605 h 10287000"/>
              <a:gd name="connsiteX162" fmla="*/ 11502236 w 18288000"/>
              <a:gd name="connsiteY162" fmla="*/ 8804357 h 10287000"/>
              <a:gd name="connsiteX163" fmla="*/ 11499689 w 18288000"/>
              <a:gd name="connsiteY163" fmla="*/ 8805739 h 10287000"/>
              <a:gd name="connsiteX164" fmla="*/ 11380649 w 18288000"/>
              <a:gd name="connsiteY164" fmla="*/ 9029627 h 10287000"/>
              <a:gd name="connsiteX165" fmla="*/ 11650649 w 18288000"/>
              <a:gd name="connsiteY165" fmla="*/ 9299627 h 10287000"/>
              <a:gd name="connsiteX166" fmla="*/ 12043679 w 18288000"/>
              <a:gd name="connsiteY166" fmla="*/ 9299627 h 10287000"/>
              <a:gd name="connsiteX167" fmla="*/ 11989305 w 18288000"/>
              <a:gd name="connsiteY167" fmla="*/ 9310605 h 10287000"/>
              <a:gd name="connsiteX168" fmla="*/ 11824401 w 18288000"/>
              <a:gd name="connsiteY168" fmla="*/ 9559387 h 10287000"/>
              <a:gd name="connsiteX169" fmla="*/ 12039987 w 18288000"/>
              <a:gd name="connsiteY169" fmla="*/ 9823901 h 10287000"/>
              <a:gd name="connsiteX170" fmla="*/ 12080875 w 18288000"/>
              <a:gd name="connsiteY170" fmla="*/ 9828023 h 10287000"/>
              <a:gd name="connsiteX171" fmla="*/ 14770840 w 18288000"/>
              <a:gd name="connsiteY171" fmla="*/ 9828023 h 10287000"/>
              <a:gd name="connsiteX172" fmla="*/ 14811729 w 18288000"/>
              <a:gd name="connsiteY172" fmla="*/ 9823901 h 10287000"/>
              <a:gd name="connsiteX173" fmla="*/ 15027315 w 18288000"/>
              <a:gd name="connsiteY173" fmla="*/ 9559387 h 10287000"/>
              <a:gd name="connsiteX174" fmla="*/ 14862411 w 18288000"/>
              <a:gd name="connsiteY174" fmla="*/ 9310605 h 10287000"/>
              <a:gd name="connsiteX175" fmla="*/ 14808034 w 18288000"/>
              <a:gd name="connsiteY175" fmla="*/ 9299627 h 10287000"/>
              <a:gd name="connsiteX176" fmla="*/ 16421446 w 18288000"/>
              <a:gd name="connsiteY176" fmla="*/ 9299627 h 10287000"/>
              <a:gd name="connsiteX177" fmla="*/ 16691446 w 18288000"/>
              <a:gd name="connsiteY177" fmla="*/ 9029627 h 10287000"/>
              <a:gd name="connsiteX178" fmla="*/ 16526542 w 18288000"/>
              <a:gd name="connsiteY178" fmla="*/ 8780845 h 10287000"/>
              <a:gd name="connsiteX179" fmla="*/ 16454244 w 18288000"/>
              <a:gd name="connsiteY179" fmla="*/ 8766248 h 10287000"/>
              <a:gd name="connsiteX180" fmla="*/ 17085700 w 18288000"/>
              <a:gd name="connsiteY180" fmla="*/ 8766248 h 10287000"/>
              <a:gd name="connsiteX181" fmla="*/ 17355700 w 18288000"/>
              <a:gd name="connsiteY181" fmla="*/ 8496248 h 10287000"/>
              <a:gd name="connsiteX182" fmla="*/ 17085700 w 18288000"/>
              <a:gd name="connsiteY182" fmla="*/ 8226248 h 10287000"/>
              <a:gd name="connsiteX183" fmla="*/ 16665615 w 18288000"/>
              <a:gd name="connsiteY183" fmla="*/ 8226248 h 10287000"/>
              <a:gd name="connsiteX184" fmla="*/ 16667654 w 18288000"/>
              <a:gd name="connsiteY184" fmla="*/ 8224593 h 10287000"/>
              <a:gd name="connsiteX185" fmla="*/ 17443422 w 18288000"/>
              <a:gd name="connsiteY185" fmla="*/ 8224593 h 10287000"/>
              <a:gd name="connsiteX186" fmla="*/ 17713422 w 18288000"/>
              <a:gd name="connsiteY186" fmla="*/ 7954593 h 10287000"/>
              <a:gd name="connsiteX187" fmla="*/ 17443422 w 18288000"/>
              <a:gd name="connsiteY187" fmla="*/ 7684594 h 10287000"/>
              <a:gd name="connsiteX188" fmla="*/ 17209346 w 18288000"/>
              <a:gd name="connsiteY188" fmla="*/ 7684594 h 10287000"/>
              <a:gd name="connsiteX189" fmla="*/ 17210608 w 18288000"/>
              <a:gd name="connsiteY189" fmla="*/ 7682939 h 10287000"/>
              <a:gd name="connsiteX190" fmla="*/ 17817372 w 18288000"/>
              <a:gd name="connsiteY190" fmla="*/ 7682939 h 10287000"/>
              <a:gd name="connsiteX191" fmla="*/ 18087372 w 18288000"/>
              <a:gd name="connsiteY191" fmla="*/ 7412939 h 10287000"/>
              <a:gd name="connsiteX192" fmla="*/ 17817372 w 18288000"/>
              <a:gd name="connsiteY192" fmla="*/ 7142939 h 10287000"/>
              <a:gd name="connsiteX193" fmla="*/ 17584318 w 18288000"/>
              <a:gd name="connsiteY193" fmla="*/ 7142939 h 10287000"/>
              <a:gd name="connsiteX194" fmla="*/ 17585308 w 18288000"/>
              <a:gd name="connsiteY194" fmla="*/ 7141285 h 10287000"/>
              <a:gd name="connsiteX195" fmla="*/ 18288000 w 18288000"/>
              <a:gd name="connsiteY195" fmla="*/ 7141285 h 10287000"/>
              <a:gd name="connsiteX196" fmla="*/ 18288000 w 18288000"/>
              <a:gd name="connsiteY196" fmla="*/ 7684594 h 10287000"/>
              <a:gd name="connsiteX197" fmla="*/ 18166964 w 18288000"/>
              <a:gd name="connsiteY197" fmla="*/ 7684594 h 10287000"/>
              <a:gd name="connsiteX198" fmla="*/ 17896964 w 18288000"/>
              <a:gd name="connsiteY198" fmla="*/ 7954593 h 10287000"/>
              <a:gd name="connsiteX199" fmla="*/ 18166964 w 18288000"/>
              <a:gd name="connsiteY199" fmla="*/ 8224593 h 10287000"/>
              <a:gd name="connsiteX200" fmla="*/ 18288000 w 18288000"/>
              <a:gd name="connsiteY200" fmla="*/ 8224593 h 10287000"/>
              <a:gd name="connsiteX201" fmla="*/ 18288000 w 18288000"/>
              <a:gd name="connsiteY201" fmla="*/ 10287000 h 10287000"/>
              <a:gd name="connsiteX202" fmla="*/ 0 w 18288000"/>
              <a:gd name="connsiteY202"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8288000" h="10287000">
                <a:moveTo>
                  <a:pt x="10244184" y="8746079"/>
                </a:moveTo>
                <a:cubicBezTo>
                  <a:pt x="10095066" y="8746079"/>
                  <a:pt x="9974184" y="8866963"/>
                  <a:pt x="9974184" y="9016079"/>
                </a:cubicBezTo>
                <a:cubicBezTo>
                  <a:pt x="9974184" y="9165195"/>
                  <a:pt x="10095066" y="9286079"/>
                  <a:pt x="10244184" y="9286079"/>
                </a:cubicBezTo>
                <a:lnTo>
                  <a:pt x="10616757" y="9286079"/>
                </a:lnTo>
                <a:cubicBezTo>
                  <a:pt x="10765875" y="9286079"/>
                  <a:pt x="10886757" y="9165195"/>
                  <a:pt x="10886757" y="9016079"/>
                </a:cubicBezTo>
                <a:cubicBezTo>
                  <a:pt x="10886757" y="8866963"/>
                  <a:pt x="10765875" y="8746079"/>
                  <a:pt x="10616757" y="8746079"/>
                </a:cubicBezTo>
                <a:close/>
                <a:moveTo>
                  <a:pt x="7916068" y="7111157"/>
                </a:moveTo>
                <a:cubicBezTo>
                  <a:pt x="7766950" y="7111157"/>
                  <a:pt x="7646066" y="7232040"/>
                  <a:pt x="7646066" y="7381156"/>
                </a:cubicBezTo>
                <a:cubicBezTo>
                  <a:pt x="7646066" y="7530273"/>
                  <a:pt x="7766950" y="7651156"/>
                  <a:pt x="7916068" y="7651156"/>
                </a:cubicBezTo>
                <a:lnTo>
                  <a:pt x="8288640" y="7651156"/>
                </a:lnTo>
                <a:cubicBezTo>
                  <a:pt x="8437756" y="7651156"/>
                  <a:pt x="8558639" y="7530273"/>
                  <a:pt x="8558639" y="7381156"/>
                </a:cubicBezTo>
                <a:cubicBezTo>
                  <a:pt x="8558639" y="7232040"/>
                  <a:pt x="8437756" y="7111157"/>
                  <a:pt x="8288640" y="7111157"/>
                </a:cubicBezTo>
                <a:close/>
                <a:moveTo>
                  <a:pt x="17857466" y="6599630"/>
                </a:moveTo>
                <a:lnTo>
                  <a:pt x="18288000" y="6599630"/>
                </a:lnTo>
                <a:lnTo>
                  <a:pt x="18288000" y="6601285"/>
                </a:lnTo>
                <a:lnTo>
                  <a:pt x="17856710" y="6601285"/>
                </a:lnTo>
                <a:close/>
                <a:moveTo>
                  <a:pt x="18166506" y="5474738"/>
                </a:moveTo>
                <a:lnTo>
                  <a:pt x="18288000" y="5474738"/>
                </a:lnTo>
                <a:lnTo>
                  <a:pt x="18288000" y="6059630"/>
                </a:lnTo>
                <a:lnTo>
                  <a:pt x="18046092" y="6059630"/>
                </a:lnTo>
                <a:lnTo>
                  <a:pt x="18152328" y="5588224"/>
                </a:lnTo>
                <a:close/>
                <a:moveTo>
                  <a:pt x="18219124" y="4929623"/>
                </a:moveTo>
                <a:lnTo>
                  <a:pt x="18288000" y="4929623"/>
                </a:lnTo>
                <a:lnTo>
                  <a:pt x="18288000" y="4934738"/>
                </a:lnTo>
                <a:lnTo>
                  <a:pt x="18218968" y="4934738"/>
                </a:lnTo>
                <a:close/>
                <a:moveTo>
                  <a:pt x="18217220" y="4384510"/>
                </a:moveTo>
                <a:lnTo>
                  <a:pt x="18288000" y="4384510"/>
                </a:lnTo>
                <a:lnTo>
                  <a:pt x="18288000" y="4389625"/>
                </a:lnTo>
                <a:lnTo>
                  <a:pt x="18217532" y="4389625"/>
                </a:lnTo>
                <a:close/>
                <a:moveTo>
                  <a:pt x="5999551" y="4361301"/>
                </a:moveTo>
                <a:cubicBezTo>
                  <a:pt x="5850435" y="4361301"/>
                  <a:pt x="5729552" y="4482185"/>
                  <a:pt x="5729552" y="4631301"/>
                </a:cubicBezTo>
                <a:cubicBezTo>
                  <a:pt x="5729552" y="4780418"/>
                  <a:pt x="5850435" y="4901301"/>
                  <a:pt x="5999551" y="4901301"/>
                </a:cubicBezTo>
                <a:lnTo>
                  <a:pt x="6228135" y="4901301"/>
                </a:lnTo>
                <a:cubicBezTo>
                  <a:pt x="6377253" y="4901301"/>
                  <a:pt x="6498136" y="4780418"/>
                  <a:pt x="6498136" y="4631301"/>
                </a:cubicBezTo>
                <a:cubicBezTo>
                  <a:pt x="6498136" y="4482185"/>
                  <a:pt x="6377253" y="4361301"/>
                  <a:pt x="6228135" y="4361301"/>
                </a:cubicBezTo>
                <a:close/>
                <a:moveTo>
                  <a:pt x="18163112" y="3839395"/>
                </a:moveTo>
                <a:lnTo>
                  <a:pt x="18288000" y="3839395"/>
                </a:lnTo>
                <a:lnTo>
                  <a:pt x="18288000" y="3844510"/>
                </a:lnTo>
                <a:lnTo>
                  <a:pt x="18163882" y="3844510"/>
                </a:lnTo>
                <a:close/>
                <a:moveTo>
                  <a:pt x="18057438" y="3294280"/>
                </a:moveTo>
                <a:lnTo>
                  <a:pt x="18288000" y="3294280"/>
                </a:lnTo>
                <a:lnTo>
                  <a:pt x="18288000" y="3299395"/>
                </a:lnTo>
                <a:lnTo>
                  <a:pt x="18058674" y="3299395"/>
                </a:lnTo>
                <a:close/>
                <a:moveTo>
                  <a:pt x="17899292" y="2749163"/>
                </a:moveTo>
                <a:lnTo>
                  <a:pt x="18288000" y="2749163"/>
                </a:lnTo>
                <a:lnTo>
                  <a:pt x="18288000" y="2754280"/>
                </a:lnTo>
                <a:lnTo>
                  <a:pt x="17901006" y="2754280"/>
                </a:lnTo>
                <a:close/>
                <a:moveTo>
                  <a:pt x="17686150" y="2204051"/>
                </a:moveTo>
                <a:lnTo>
                  <a:pt x="18288000" y="2204051"/>
                </a:lnTo>
                <a:lnTo>
                  <a:pt x="18288000" y="2209166"/>
                </a:lnTo>
                <a:lnTo>
                  <a:pt x="17688366" y="2209166"/>
                </a:lnTo>
                <a:close/>
                <a:moveTo>
                  <a:pt x="6720629" y="1635726"/>
                </a:moveTo>
                <a:cubicBezTo>
                  <a:pt x="6571511" y="1635726"/>
                  <a:pt x="6450628" y="1756610"/>
                  <a:pt x="6450628" y="1905726"/>
                </a:cubicBezTo>
                <a:cubicBezTo>
                  <a:pt x="6450628" y="2054843"/>
                  <a:pt x="6571511" y="2175726"/>
                  <a:pt x="6720629" y="2175726"/>
                </a:cubicBezTo>
                <a:lnTo>
                  <a:pt x="6949216" y="2175726"/>
                </a:lnTo>
                <a:cubicBezTo>
                  <a:pt x="7098331" y="2175726"/>
                  <a:pt x="7219212" y="2054843"/>
                  <a:pt x="7219212" y="1905726"/>
                </a:cubicBezTo>
                <a:cubicBezTo>
                  <a:pt x="7219212" y="1756610"/>
                  <a:pt x="7098331" y="1635726"/>
                  <a:pt x="6949216" y="1635726"/>
                </a:cubicBezTo>
                <a:close/>
                <a:moveTo>
                  <a:pt x="18288000" y="39423"/>
                </a:moveTo>
                <a:lnTo>
                  <a:pt x="18288000" y="1664051"/>
                </a:lnTo>
                <a:lnTo>
                  <a:pt x="17416408" y="1664051"/>
                </a:lnTo>
                <a:lnTo>
                  <a:pt x="17413652" y="1658936"/>
                </a:lnTo>
                <a:lnTo>
                  <a:pt x="17817372" y="1658936"/>
                </a:lnTo>
                <a:cubicBezTo>
                  <a:pt x="17966488" y="1658936"/>
                  <a:pt x="18087372" y="1538053"/>
                  <a:pt x="18087372" y="1388936"/>
                </a:cubicBezTo>
                <a:cubicBezTo>
                  <a:pt x="18087372" y="1239820"/>
                  <a:pt x="17966488" y="1118936"/>
                  <a:pt x="17817372" y="1118936"/>
                </a:cubicBezTo>
                <a:lnTo>
                  <a:pt x="17125628" y="1118936"/>
                </a:lnTo>
                <a:lnTo>
                  <a:pt x="17125628" y="1089147"/>
                </a:lnTo>
                <a:lnTo>
                  <a:pt x="17144716" y="1081652"/>
                </a:lnTo>
                <a:cubicBezTo>
                  <a:pt x="17222652" y="1034297"/>
                  <a:pt x="17274712" y="948599"/>
                  <a:pt x="17274712" y="850742"/>
                </a:cubicBezTo>
                <a:cubicBezTo>
                  <a:pt x="17274712" y="752884"/>
                  <a:pt x="17222652" y="667185"/>
                  <a:pt x="17144716" y="619830"/>
                </a:cubicBezTo>
                <a:lnTo>
                  <a:pt x="17125628" y="610351"/>
                </a:lnTo>
                <a:lnTo>
                  <a:pt x="17125628" y="582035"/>
                </a:lnTo>
                <a:lnTo>
                  <a:pt x="17626964" y="582035"/>
                </a:lnTo>
                <a:cubicBezTo>
                  <a:pt x="17776082" y="582035"/>
                  <a:pt x="17896964" y="461152"/>
                  <a:pt x="17896964" y="312035"/>
                </a:cubicBezTo>
                <a:cubicBezTo>
                  <a:pt x="17896964" y="181558"/>
                  <a:pt x="17804414" y="72697"/>
                  <a:pt x="17681380" y="47521"/>
                </a:cubicBezTo>
                <a:lnTo>
                  <a:pt x="17639832" y="43333"/>
                </a:lnTo>
                <a:lnTo>
                  <a:pt x="18249218" y="43333"/>
                </a:lnTo>
                <a:close/>
                <a:moveTo>
                  <a:pt x="0" y="0"/>
                </a:moveTo>
                <a:lnTo>
                  <a:pt x="8764198" y="0"/>
                </a:lnTo>
                <a:lnTo>
                  <a:pt x="8774225" y="3113"/>
                </a:lnTo>
                <a:cubicBezTo>
                  <a:pt x="8791801" y="6709"/>
                  <a:pt x="8810000" y="8598"/>
                  <a:pt x="8828639" y="8598"/>
                </a:cubicBezTo>
                <a:lnTo>
                  <a:pt x="9329976" y="8598"/>
                </a:lnTo>
                <a:lnTo>
                  <a:pt x="9329976" y="36914"/>
                </a:lnTo>
                <a:lnTo>
                  <a:pt x="9310888" y="46393"/>
                </a:lnTo>
                <a:cubicBezTo>
                  <a:pt x="9232952" y="93749"/>
                  <a:pt x="9180892" y="179447"/>
                  <a:pt x="9180892" y="277305"/>
                </a:cubicBezTo>
                <a:cubicBezTo>
                  <a:pt x="9180892" y="375162"/>
                  <a:pt x="9232952" y="460860"/>
                  <a:pt x="9310888" y="508215"/>
                </a:cubicBezTo>
                <a:lnTo>
                  <a:pt x="9329976" y="515710"/>
                </a:lnTo>
                <a:lnTo>
                  <a:pt x="9329976" y="545499"/>
                </a:lnTo>
                <a:lnTo>
                  <a:pt x="8638232" y="545499"/>
                </a:lnTo>
                <a:cubicBezTo>
                  <a:pt x="8489116" y="545499"/>
                  <a:pt x="8368234" y="666383"/>
                  <a:pt x="8368234" y="815499"/>
                </a:cubicBezTo>
                <a:cubicBezTo>
                  <a:pt x="8368234" y="927337"/>
                  <a:pt x="8436230" y="1023293"/>
                  <a:pt x="8533137" y="1064281"/>
                </a:cubicBezTo>
                <a:lnTo>
                  <a:pt x="8542736" y="1067261"/>
                </a:lnTo>
                <a:lnTo>
                  <a:pt x="8542736" y="1090614"/>
                </a:lnTo>
                <a:lnTo>
                  <a:pt x="7596088" y="1090614"/>
                </a:lnTo>
                <a:cubicBezTo>
                  <a:pt x="7446970" y="1090614"/>
                  <a:pt x="7326086" y="1211498"/>
                  <a:pt x="7326086" y="1360614"/>
                </a:cubicBezTo>
                <a:cubicBezTo>
                  <a:pt x="7326086" y="1509731"/>
                  <a:pt x="7446970" y="1630614"/>
                  <a:pt x="7596088" y="1630614"/>
                </a:cubicBezTo>
                <a:lnTo>
                  <a:pt x="8074616" y="1630614"/>
                </a:lnTo>
                <a:lnTo>
                  <a:pt x="8074616" y="1640018"/>
                </a:lnTo>
                <a:lnTo>
                  <a:pt x="8062746" y="1641215"/>
                </a:lnTo>
                <a:cubicBezTo>
                  <a:pt x="7939714" y="1666391"/>
                  <a:pt x="7847163" y="1775253"/>
                  <a:pt x="7847163" y="1905728"/>
                </a:cubicBezTo>
                <a:cubicBezTo>
                  <a:pt x="7847163" y="2036206"/>
                  <a:pt x="7939714" y="2145065"/>
                  <a:pt x="8062746" y="2170241"/>
                </a:cubicBezTo>
                <a:lnTo>
                  <a:pt x="8074616" y="2171438"/>
                </a:lnTo>
                <a:lnTo>
                  <a:pt x="8074616" y="2180843"/>
                </a:lnTo>
                <a:lnTo>
                  <a:pt x="7095184" y="2180843"/>
                </a:lnTo>
                <a:cubicBezTo>
                  <a:pt x="6946069" y="2180843"/>
                  <a:pt x="6825183" y="2301726"/>
                  <a:pt x="6825183" y="2450844"/>
                </a:cubicBezTo>
                <a:cubicBezTo>
                  <a:pt x="6825183" y="2562681"/>
                  <a:pt x="6893182" y="2658637"/>
                  <a:pt x="6990089" y="2699625"/>
                </a:cubicBezTo>
                <a:lnTo>
                  <a:pt x="7039401" y="2714933"/>
                </a:lnTo>
                <a:lnTo>
                  <a:pt x="7039401" y="2725958"/>
                </a:lnTo>
                <a:lnTo>
                  <a:pt x="6073207" y="2725958"/>
                </a:lnTo>
                <a:cubicBezTo>
                  <a:pt x="5924094" y="2725958"/>
                  <a:pt x="5803205" y="2846841"/>
                  <a:pt x="5803205" y="2995958"/>
                </a:cubicBezTo>
                <a:cubicBezTo>
                  <a:pt x="5803205" y="3145074"/>
                  <a:pt x="5924094" y="3265958"/>
                  <a:pt x="6073207" y="3265958"/>
                </a:cubicBezTo>
                <a:lnTo>
                  <a:pt x="7039401" y="3265958"/>
                </a:lnTo>
                <a:lnTo>
                  <a:pt x="7039401" y="3287420"/>
                </a:lnTo>
                <a:lnTo>
                  <a:pt x="7023707" y="3292291"/>
                </a:lnTo>
                <a:cubicBezTo>
                  <a:pt x="6926801" y="3333279"/>
                  <a:pt x="6858804" y="3429236"/>
                  <a:pt x="6858804" y="3541073"/>
                </a:cubicBezTo>
                <a:cubicBezTo>
                  <a:pt x="6858804" y="3690189"/>
                  <a:pt x="6979687" y="3811073"/>
                  <a:pt x="7128803" y="3811073"/>
                </a:cubicBezTo>
                <a:lnTo>
                  <a:pt x="7322948" y="3811073"/>
                </a:lnTo>
                <a:lnTo>
                  <a:pt x="7322948" y="3856909"/>
                </a:lnTo>
                <a:lnTo>
                  <a:pt x="7313016" y="3862300"/>
                </a:lnTo>
                <a:cubicBezTo>
                  <a:pt x="7241197" y="3910820"/>
                  <a:pt x="7193976" y="3992990"/>
                  <a:pt x="7193976" y="4086188"/>
                </a:cubicBezTo>
                <a:cubicBezTo>
                  <a:pt x="7193976" y="4179385"/>
                  <a:pt x="7241197" y="4261554"/>
                  <a:pt x="7313016" y="4310075"/>
                </a:cubicBezTo>
                <a:lnTo>
                  <a:pt x="7322948" y="4315466"/>
                </a:lnTo>
                <a:lnTo>
                  <a:pt x="7322948" y="4361301"/>
                </a:lnTo>
                <a:lnTo>
                  <a:pt x="6911642" y="4361301"/>
                </a:lnTo>
                <a:cubicBezTo>
                  <a:pt x="6762524" y="4361301"/>
                  <a:pt x="6641641" y="4482185"/>
                  <a:pt x="6641641" y="4631301"/>
                </a:cubicBezTo>
                <a:cubicBezTo>
                  <a:pt x="6641641" y="4780418"/>
                  <a:pt x="6762524" y="4901301"/>
                  <a:pt x="6911642" y="4901301"/>
                </a:cubicBezTo>
                <a:lnTo>
                  <a:pt x="7497020" y="4901301"/>
                </a:lnTo>
                <a:lnTo>
                  <a:pt x="7475152" y="4903506"/>
                </a:lnTo>
                <a:cubicBezTo>
                  <a:pt x="7339644" y="4931235"/>
                  <a:pt x="7237711" y="5051132"/>
                  <a:pt x="7237711" y="5194837"/>
                </a:cubicBezTo>
                <a:cubicBezTo>
                  <a:pt x="7237711" y="5338543"/>
                  <a:pt x="7339644" y="5458440"/>
                  <a:pt x="7475152" y="5486169"/>
                </a:cubicBezTo>
                <a:lnTo>
                  <a:pt x="7475396" y="5486193"/>
                </a:lnTo>
                <a:lnTo>
                  <a:pt x="7307327" y="5486193"/>
                </a:lnTo>
                <a:cubicBezTo>
                  <a:pt x="7158208" y="5486193"/>
                  <a:pt x="7037325" y="5607077"/>
                  <a:pt x="7037325" y="5756193"/>
                </a:cubicBezTo>
                <a:cubicBezTo>
                  <a:pt x="7037325" y="5905310"/>
                  <a:pt x="7158208" y="6026193"/>
                  <a:pt x="7307327" y="6026193"/>
                </a:cubicBezTo>
                <a:lnTo>
                  <a:pt x="7318375" y="6026193"/>
                </a:lnTo>
                <a:lnTo>
                  <a:pt x="7318375" y="6027848"/>
                </a:lnTo>
                <a:lnTo>
                  <a:pt x="6408381" y="6027848"/>
                </a:lnTo>
                <a:cubicBezTo>
                  <a:pt x="6259266" y="6027848"/>
                  <a:pt x="6138377" y="6148731"/>
                  <a:pt x="6138377" y="6297848"/>
                </a:cubicBezTo>
                <a:cubicBezTo>
                  <a:pt x="6138377" y="6446964"/>
                  <a:pt x="6259266" y="6567848"/>
                  <a:pt x="6408381" y="6567848"/>
                </a:cubicBezTo>
                <a:lnTo>
                  <a:pt x="8870297" y="6567848"/>
                </a:lnTo>
                <a:lnTo>
                  <a:pt x="8871286" y="6569502"/>
                </a:lnTo>
                <a:lnTo>
                  <a:pt x="8638232" y="6569502"/>
                </a:lnTo>
                <a:cubicBezTo>
                  <a:pt x="8489116" y="6569502"/>
                  <a:pt x="8368234" y="6690386"/>
                  <a:pt x="8368234" y="6839502"/>
                </a:cubicBezTo>
                <a:cubicBezTo>
                  <a:pt x="8368234" y="6988619"/>
                  <a:pt x="8489116" y="7109502"/>
                  <a:pt x="8638232" y="7109502"/>
                </a:cubicBezTo>
                <a:lnTo>
                  <a:pt x="9244996" y="7109502"/>
                </a:lnTo>
                <a:lnTo>
                  <a:pt x="9246258" y="7111157"/>
                </a:lnTo>
                <a:lnTo>
                  <a:pt x="9012182" y="7111157"/>
                </a:lnTo>
                <a:cubicBezTo>
                  <a:pt x="8863066" y="7111157"/>
                  <a:pt x="8742182" y="7232040"/>
                  <a:pt x="8742182" y="7381156"/>
                </a:cubicBezTo>
                <a:cubicBezTo>
                  <a:pt x="8742182" y="7530273"/>
                  <a:pt x="8863066" y="7651156"/>
                  <a:pt x="9012182" y="7651156"/>
                </a:cubicBezTo>
                <a:lnTo>
                  <a:pt x="9787950" y="7651156"/>
                </a:lnTo>
                <a:lnTo>
                  <a:pt x="9789989" y="7652811"/>
                </a:lnTo>
                <a:lnTo>
                  <a:pt x="9369905" y="7652811"/>
                </a:lnTo>
                <a:cubicBezTo>
                  <a:pt x="9220788" y="7652811"/>
                  <a:pt x="9099905" y="7773694"/>
                  <a:pt x="9099905" y="7922811"/>
                </a:cubicBezTo>
                <a:cubicBezTo>
                  <a:pt x="9099905" y="8071928"/>
                  <a:pt x="9220788" y="8192811"/>
                  <a:pt x="9369905" y="8192811"/>
                </a:cubicBezTo>
                <a:lnTo>
                  <a:pt x="10001360" y="8192811"/>
                </a:lnTo>
                <a:lnTo>
                  <a:pt x="9929062" y="8207408"/>
                </a:lnTo>
                <a:cubicBezTo>
                  <a:pt x="9832156" y="8248396"/>
                  <a:pt x="9764158" y="8344353"/>
                  <a:pt x="9764158" y="8456190"/>
                </a:cubicBezTo>
                <a:cubicBezTo>
                  <a:pt x="9764158" y="8605306"/>
                  <a:pt x="9885041" y="8726190"/>
                  <a:pt x="10034158" y="8726190"/>
                </a:cubicBezTo>
                <a:lnTo>
                  <a:pt x="10800374" y="8726190"/>
                </a:lnTo>
                <a:lnTo>
                  <a:pt x="10804019" y="8728169"/>
                </a:lnTo>
                <a:cubicBezTo>
                  <a:pt x="10836322" y="8741832"/>
                  <a:pt x="10871836" y="8749387"/>
                  <a:pt x="10909116" y="8749387"/>
                </a:cubicBezTo>
                <a:lnTo>
                  <a:pt x="11573053" y="8749387"/>
                </a:lnTo>
                <a:lnTo>
                  <a:pt x="11526544" y="8777605"/>
                </a:lnTo>
                <a:lnTo>
                  <a:pt x="11502236" y="8804357"/>
                </a:lnTo>
                <a:lnTo>
                  <a:pt x="11499689" y="8805739"/>
                </a:lnTo>
                <a:cubicBezTo>
                  <a:pt x="11427869" y="8854260"/>
                  <a:pt x="11380649" y="8936430"/>
                  <a:pt x="11380649" y="9029627"/>
                </a:cubicBezTo>
                <a:cubicBezTo>
                  <a:pt x="11380649" y="9178743"/>
                  <a:pt x="11501532" y="9299627"/>
                  <a:pt x="11650649" y="9299627"/>
                </a:cubicBezTo>
                <a:lnTo>
                  <a:pt x="12043679" y="9299627"/>
                </a:lnTo>
                <a:lnTo>
                  <a:pt x="11989305" y="9310605"/>
                </a:lnTo>
                <a:cubicBezTo>
                  <a:pt x="11892397" y="9351593"/>
                  <a:pt x="11824401" y="9447549"/>
                  <a:pt x="11824401" y="9559387"/>
                </a:cubicBezTo>
                <a:cubicBezTo>
                  <a:pt x="11824401" y="9689864"/>
                  <a:pt x="11916953" y="9798725"/>
                  <a:pt x="12039987" y="9823901"/>
                </a:cubicBezTo>
                <a:lnTo>
                  <a:pt x="12080875" y="9828023"/>
                </a:lnTo>
                <a:lnTo>
                  <a:pt x="14770840" y="9828023"/>
                </a:lnTo>
                <a:lnTo>
                  <a:pt x="14811729" y="9823901"/>
                </a:lnTo>
                <a:cubicBezTo>
                  <a:pt x="14934764" y="9798725"/>
                  <a:pt x="15027315" y="9689864"/>
                  <a:pt x="15027315" y="9559387"/>
                </a:cubicBezTo>
                <a:cubicBezTo>
                  <a:pt x="15027315" y="9447549"/>
                  <a:pt x="14959318" y="9351593"/>
                  <a:pt x="14862411" y="9310605"/>
                </a:cubicBezTo>
                <a:lnTo>
                  <a:pt x="14808034" y="9299627"/>
                </a:lnTo>
                <a:lnTo>
                  <a:pt x="16421446" y="9299627"/>
                </a:lnTo>
                <a:cubicBezTo>
                  <a:pt x="16570563" y="9299627"/>
                  <a:pt x="16691446" y="9178743"/>
                  <a:pt x="16691446" y="9029627"/>
                </a:cubicBezTo>
                <a:cubicBezTo>
                  <a:pt x="16691446" y="8917790"/>
                  <a:pt x="16623448" y="8821833"/>
                  <a:pt x="16526542" y="8780845"/>
                </a:cubicBezTo>
                <a:lnTo>
                  <a:pt x="16454244" y="8766248"/>
                </a:lnTo>
                <a:lnTo>
                  <a:pt x="17085700" y="8766248"/>
                </a:lnTo>
                <a:cubicBezTo>
                  <a:pt x="17234816" y="8766248"/>
                  <a:pt x="17355700" y="8645365"/>
                  <a:pt x="17355700" y="8496248"/>
                </a:cubicBezTo>
                <a:cubicBezTo>
                  <a:pt x="17355700" y="8347131"/>
                  <a:pt x="17234816" y="8226248"/>
                  <a:pt x="17085700" y="8226248"/>
                </a:cubicBezTo>
                <a:lnTo>
                  <a:pt x="16665615" y="8226248"/>
                </a:lnTo>
                <a:lnTo>
                  <a:pt x="16667654" y="8224593"/>
                </a:lnTo>
                <a:lnTo>
                  <a:pt x="17443422" y="8224593"/>
                </a:lnTo>
                <a:cubicBezTo>
                  <a:pt x="17592538" y="8224593"/>
                  <a:pt x="17713422" y="8103710"/>
                  <a:pt x="17713422" y="7954593"/>
                </a:cubicBezTo>
                <a:cubicBezTo>
                  <a:pt x="17713422" y="7805477"/>
                  <a:pt x="17592538" y="7684594"/>
                  <a:pt x="17443422" y="7684594"/>
                </a:cubicBezTo>
                <a:lnTo>
                  <a:pt x="17209346" y="7684594"/>
                </a:lnTo>
                <a:lnTo>
                  <a:pt x="17210608" y="7682939"/>
                </a:lnTo>
                <a:lnTo>
                  <a:pt x="17817372" y="7682939"/>
                </a:lnTo>
                <a:cubicBezTo>
                  <a:pt x="17966488" y="7682939"/>
                  <a:pt x="18087372" y="7562056"/>
                  <a:pt x="18087372" y="7412939"/>
                </a:cubicBezTo>
                <a:cubicBezTo>
                  <a:pt x="18087372" y="7263823"/>
                  <a:pt x="17966488" y="7142939"/>
                  <a:pt x="17817372" y="7142939"/>
                </a:cubicBezTo>
                <a:lnTo>
                  <a:pt x="17584318" y="7142939"/>
                </a:lnTo>
                <a:lnTo>
                  <a:pt x="17585308" y="7141285"/>
                </a:lnTo>
                <a:lnTo>
                  <a:pt x="18288000" y="7141285"/>
                </a:lnTo>
                <a:lnTo>
                  <a:pt x="18288000" y="7684594"/>
                </a:lnTo>
                <a:lnTo>
                  <a:pt x="18166964" y="7684594"/>
                </a:lnTo>
                <a:cubicBezTo>
                  <a:pt x="18017848" y="7684594"/>
                  <a:pt x="17896964" y="7805477"/>
                  <a:pt x="17896964" y="7954593"/>
                </a:cubicBezTo>
                <a:cubicBezTo>
                  <a:pt x="17896964" y="8103710"/>
                  <a:pt x="18017848" y="8224593"/>
                  <a:pt x="18166964" y="8224593"/>
                </a:cubicBezTo>
                <a:lnTo>
                  <a:pt x="18288000" y="8224593"/>
                </a:lnTo>
                <a:lnTo>
                  <a:pt x="18288000" y="10287000"/>
                </a:lnTo>
                <a:lnTo>
                  <a:pt x="0" y="10287000"/>
                </a:lnTo>
                <a:close/>
              </a:path>
            </a:pathLst>
          </a:custGeom>
          <a:solidFill>
            <a:srgbClr val="507C8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87" fontAlgn="auto">
              <a:spcBef>
                <a:spcPts val="0"/>
              </a:spcBef>
              <a:spcAft>
                <a:spcPts val="0"/>
              </a:spcAft>
            </a:pPr>
            <a:endParaRPr lang="en-US" sz="900">
              <a:solidFill>
                <a:prstClr val="white"/>
              </a:solidFill>
              <a:latin typeface="Calibri"/>
            </a:endParaRPr>
          </a:p>
        </p:txBody>
      </p:sp>
      <p:grpSp>
        <p:nvGrpSpPr>
          <p:cNvPr id="2" name="그룹 40">
            <a:extLst>
              <a:ext uri="{FF2B5EF4-FFF2-40B4-BE49-F238E27FC236}">
                <a16:creationId xmlns="" xmlns:a16="http://schemas.microsoft.com/office/drawing/2014/main" id="{ECE7333D-F3AB-4CFD-B800-3D9711F4D434}"/>
              </a:ext>
            </a:extLst>
          </p:cNvPr>
          <p:cNvGrpSpPr/>
          <p:nvPr/>
        </p:nvGrpSpPr>
        <p:grpSpPr>
          <a:xfrm>
            <a:off x="139148" y="2201891"/>
            <a:ext cx="3833285" cy="2256096"/>
            <a:chOff x="6975881" y="3736778"/>
            <a:chExt cx="9723350" cy="3008126"/>
          </a:xfrm>
        </p:grpSpPr>
        <p:sp>
          <p:nvSpPr>
            <p:cNvPr id="47" name="TextBox 46">
              <a:extLst>
                <a:ext uri="{FF2B5EF4-FFF2-40B4-BE49-F238E27FC236}">
                  <a16:creationId xmlns="" xmlns:a16="http://schemas.microsoft.com/office/drawing/2014/main" id="{6B7D741D-253B-47A8-98DB-4765F950F536}"/>
                </a:ext>
              </a:extLst>
            </p:cNvPr>
            <p:cNvSpPr txBox="1"/>
            <p:nvPr/>
          </p:nvSpPr>
          <p:spPr>
            <a:xfrm>
              <a:off x="6975881" y="4405804"/>
              <a:ext cx="9723350" cy="2339100"/>
            </a:xfrm>
            <a:prstGeom prst="rect">
              <a:avLst/>
            </a:prstGeom>
            <a:noFill/>
          </p:spPr>
          <p:txBody>
            <a:bodyPr wrap="square" rtlCol="0">
              <a:spAutoFit/>
            </a:bodyPr>
            <a:lstStyle/>
            <a:p>
              <a:pPr defTabSz="685687" fontAlgn="auto">
                <a:spcBef>
                  <a:spcPts val="0"/>
                </a:spcBef>
                <a:spcAft>
                  <a:spcPts val="0"/>
                </a:spcAft>
              </a:pPr>
              <a:r>
                <a:rPr lang="el-GR" altLang="ko-KR" b="1" dirty="0">
                  <a:solidFill>
                    <a:schemeClr val="bg1"/>
                  </a:solidFill>
                  <a:latin typeface="Calibri"/>
                  <a:ea typeface="맑은 고딕" panose="020B0503020000020004" pitchFamily="34" charset="-127"/>
                  <a:cs typeface="Arial" pitchFamily="34" charset="0"/>
                </a:rPr>
                <a:t>«Το Σύστημα Εσωτερικού Ελέγχου στους φορείς της Γενικής</a:t>
              </a:r>
            </a:p>
            <a:p>
              <a:pPr defTabSz="685687" fontAlgn="auto">
                <a:spcBef>
                  <a:spcPts val="0"/>
                </a:spcBef>
                <a:spcAft>
                  <a:spcPts val="0"/>
                </a:spcAft>
              </a:pPr>
              <a:r>
                <a:rPr lang="el-GR" altLang="ko-KR" b="1" dirty="0">
                  <a:solidFill>
                    <a:schemeClr val="bg1"/>
                  </a:solidFill>
                  <a:latin typeface="Calibri"/>
                  <a:ea typeface="맑은 고딕" panose="020B0503020000020004" pitchFamily="34" charset="-127"/>
                  <a:cs typeface="Arial" pitchFamily="34" charset="0"/>
                </a:rPr>
                <a:t>Κυβέρνησης. Ο ρόλος των </a:t>
              </a:r>
            </a:p>
            <a:p>
              <a:pPr defTabSz="685687" fontAlgn="auto">
                <a:spcBef>
                  <a:spcPts val="0"/>
                </a:spcBef>
                <a:spcAft>
                  <a:spcPts val="0"/>
                </a:spcAft>
              </a:pPr>
              <a:r>
                <a:rPr lang="el-GR" altLang="ko-KR" b="1" dirty="0">
                  <a:solidFill>
                    <a:schemeClr val="bg1"/>
                  </a:solidFill>
                  <a:latin typeface="Calibri"/>
                  <a:ea typeface="맑은 고딕" panose="020B0503020000020004" pitchFamily="34" charset="-127"/>
                  <a:cs typeface="Arial" pitchFamily="34" charset="0"/>
                </a:rPr>
                <a:t>Μονάδων Εσωτερικού Ελέγχου. </a:t>
              </a:r>
            </a:p>
            <a:p>
              <a:pPr defTabSz="685687" fontAlgn="auto">
                <a:spcBef>
                  <a:spcPts val="0"/>
                </a:spcBef>
                <a:spcAft>
                  <a:spcPts val="0"/>
                </a:spcAft>
              </a:pPr>
              <a:r>
                <a:rPr lang="el-GR" altLang="ko-KR" b="1" dirty="0">
                  <a:solidFill>
                    <a:schemeClr val="bg1"/>
                  </a:solidFill>
                  <a:latin typeface="Calibri"/>
                  <a:ea typeface="맑은 고딕" panose="020B0503020000020004" pitchFamily="34" charset="-127"/>
                  <a:cs typeface="Arial" pitchFamily="34" charset="0"/>
                </a:rPr>
                <a:t>Ο Σύμβουλος Ακεραιότητας στην Ελληνική Δημόσια Διοίκηση».</a:t>
              </a:r>
              <a:endParaRPr lang="ko-KR" altLang="en-US" b="1" dirty="0">
                <a:solidFill>
                  <a:schemeClr val="bg1"/>
                </a:solidFill>
                <a:latin typeface="Calibri"/>
                <a:ea typeface="맑은 고딕" panose="020B0503020000020004" pitchFamily="34" charset="-127"/>
                <a:cs typeface="Arial" pitchFamily="34" charset="0"/>
              </a:endParaRPr>
            </a:p>
          </p:txBody>
        </p:sp>
        <p:sp>
          <p:nvSpPr>
            <p:cNvPr id="48" name="TextBox 47">
              <a:extLst>
                <a:ext uri="{FF2B5EF4-FFF2-40B4-BE49-F238E27FC236}">
                  <a16:creationId xmlns="" xmlns:a16="http://schemas.microsoft.com/office/drawing/2014/main" id="{B574C850-A39E-4B89-AB60-1D6E7407CEC1}"/>
                </a:ext>
              </a:extLst>
            </p:cNvPr>
            <p:cNvSpPr txBox="1"/>
            <p:nvPr/>
          </p:nvSpPr>
          <p:spPr>
            <a:xfrm>
              <a:off x="6975884" y="3736778"/>
              <a:ext cx="5588712" cy="553997"/>
            </a:xfrm>
            <a:prstGeom prst="rect">
              <a:avLst/>
            </a:prstGeom>
            <a:noFill/>
          </p:spPr>
          <p:txBody>
            <a:bodyPr wrap="square" rtlCol="0">
              <a:spAutoFit/>
            </a:bodyPr>
            <a:lstStyle/>
            <a:p>
              <a:pPr defTabSz="685687" fontAlgn="auto">
                <a:spcBef>
                  <a:spcPts val="0"/>
                </a:spcBef>
                <a:spcAft>
                  <a:spcPts val="0"/>
                </a:spcAft>
              </a:pPr>
              <a:r>
                <a:rPr lang="el-GR" altLang="ko-KR" sz="2100" b="1" dirty="0">
                  <a:solidFill>
                    <a:schemeClr val="bg1"/>
                  </a:solidFill>
                  <a:latin typeface="Calibri"/>
                  <a:ea typeface="맑은 고딕" panose="020B0503020000020004" pitchFamily="34" charset="-127"/>
                  <a:cs typeface="Arial" pitchFamily="34" charset="0"/>
                </a:rPr>
                <a:t>ΣΧΕΔΙΟ ΝΟΜΟΥ</a:t>
              </a:r>
              <a:endParaRPr lang="ko-KR" altLang="en-US" sz="2100" b="1" dirty="0">
                <a:solidFill>
                  <a:schemeClr val="bg1"/>
                </a:solidFill>
                <a:latin typeface="Calibri"/>
                <a:ea typeface="맑은 고딕" panose="020B0503020000020004" pitchFamily="34" charset="-127"/>
                <a:cs typeface="Arial" pitchFamily="34" charset="0"/>
              </a:endParaRPr>
            </a:p>
          </p:txBody>
        </p:sp>
      </p:grpSp>
      <p:pic>
        <p:nvPicPr>
          <p:cNvPr id="11" name="Εικόνα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2831" y="738766"/>
            <a:ext cx="1637558" cy="1266454"/>
          </a:xfrm>
          <a:prstGeom prst="rect">
            <a:avLst/>
          </a:prstGeom>
        </p:spPr>
      </p:pic>
      <p:sp>
        <p:nvSpPr>
          <p:cNvPr id="12" name="11 - TextBox"/>
          <p:cNvSpPr txBox="1"/>
          <p:nvPr/>
        </p:nvSpPr>
        <p:spPr>
          <a:xfrm>
            <a:off x="377687" y="4962136"/>
            <a:ext cx="4999383" cy="300082"/>
          </a:xfrm>
          <a:prstGeom prst="rect">
            <a:avLst/>
          </a:prstGeom>
          <a:noFill/>
        </p:spPr>
        <p:txBody>
          <a:bodyPr wrap="square" rtlCol="0">
            <a:spAutoFit/>
          </a:bodyPr>
          <a:lstStyle/>
          <a:p>
            <a:pPr defTabSz="685687" fontAlgn="auto">
              <a:spcBef>
                <a:spcPts val="0"/>
              </a:spcBef>
              <a:spcAft>
                <a:spcPts val="0"/>
              </a:spcAft>
            </a:pPr>
            <a:r>
              <a:rPr lang="el-GR" sz="1350" b="1" i="1" dirty="0">
                <a:solidFill>
                  <a:srgbClr val="2857A7">
                    <a:lumMod val="75000"/>
                  </a:srgbClr>
                </a:solidFill>
                <a:latin typeface="Calibri"/>
                <a:cs typeface="+mn-cs"/>
              </a:rPr>
              <a:t>Γενική Διεύθυνση Ακεραιότητας &amp; Λογοδοσίας</a:t>
            </a:r>
            <a:endParaRPr lang="en-US" sz="1350" b="1" i="1" dirty="0">
              <a:solidFill>
                <a:srgbClr val="2857A7">
                  <a:lumMod val="75000"/>
                </a:srgbClr>
              </a:solidFill>
              <a:latin typeface="Calibri"/>
              <a:cs typeface="+mn-cs"/>
            </a:endParaRPr>
          </a:p>
        </p:txBody>
      </p:sp>
    </p:spTree>
    <p:extLst>
      <p:ext uri="{BB962C8B-B14F-4D97-AF65-F5344CB8AC3E}">
        <p14:creationId xmlns="" xmlns:p14="http://schemas.microsoft.com/office/powerpoint/2010/main" val="1920676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300" b="1" dirty="0"/>
              <a:t>Σύστημα Εσωτερικού Ελέγχου - Μοντέλο τριών γραμμών ρόλων</a:t>
            </a:r>
          </a:p>
        </p:txBody>
      </p:sp>
      <p:graphicFrame>
        <p:nvGraphicFramePr>
          <p:cNvPr id="4" name="3 - Θέση περιεχομένου"/>
          <p:cNvGraphicFramePr>
            <a:graphicFrameLocks noGrp="1"/>
          </p:cNvGraphicFramePr>
          <p:nvPr>
            <p:ph idx="1"/>
            <p:extLst>
              <p:ext uri="{D42A27DB-BD31-4B8C-83A1-F6EECF244321}">
                <p14:modId xmlns="" xmlns:p14="http://schemas.microsoft.com/office/powerpoint/2010/main" val="1471968970"/>
              </p:ext>
            </p:extLst>
          </p:nvPr>
        </p:nvGraphicFramePr>
        <p:xfrm>
          <a:off x="1043608" y="1009755"/>
          <a:ext cx="7560840" cy="451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 Βέλος προς τα επάνω"/>
          <p:cNvSpPr/>
          <p:nvPr/>
        </p:nvSpPr>
        <p:spPr>
          <a:xfrm>
            <a:off x="7668344" y="1718969"/>
            <a:ext cx="216024" cy="3240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defTabSz="685687" fontAlgn="auto">
              <a:spcBef>
                <a:spcPts val="0"/>
              </a:spcBef>
              <a:spcAft>
                <a:spcPts val="0"/>
              </a:spcAft>
            </a:pPr>
            <a:endParaRPr lang="el-GR" sz="1350">
              <a:solidFill>
                <a:prstClr val="white"/>
              </a:solidFill>
              <a:latin typeface="Calibri"/>
            </a:endParaRPr>
          </a:p>
        </p:txBody>
      </p:sp>
      <p:sp>
        <p:nvSpPr>
          <p:cNvPr id="9" name="8 - Βέλος προς τα κάτω"/>
          <p:cNvSpPr/>
          <p:nvPr/>
        </p:nvSpPr>
        <p:spPr>
          <a:xfrm>
            <a:off x="3267797" y="1765707"/>
            <a:ext cx="216024" cy="324036"/>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defTabSz="685687" fontAlgn="auto">
              <a:spcBef>
                <a:spcPts val="0"/>
              </a:spcBef>
              <a:spcAft>
                <a:spcPts val="0"/>
              </a:spcAft>
            </a:pPr>
            <a:endParaRPr lang="el-GR" sz="1350">
              <a:solidFill>
                <a:prstClr val="white"/>
              </a:solidFill>
              <a:latin typeface="Calibri"/>
            </a:endParaRPr>
          </a:p>
        </p:txBody>
      </p:sp>
      <p:sp>
        <p:nvSpPr>
          <p:cNvPr id="10" name="9 - Βέλος προς τα κάτω"/>
          <p:cNvSpPr/>
          <p:nvPr/>
        </p:nvSpPr>
        <p:spPr>
          <a:xfrm>
            <a:off x="7326306" y="1751372"/>
            <a:ext cx="216024" cy="324036"/>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defTabSz="685687" fontAlgn="auto">
              <a:spcBef>
                <a:spcPts val="0"/>
              </a:spcBef>
              <a:spcAft>
                <a:spcPts val="0"/>
              </a:spcAft>
            </a:pPr>
            <a:endParaRPr lang="el-GR" sz="1350">
              <a:solidFill>
                <a:prstClr val="white"/>
              </a:solidFill>
              <a:latin typeface="Calibri"/>
            </a:endParaRPr>
          </a:p>
        </p:txBody>
      </p:sp>
      <p:sp>
        <p:nvSpPr>
          <p:cNvPr id="11" name="10 - Αριστερό-δεξιό βέλος"/>
          <p:cNvSpPr/>
          <p:nvPr/>
        </p:nvSpPr>
        <p:spPr>
          <a:xfrm>
            <a:off x="5505164" y="2462267"/>
            <a:ext cx="792088" cy="1296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defTabSz="685687" fontAlgn="auto">
              <a:spcBef>
                <a:spcPts val="0"/>
              </a:spcBef>
              <a:spcAft>
                <a:spcPts val="0"/>
              </a:spcAft>
            </a:pPr>
            <a:endParaRPr lang="el-GR" sz="1350">
              <a:solidFill>
                <a:prstClr val="white"/>
              </a:solidFill>
              <a:latin typeface="Calibri"/>
            </a:endParaRPr>
          </a:p>
        </p:txBody>
      </p:sp>
      <p:sp>
        <p:nvSpPr>
          <p:cNvPr id="12" name="11 - TextBox"/>
          <p:cNvSpPr txBox="1"/>
          <p:nvPr/>
        </p:nvSpPr>
        <p:spPr>
          <a:xfrm>
            <a:off x="1155072" y="1718520"/>
            <a:ext cx="2088232" cy="608152"/>
          </a:xfrm>
          <a:prstGeom prst="rect">
            <a:avLst/>
          </a:prstGeom>
          <a:noFill/>
        </p:spPr>
        <p:txBody>
          <a:bodyPr wrap="square" lIns="87920" tIns="43960" rIns="87920" bIns="43960" rtlCol="0">
            <a:spAutoFit/>
          </a:bodyPr>
          <a:lstStyle/>
          <a:p>
            <a:pPr defTabSz="685687" fontAlgn="auto">
              <a:spcBef>
                <a:spcPts val="0"/>
              </a:spcBef>
              <a:spcAft>
                <a:spcPts val="0"/>
              </a:spcAft>
            </a:pPr>
            <a:r>
              <a:rPr lang="el-GR" sz="1125" dirty="0">
                <a:solidFill>
                  <a:prstClr val="black"/>
                </a:solidFill>
                <a:latin typeface="Calibri"/>
                <a:cs typeface="+mn-cs"/>
              </a:rPr>
              <a:t>Ανάθεση καθηκόντων, κατευθύνσεις, πόρους και εποπτεία</a:t>
            </a:r>
          </a:p>
        </p:txBody>
      </p:sp>
      <p:sp>
        <p:nvSpPr>
          <p:cNvPr id="13" name="12 - Βέλος προς τα επάνω"/>
          <p:cNvSpPr/>
          <p:nvPr/>
        </p:nvSpPr>
        <p:spPr>
          <a:xfrm>
            <a:off x="3645839" y="1758523"/>
            <a:ext cx="216024" cy="3240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defTabSz="685687" fontAlgn="auto">
              <a:spcBef>
                <a:spcPts val="0"/>
              </a:spcBef>
              <a:spcAft>
                <a:spcPts val="0"/>
              </a:spcAft>
            </a:pPr>
            <a:endParaRPr lang="el-GR" sz="1350">
              <a:solidFill>
                <a:prstClr val="white"/>
              </a:solidFill>
              <a:latin typeface="Calibri"/>
            </a:endParaRPr>
          </a:p>
        </p:txBody>
      </p:sp>
      <p:sp>
        <p:nvSpPr>
          <p:cNvPr id="15" name="14 - TextBox"/>
          <p:cNvSpPr txBox="1"/>
          <p:nvPr/>
        </p:nvSpPr>
        <p:spPr>
          <a:xfrm>
            <a:off x="4632854" y="1877678"/>
            <a:ext cx="1800200" cy="261903"/>
          </a:xfrm>
          <a:prstGeom prst="rect">
            <a:avLst/>
          </a:prstGeom>
          <a:noFill/>
        </p:spPr>
        <p:txBody>
          <a:bodyPr wrap="square" lIns="87920" tIns="43960" rIns="87920" bIns="43960" rtlCol="0">
            <a:spAutoFit/>
          </a:bodyPr>
          <a:lstStyle/>
          <a:p>
            <a:pPr defTabSz="685687" fontAlgn="auto">
              <a:spcBef>
                <a:spcPts val="0"/>
              </a:spcBef>
              <a:spcAft>
                <a:spcPts val="0"/>
              </a:spcAft>
            </a:pPr>
            <a:r>
              <a:rPr lang="el-GR" sz="1125" dirty="0">
                <a:solidFill>
                  <a:prstClr val="black"/>
                </a:solidFill>
                <a:latin typeface="Calibri"/>
                <a:cs typeface="+mn-cs"/>
              </a:rPr>
              <a:t>Λογοδοσία, αναφορά</a:t>
            </a:r>
          </a:p>
        </p:txBody>
      </p:sp>
      <p:sp>
        <p:nvSpPr>
          <p:cNvPr id="16" name="15 - TextBox"/>
          <p:cNvSpPr txBox="1"/>
          <p:nvPr/>
        </p:nvSpPr>
        <p:spPr>
          <a:xfrm>
            <a:off x="5393804" y="2606436"/>
            <a:ext cx="1080120" cy="608152"/>
          </a:xfrm>
          <a:prstGeom prst="rect">
            <a:avLst/>
          </a:prstGeom>
          <a:noFill/>
        </p:spPr>
        <p:txBody>
          <a:bodyPr wrap="square" lIns="87920" tIns="43960" rIns="87920" bIns="43960" rtlCol="0">
            <a:spAutoFit/>
          </a:bodyPr>
          <a:lstStyle/>
          <a:p>
            <a:pPr defTabSz="685687" fontAlgn="auto">
              <a:spcBef>
                <a:spcPts val="0"/>
              </a:spcBef>
              <a:spcAft>
                <a:spcPts val="0"/>
              </a:spcAft>
            </a:pPr>
            <a:r>
              <a:rPr lang="el-GR" sz="1125" dirty="0">
                <a:solidFill>
                  <a:prstClr val="black"/>
                </a:solidFill>
                <a:latin typeface="Calibri"/>
                <a:cs typeface="+mn-cs"/>
              </a:rPr>
              <a:t>Επικοινωνία,</a:t>
            </a:r>
          </a:p>
          <a:p>
            <a:pPr defTabSz="685687" fontAlgn="auto">
              <a:spcBef>
                <a:spcPts val="0"/>
              </a:spcBef>
              <a:spcAft>
                <a:spcPts val="0"/>
              </a:spcAft>
            </a:pPr>
            <a:r>
              <a:rPr lang="el-GR" sz="1125" dirty="0">
                <a:solidFill>
                  <a:prstClr val="black"/>
                </a:solidFill>
                <a:latin typeface="Calibri"/>
                <a:cs typeface="+mn-cs"/>
              </a:rPr>
              <a:t>συντονισμός, συνεργασία</a:t>
            </a:r>
          </a:p>
        </p:txBody>
      </p:sp>
      <p:sp>
        <p:nvSpPr>
          <p:cNvPr id="19" name="18 - Έλλειψη"/>
          <p:cNvSpPr/>
          <p:nvPr/>
        </p:nvSpPr>
        <p:spPr>
          <a:xfrm>
            <a:off x="6048165" y="2082560"/>
            <a:ext cx="2988332" cy="32123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87908" tIns="43954" rIns="87908" bIns="43954" rtlCol="0" anchor="ctr"/>
          <a:lstStyle/>
          <a:p>
            <a:pPr algn="ctr" defTabSz="685687" fontAlgn="auto">
              <a:spcBef>
                <a:spcPts val="0"/>
              </a:spcBef>
              <a:spcAft>
                <a:spcPts val="0"/>
              </a:spcAft>
            </a:pPr>
            <a:endParaRPr lang="el-GR" sz="1350">
              <a:solidFill>
                <a:prstClr val="white"/>
              </a:solidFill>
              <a:latin typeface="Calibri"/>
            </a:endParaRPr>
          </a:p>
        </p:txBody>
      </p:sp>
    </p:spTree>
    <p:extLst>
      <p:ext uri="{BB962C8B-B14F-4D97-AF65-F5344CB8AC3E}">
        <p14:creationId xmlns="" xmlns:p14="http://schemas.microsoft.com/office/powerpoint/2010/main" val="265609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t>Με τις προτεινόμενες ρυθμίσεις επιδιώκεται:</a:t>
            </a:r>
          </a:p>
        </p:txBody>
      </p:sp>
      <p:sp>
        <p:nvSpPr>
          <p:cNvPr id="5" name="Text Placeholder 1"/>
          <p:cNvSpPr txBox="1">
            <a:spLocks/>
          </p:cNvSpPr>
          <p:nvPr/>
        </p:nvSpPr>
        <p:spPr>
          <a:xfrm>
            <a:off x="636484" y="989155"/>
            <a:ext cx="6160760" cy="687732"/>
          </a:xfrm>
          <a:prstGeom prst="rect">
            <a:avLst/>
          </a:prstGeom>
          <a:solidFill>
            <a:srgbClr val="9CCCD2"/>
          </a:solidFill>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4050" b="0" kern="1200" baseline="0">
                <a:solidFill>
                  <a:schemeClr val="tx1">
                    <a:lumMod val="85000"/>
                    <a:lumOff val="15000"/>
                  </a:schemeClr>
                </a:solidFill>
                <a:latin typeface="+mj-lt"/>
                <a:ea typeface="+mn-ea"/>
                <a:cs typeface="Arial"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l-GR" sz="15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Η εφαρμογή ενός Συστήματος Εσωτερικού Ελέγχου (Internal </a:t>
            </a:r>
            <a:r>
              <a:rPr kumimoji="0" lang="el-GR" sz="1500" b="0" i="0" u="none" strike="noStrike" kern="1200" cap="none" spc="0" normalizeH="0" baseline="0" noProof="0" dirty="0" err="1">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Control</a:t>
            </a:r>
            <a:r>
              <a:rPr kumimoji="0" lang="el-GR" sz="15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 </a:t>
            </a:r>
            <a:r>
              <a:rPr kumimoji="0" lang="el-GR" sz="1500" b="0" i="0" u="none" strike="noStrike" kern="1200" cap="none" spc="0" normalizeH="0" baseline="0" noProof="0" dirty="0" err="1">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System</a:t>
            </a:r>
            <a:r>
              <a:rPr kumimoji="0" lang="el-GR" sz="15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 και η λειτουργία της Μονάδας Εσωτερικού Ελέγχου (Internal </a:t>
            </a:r>
            <a:r>
              <a:rPr kumimoji="0" lang="el-GR" sz="1500" b="0" i="0" u="none" strike="noStrike" kern="1200" cap="none" spc="0" normalizeH="0" baseline="0" noProof="0" dirty="0" err="1">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Audit</a:t>
            </a:r>
            <a:r>
              <a:rPr kumimoji="0" lang="el-GR" sz="15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 </a:t>
            </a:r>
            <a:r>
              <a:rPr kumimoji="0" lang="el-GR" sz="1500" b="0" i="0" u="none" strike="noStrike" kern="1200" cap="none" spc="0" normalizeH="0" baseline="0" noProof="0" dirty="0" err="1">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Activity</a:t>
            </a:r>
            <a:r>
              <a:rPr kumimoji="0" lang="el-GR" sz="15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 που θα συμβάλουν στην:</a:t>
            </a:r>
          </a:p>
        </p:txBody>
      </p:sp>
      <p:grpSp>
        <p:nvGrpSpPr>
          <p:cNvPr id="6" name="Group 2">
            <a:extLst>
              <a:ext uri="{FF2B5EF4-FFF2-40B4-BE49-F238E27FC236}">
                <a16:creationId xmlns="" xmlns:a16="http://schemas.microsoft.com/office/drawing/2014/main" id="{D4CF0065-2D44-476E-BF0C-CBB304A162C1}"/>
              </a:ext>
            </a:extLst>
          </p:cNvPr>
          <p:cNvGrpSpPr/>
          <p:nvPr/>
        </p:nvGrpSpPr>
        <p:grpSpPr>
          <a:xfrm>
            <a:off x="7469330" y="1464100"/>
            <a:ext cx="905933" cy="905933"/>
            <a:chOff x="1259632" y="1927684"/>
            <a:chExt cx="2005372" cy="2005372"/>
          </a:xfrm>
        </p:grpSpPr>
        <p:sp>
          <p:nvSpPr>
            <p:cNvPr id="7" name="Oval 3">
              <a:extLst>
                <a:ext uri="{FF2B5EF4-FFF2-40B4-BE49-F238E27FC236}">
                  <a16:creationId xmlns="" xmlns:a16="http://schemas.microsoft.com/office/drawing/2014/main" id="{67AFB316-C9D7-4FAA-95FE-8060A01E776B}"/>
                </a:ext>
              </a:extLst>
            </p:cNvPr>
            <p:cNvSpPr/>
            <p:nvPr/>
          </p:nvSpPr>
          <p:spPr>
            <a:xfrm>
              <a:off x="1541124" y="2209176"/>
              <a:ext cx="1442389" cy="1442389"/>
            </a:xfrm>
            <a:prstGeom prst="ellipse">
              <a:avLst/>
            </a:prstGeom>
            <a:noFill/>
            <a:ln w="127000" cap="flat" cmpd="sng" algn="ctr">
              <a:solidFill>
                <a:srgbClr val="507C89">
                  <a:lumMod val="40000"/>
                  <a:lumOff val="60000"/>
                </a:srgbClr>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sp>
          <p:nvSpPr>
            <p:cNvPr id="8" name="Oval 4">
              <a:extLst>
                <a:ext uri="{FF2B5EF4-FFF2-40B4-BE49-F238E27FC236}">
                  <a16:creationId xmlns="" xmlns:a16="http://schemas.microsoft.com/office/drawing/2014/main" id="{36CFEED7-51A5-499D-9F92-2D1722953066}"/>
                </a:ext>
              </a:extLst>
            </p:cNvPr>
            <p:cNvSpPr/>
            <p:nvPr/>
          </p:nvSpPr>
          <p:spPr>
            <a:xfrm>
              <a:off x="1832924" y="2500976"/>
              <a:ext cx="858789" cy="858789"/>
            </a:xfrm>
            <a:prstGeom prst="ellipse">
              <a:avLst/>
            </a:prstGeom>
            <a:noFill/>
            <a:ln w="127000" cap="flat" cmpd="sng" algn="ctr">
              <a:solidFill>
                <a:srgbClr val="507C89">
                  <a:lumMod val="60000"/>
                  <a:lumOff val="40000"/>
                </a:srgbClr>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ln>
                  <a:noFill/>
                </a:ln>
                <a:solidFill>
                  <a:prstClr val="white"/>
                </a:solidFill>
                <a:effectLst/>
                <a:uLnTx/>
                <a:uFillTx/>
                <a:latin typeface="Arial"/>
                <a:cs typeface="+mn-cs"/>
              </a:endParaRPr>
            </a:p>
          </p:txBody>
        </p:sp>
        <p:sp>
          <p:nvSpPr>
            <p:cNvPr id="9" name="Oval 5">
              <a:extLst>
                <a:ext uri="{FF2B5EF4-FFF2-40B4-BE49-F238E27FC236}">
                  <a16:creationId xmlns="" xmlns:a16="http://schemas.microsoft.com/office/drawing/2014/main" id="{EC48D793-06F6-49A5-AA05-6900ACB7D080}"/>
                </a:ext>
              </a:extLst>
            </p:cNvPr>
            <p:cNvSpPr/>
            <p:nvPr/>
          </p:nvSpPr>
          <p:spPr>
            <a:xfrm>
              <a:off x="1259632" y="1927684"/>
              <a:ext cx="2005372" cy="2005372"/>
            </a:xfrm>
            <a:prstGeom prst="ellipse">
              <a:avLst/>
            </a:prstGeom>
            <a:noFill/>
            <a:ln w="127000" cap="flat" cmpd="sng" algn="ctr">
              <a:solidFill>
                <a:srgbClr val="507C89">
                  <a:lumMod val="20000"/>
                  <a:lumOff val="80000"/>
                </a:srgbClr>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grpSp>
      <p:grpSp>
        <p:nvGrpSpPr>
          <p:cNvPr id="10" name="Group 8">
            <a:extLst>
              <a:ext uri="{FF2B5EF4-FFF2-40B4-BE49-F238E27FC236}">
                <a16:creationId xmlns="" xmlns:a16="http://schemas.microsoft.com/office/drawing/2014/main" id="{A3808DF8-B4E3-43E0-ABBF-7AE65C003B0E}"/>
              </a:ext>
            </a:extLst>
          </p:cNvPr>
          <p:cNvGrpSpPr/>
          <p:nvPr/>
        </p:nvGrpSpPr>
        <p:grpSpPr>
          <a:xfrm>
            <a:off x="5794851" y="1825676"/>
            <a:ext cx="2623153" cy="2987729"/>
            <a:chOff x="5710368" y="1700808"/>
            <a:chExt cx="2528707" cy="4176464"/>
          </a:xfrm>
        </p:grpSpPr>
        <p:sp>
          <p:nvSpPr>
            <p:cNvPr id="11" name="Up Arrow 3">
              <a:extLst>
                <a:ext uri="{FF2B5EF4-FFF2-40B4-BE49-F238E27FC236}">
                  <a16:creationId xmlns="" xmlns:a16="http://schemas.microsoft.com/office/drawing/2014/main" id="{846E3308-1227-42F0-8615-87D6DB0D661D}"/>
                </a:ext>
              </a:extLst>
            </p:cNvPr>
            <p:cNvSpPr/>
            <p:nvPr/>
          </p:nvSpPr>
          <p:spPr>
            <a:xfrm>
              <a:off x="6870923" y="1700808"/>
              <a:ext cx="1368152" cy="2035274"/>
            </a:xfrm>
            <a:prstGeom prst="upArrow">
              <a:avLst/>
            </a:prstGeom>
            <a:gradFill flip="none" rotWithShape="1">
              <a:gsLst>
                <a:gs pos="99000">
                  <a:srgbClr val="507C89"/>
                </a:gs>
                <a:gs pos="0">
                  <a:srgbClr val="507C89">
                    <a:lumMod val="86000"/>
                  </a:srgbClr>
                </a:gs>
              </a:gsLst>
              <a:lin ang="16200000" scaled="1"/>
              <a:tileRect/>
            </a:gradFill>
            <a:ln w="12700" cap="flat" cmpd="sng" algn="ctr">
              <a:noFill/>
              <a:prstDash val="solid"/>
              <a:miter lim="800000"/>
            </a:ln>
            <a:effectLst/>
            <a:scene3d>
              <a:camera prst="orthographicFront">
                <a:rot lat="20466618" lon="2567695" rev="20598856"/>
              </a:camera>
              <a:lightRig rig="threePt" dir="t"/>
            </a:scene3d>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sp>
          <p:nvSpPr>
            <p:cNvPr id="12" name="Flowchart: Data 6">
              <a:extLst>
                <a:ext uri="{FF2B5EF4-FFF2-40B4-BE49-F238E27FC236}">
                  <a16:creationId xmlns="" xmlns:a16="http://schemas.microsoft.com/office/drawing/2014/main" id="{D7D28EAC-1166-4BD2-82CA-7EF427E63146}"/>
                </a:ext>
              </a:extLst>
            </p:cNvPr>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a:gsLst>
                <a:gs pos="99000">
                  <a:srgbClr val="507C89">
                    <a:lumMod val="48000"/>
                  </a:srgbClr>
                </a:gs>
                <a:gs pos="0">
                  <a:srgbClr val="507C89">
                    <a:lumMod val="90000"/>
                  </a:srgbClr>
                </a:gs>
              </a:gsLst>
              <a:lin ang="10800000" scaled="1"/>
            </a:gra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ln>
                  <a:noFill/>
                </a:ln>
                <a:solidFill>
                  <a:prstClr val="white"/>
                </a:solidFill>
                <a:effectLst/>
                <a:uLnTx/>
                <a:uFillTx/>
                <a:latin typeface="Arial"/>
                <a:cs typeface="+mn-cs"/>
              </a:endParaRPr>
            </a:p>
          </p:txBody>
        </p:sp>
        <p:sp>
          <p:nvSpPr>
            <p:cNvPr id="13" name="Rectangle 12">
              <a:extLst>
                <a:ext uri="{FF2B5EF4-FFF2-40B4-BE49-F238E27FC236}">
                  <a16:creationId xmlns="" xmlns:a16="http://schemas.microsoft.com/office/drawing/2014/main" id="{F2EA0E56-E3E0-40AF-B652-92A41FF53E76}"/>
                </a:ext>
              </a:extLst>
            </p:cNvPr>
            <p:cNvSpPr/>
            <p:nvPr/>
          </p:nvSpPr>
          <p:spPr>
            <a:xfrm>
              <a:off x="6372200" y="3429000"/>
              <a:ext cx="720080" cy="1368152"/>
            </a:xfrm>
            <a:prstGeom prst="rect">
              <a:avLst/>
            </a:prstGeom>
            <a:gradFill flip="none" rotWithShape="1">
              <a:gsLst>
                <a:gs pos="99000">
                  <a:srgbClr val="507C89">
                    <a:lumMod val="73000"/>
                  </a:srgbClr>
                </a:gs>
                <a:gs pos="0">
                  <a:srgbClr val="507C89">
                    <a:lumMod val="94000"/>
                  </a:srgbClr>
                </a:gs>
              </a:gsLst>
              <a:lin ang="5400000" scaled="1"/>
              <a:tileRect/>
            </a:gradFill>
            <a:ln w="12700" cap="flat" cmpd="sng" algn="ctr">
              <a:noFill/>
              <a:prstDash val="solid"/>
              <a:miter lim="800000"/>
            </a:ln>
            <a:effectLst/>
            <a:scene3d>
              <a:camera prst="orthographicFront">
                <a:rot lat="20466618" lon="2567695" rev="20598856"/>
              </a:camera>
              <a:lightRig rig="threePt" dir="t"/>
            </a:scene3d>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sp>
          <p:nvSpPr>
            <p:cNvPr id="14" name="Flowchart: Data 6">
              <a:extLst>
                <a:ext uri="{FF2B5EF4-FFF2-40B4-BE49-F238E27FC236}">
                  <a16:creationId xmlns="" xmlns:a16="http://schemas.microsoft.com/office/drawing/2014/main" id="{ACC24D87-9F74-4C23-8546-CF7A6EB93527}"/>
                </a:ext>
              </a:extLst>
            </p:cNvPr>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adFill>
              <a:gsLst>
                <a:gs pos="99000">
                  <a:srgbClr val="507C89">
                    <a:lumMod val="17000"/>
                  </a:srgbClr>
                </a:gs>
                <a:gs pos="0">
                  <a:srgbClr val="507C89">
                    <a:lumMod val="78000"/>
                  </a:srgbClr>
                </a:gs>
              </a:gsLst>
              <a:lin ang="10800000" scaled="1"/>
            </a:gra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sp>
          <p:nvSpPr>
            <p:cNvPr id="15" name="Rectangle 14">
              <a:extLst>
                <a:ext uri="{FF2B5EF4-FFF2-40B4-BE49-F238E27FC236}">
                  <a16:creationId xmlns="" xmlns:a16="http://schemas.microsoft.com/office/drawing/2014/main" id="{52F10B8E-F981-4D58-B99F-780915BB8A7D}"/>
                </a:ext>
              </a:extLst>
            </p:cNvPr>
            <p:cNvSpPr/>
            <p:nvPr/>
          </p:nvSpPr>
          <p:spPr>
            <a:xfrm>
              <a:off x="5710368" y="4509120"/>
              <a:ext cx="720080" cy="1368152"/>
            </a:xfrm>
            <a:prstGeom prst="rect">
              <a:avLst/>
            </a:prstGeom>
            <a:gradFill flip="none" rotWithShape="1">
              <a:gsLst>
                <a:gs pos="99000">
                  <a:srgbClr val="507C89">
                    <a:lumMod val="62000"/>
                  </a:srgbClr>
                </a:gs>
                <a:gs pos="44000">
                  <a:srgbClr val="507C89">
                    <a:lumMod val="80000"/>
                  </a:srgbClr>
                </a:gs>
              </a:gsLst>
              <a:lin ang="5400000" scaled="1"/>
              <a:tileRect/>
            </a:gradFill>
            <a:ln w="12700" cap="flat" cmpd="sng" algn="ctr">
              <a:noFill/>
              <a:prstDash val="solid"/>
              <a:miter lim="800000"/>
            </a:ln>
            <a:effectLst/>
            <a:scene3d>
              <a:camera prst="orthographicFront">
                <a:rot lat="20466618" lon="2567695" rev="20598856"/>
              </a:camera>
              <a:lightRig rig="threePt" dir="t"/>
            </a:scene3d>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grpSp>
      <p:cxnSp>
        <p:nvCxnSpPr>
          <p:cNvPr id="16" name="Straight Connector 15">
            <a:extLst>
              <a:ext uri="{FF2B5EF4-FFF2-40B4-BE49-F238E27FC236}">
                <a16:creationId xmlns="" xmlns:a16="http://schemas.microsoft.com/office/drawing/2014/main" id="{D79E7E77-EED8-4D23-9D6B-123D70480A6E}"/>
              </a:ext>
            </a:extLst>
          </p:cNvPr>
          <p:cNvCxnSpPr>
            <a:cxnSpLocks/>
          </p:cNvCxnSpPr>
          <p:nvPr/>
        </p:nvCxnSpPr>
        <p:spPr>
          <a:xfrm flipV="1">
            <a:off x="2761785" y="2596968"/>
            <a:ext cx="3834000" cy="7143"/>
          </a:xfrm>
          <a:prstGeom prst="line">
            <a:avLst/>
          </a:prstGeom>
          <a:noFill/>
          <a:ln w="12700" cap="flat" cmpd="sng" algn="ctr">
            <a:solidFill>
              <a:srgbClr val="507C89"/>
            </a:solidFill>
            <a:prstDash val="solid"/>
            <a:miter lim="800000"/>
            <a:tailEnd type="oval"/>
          </a:ln>
          <a:effectLst/>
        </p:spPr>
      </p:cxnSp>
      <p:sp>
        <p:nvSpPr>
          <p:cNvPr id="17" name="TextBox 16">
            <a:extLst>
              <a:ext uri="{FF2B5EF4-FFF2-40B4-BE49-F238E27FC236}">
                <a16:creationId xmlns="" xmlns:a16="http://schemas.microsoft.com/office/drawing/2014/main" id="{F835321F-C1E3-45BB-A66F-FF513EA1E712}"/>
              </a:ext>
            </a:extLst>
          </p:cNvPr>
          <p:cNvSpPr txBox="1"/>
          <p:nvPr/>
        </p:nvSpPr>
        <p:spPr>
          <a:xfrm>
            <a:off x="2753393" y="1887225"/>
            <a:ext cx="4673196" cy="623248"/>
          </a:xfrm>
          <a:prstGeom prst="rect">
            <a:avLst/>
          </a:prstGeom>
          <a:noFill/>
        </p:spPr>
        <p:txBody>
          <a:bodyPr wrap="square" rtlCol="0">
            <a:spAutoFit/>
          </a:bodyPr>
          <a:lstStyle/>
          <a:p>
            <a:pPr defTabSz="685715" fontAlgn="auto">
              <a:spcBef>
                <a:spcPts val="0"/>
              </a:spcBef>
              <a:spcAft>
                <a:spcPts val="0"/>
              </a:spcAft>
            </a:pPr>
            <a:endParaRPr lang="el-GR" altLang="ko-KR" sz="1050" dirty="0">
              <a:solidFill>
                <a:prstClr val="black">
                  <a:lumMod val="65000"/>
                  <a:lumOff val="35000"/>
                </a:prstClr>
              </a:solidFill>
              <a:latin typeface="Calibri" panose="020F0502020204030204" pitchFamily="34" charset="0"/>
              <a:cs typeface="Calibri" panose="020F0502020204030204" pitchFamily="34" charset="0"/>
            </a:endParaRPr>
          </a:p>
          <a:p>
            <a:pPr defTabSz="685715" fontAlgn="auto">
              <a:spcBef>
                <a:spcPts val="0"/>
              </a:spcBef>
              <a:spcAft>
                <a:spcPts val="0"/>
              </a:spcAft>
            </a:pPr>
            <a:r>
              <a:rPr lang="el-GR" altLang="ko-KR" sz="1200" dirty="0">
                <a:solidFill>
                  <a:prstClr val="black">
                    <a:lumMod val="65000"/>
                    <a:lumOff val="35000"/>
                  </a:prstClr>
                </a:solidFill>
                <a:latin typeface="Calibri" panose="020F0502020204030204" pitchFamily="34" charset="0"/>
                <a:cs typeface="Calibri" panose="020F0502020204030204" pitchFamily="34" charset="0"/>
              </a:rPr>
              <a:t>προστασία του δημοσίου συμφέροντος και παροχή ποιοτικών δημόσιων υπηρεσιών στους πολίτες </a:t>
            </a:r>
          </a:p>
        </p:txBody>
      </p:sp>
      <p:sp>
        <p:nvSpPr>
          <p:cNvPr id="18" name="Rectangle 19">
            <a:extLst>
              <a:ext uri="{FF2B5EF4-FFF2-40B4-BE49-F238E27FC236}">
                <a16:creationId xmlns="" xmlns:a16="http://schemas.microsoft.com/office/drawing/2014/main" id="{CB5D324A-7838-4B03-9577-D2AEE08BE6E8}"/>
              </a:ext>
            </a:extLst>
          </p:cNvPr>
          <p:cNvSpPr/>
          <p:nvPr/>
        </p:nvSpPr>
        <p:spPr>
          <a:xfrm>
            <a:off x="2113714" y="1963407"/>
            <a:ext cx="648072" cy="648000"/>
          </a:xfrm>
          <a:prstGeom prst="rect">
            <a:avLst/>
          </a:prstGeom>
          <a:solidFill>
            <a:srgbClr val="507C89"/>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ln>
                <a:noFill/>
              </a:ln>
              <a:solidFill>
                <a:prstClr val="white"/>
              </a:solidFill>
              <a:effectLst/>
              <a:uLnTx/>
              <a:uFillTx/>
              <a:latin typeface="Arial"/>
              <a:cs typeface="+mn-cs"/>
            </a:endParaRPr>
          </a:p>
        </p:txBody>
      </p:sp>
      <p:cxnSp>
        <p:nvCxnSpPr>
          <p:cNvPr id="19" name="Straight Connector 20">
            <a:extLst>
              <a:ext uri="{FF2B5EF4-FFF2-40B4-BE49-F238E27FC236}">
                <a16:creationId xmlns="" xmlns:a16="http://schemas.microsoft.com/office/drawing/2014/main" id="{8EDA67A2-92CC-4C9A-A2AD-47E44C2B3215}"/>
              </a:ext>
            </a:extLst>
          </p:cNvPr>
          <p:cNvCxnSpPr>
            <a:cxnSpLocks/>
          </p:cNvCxnSpPr>
          <p:nvPr/>
        </p:nvCxnSpPr>
        <p:spPr>
          <a:xfrm flipV="1">
            <a:off x="2021528" y="3578364"/>
            <a:ext cx="3834000" cy="7143"/>
          </a:xfrm>
          <a:prstGeom prst="line">
            <a:avLst/>
          </a:prstGeom>
          <a:noFill/>
          <a:ln w="12700" cap="flat" cmpd="sng" algn="ctr">
            <a:solidFill>
              <a:srgbClr val="8CBABE"/>
            </a:solidFill>
            <a:prstDash val="solid"/>
            <a:miter lim="800000"/>
            <a:tailEnd type="oval"/>
          </a:ln>
          <a:effectLst/>
        </p:spPr>
      </p:cxnSp>
      <p:sp>
        <p:nvSpPr>
          <p:cNvPr id="20" name="TextBox 19">
            <a:extLst>
              <a:ext uri="{FF2B5EF4-FFF2-40B4-BE49-F238E27FC236}">
                <a16:creationId xmlns="" xmlns:a16="http://schemas.microsoft.com/office/drawing/2014/main" id="{5BEC23FC-3A32-4563-A580-B9992FE8C5AE}"/>
              </a:ext>
            </a:extLst>
          </p:cNvPr>
          <p:cNvSpPr txBox="1"/>
          <p:nvPr/>
        </p:nvSpPr>
        <p:spPr>
          <a:xfrm>
            <a:off x="2152605" y="3110890"/>
            <a:ext cx="3495026" cy="276999"/>
          </a:xfrm>
          <a:prstGeom prst="rect">
            <a:avLst/>
          </a:prstGeom>
          <a:noFill/>
        </p:spPr>
        <p:txBody>
          <a:bodyPr wrap="square" rtlCol="0">
            <a:spAutoFit/>
          </a:bodyPr>
          <a:lstStyle/>
          <a:p>
            <a:pPr defTabSz="685715" fontAlgn="auto">
              <a:spcBef>
                <a:spcPts val="0"/>
              </a:spcBef>
              <a:spcAft>
                <a:spcPts val="0"/>
              </a:spcAft>
            </a:pPr>
            <a:r>
              <a:rPr lang="el-GR" altLang="ko-KR" sz="1200" dirty="0">
                <a:solidFill>
                  <a:prstClr val="black">
                    <a:lumMod val="65000"/>
                    <a:lumOff val="35000"/>
                  </a:prstClr>
                </a:solidFill>
                <a:latin typeface="Calibri" panose="020F0502020204030204" pitchFamily="34" charset="0"/>
                <a:cs typeface="Calibri" panose="020F0502020204030204" pitchFamily="34" charset="0"/>
              </a:rPr>
              <a:t>επίτευξη των επιχειρησιακών στόχων του φορέα</a:t>
            </a:r>
          </a:p>
        </p:txBody>
      </p:sp>
      <p:sp>
        <p:nvSpPr>
          <p:cNvPr id="21" name="Rectangle 24">
            <a:extLst>
              <a:ext uri="{FF2B5EF4-FFF2-40B4-BE49-F238E27FC236}">
                <a16:creationId xmlns="" xmlns:a16="http://schemas.microsoft.com/office/drawing/2014/main" id="{CA58A2B4-BB60-4109-A1AF-8C26EF3ED9A5}"/>
              </a:ext>
            </a:extLst>
          </p:cNvPr>
          <p:cNvSpPr/>
          <p:nvPr/>
        </p:nvSpPr>
        <p:spPr>
          <a:xfrm>
            <a:off x="1426189" y="2944803"/>
            <a:ext cx="648000" cy="648000"/>
          </a:xfrm>
          <a:prstGeom prst="rect">
            <a:avLst/>
          </a:prstGeom>
          <a:solidFill>
            <a:srgbClr val="8CBABE"/>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cxnSp>
        <p:nvCxnSpPr>
          <p:cNvPr id="22" name="Straight Connector 25">
            <a:extLst>
              <a:ext uri="{FF2B5EF4-FFF2-40B4-BE49-F238E27FC236}">
                <a16:creationId xmlns="" xmlns:a16="http://schemas.microsoft.com/office/drawing/2014/main" id="{22D814C0-B88C-44B9-AF80-DD521D48B028}"/>
              </a:ext>
            </a:extLst>
          </p:cNvPr>
          <p:cNvCxnSpPr>
            <a:cxnSpLocks/>
          </p:cNvCxnSpPr>
          <p:nvPr/>
        </p:nvCxnSpPr>
        <p:spPr>
          <a:xfrm flipV="1">
            <a:off x="1334003" y="4559759"/>
            <a:ext cx="3834000" cy="7143"/>
          </a:xfrm>
          <a:prstGeom prst="line">
            <a:avLst/>
          </a:prstGeom>
          <a:noFill/>
          <a:ln w="12700" cap="flat" cmpd="sng" algn="ctr">
            <a:solidFill>
              <a:srgbClr val="9CCCD2"/>
            </a:solidFill>
            <a:prstDash val="solid"/>
            <a:miter lim="800000"/>
            <a:tailEnd type="oval"/>
          </a:ln>
          <a:effectLst/>
        </p:spPr>
      </p:cxnSp>
      <p:sp>
        <p:nvSpPr>
          <p:cNvPr id="23" name="TextBox 22">
            <a:extLst>
              <a:ext uri="{FF2B5EF4-FFF2-40B4-BE49-F238E27FC236}">
                <a16:creationId xmlns="" xmlns:a16="http://schemas.microsoft.com/office/drawing/2014/main" id="{82E9C9A0-8429-4121-B26A-09A1CF802D2C}"/>
              </a:ext>
            </a:extLst>
          </p:cNvPr>
          <p:cNvSpPr txBox="1"/>
          <p:nvPr/>
        </p:nvSpPr>
        <p:spPr>
          <a:xfrm>
            <a:off x="1454505" y="4053991"/>
            <a:ext cx="3495026" cy="461665"/>
          </a:xfrm>
          <a:prstGeom prst="rect">
            <a:avLst/>
          </a:prstGeom>
          <a:noFill/>
        </p:spPr>
        <p:txBody>
          <a:bodyPr wrap="square" rtlCol="0">
            <a:spAutoFit/>
          </a:bodyPr>
          <a:lstStyle/>
          <a:p>
            <a:pPr defTabSz="685715" fontAlgn="auto">
              <a:spcBef>
                <a:spcPts val="0"/>
              </a:spcBef>
              <a:spcAft>
                <a:spcPts val="0"/>
              </a:spcAft>
            </a:pPr>
            <a:r>
              <a:rPr lang="el-GR" altLang="ko-KR" sz="1200" dirty="0">
                <a:solidFill>
                  <a:prstClr val="black">
                    <a:lumMod val="65000"/>
                    <a:lumOff val="35000"/>
                  </a:prstClr>
                </a:solidFill>
                <a:latin typeface="Calibri" panose="020F0502020204030204" pitchFamily="34" charset="0"/>
                <a:cs typeface="Calibri" panose="020F0502020204030204" pitchFamily="34" charset="0"/>
              </a:rPr>
              <a:t>συνολική μείωση της πιθανότητας διάπραξης πράξεων απάτης και διαφθοράς</a:t>
            </a:r>
          </a:p>
        </p:txBody>
      </p:sp>
      <p:sp>
        <p:nvSpPr>
          <p:cNvPr id="24" name="Rectangle 29">
            <a:extLst>
              <a:ext uri="{FF2B5EF4-FFF2-40B4-BE49-F238E27FC236}">
                <a16:creationId xmlns="" xmlns:a16="http://schemas.microsoft.com/office/drawing/2014/main" id="{084B5AE1-D9C4-427F-BDA8-E5D4710E7C10}"/>
              </a:ext>
            </a:extLst>
          </p:cNvPr>
          <p:cNvSpPr/>
          <p:nvPr/>
        </p:nvSpPr>
        <p:spPr>
          <a:xfrm>
            <a:off x="743142" y="3926198"/>
            <a:ext cx="648000" cy="648000"/>
          </a:xfrm>
          <a:prstGeom prst="rect">
            <a:avLst/>
          </a:prstGeom>
          <a:solidFill>
            <a:srgbClr val="9CCCD2"/>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sp>
        <p:nvSpPr>
          <p:cNvPr id="25" name="Freeform 57">
            <a:extLst>
              <a:ext uri="{FF2B5EF4-FFF2-40B4-BE49-F238E27FC236}">
                <a16:creationId xmlns="" xmlns:a16="http://schemas.microsoft.com/office/drawing/2014/main" id="{7DA24A4A-A9A7-41F8-A87C-7F427D6E6FB8}"/>
              </a:ext>
            </a:extLst>
          </p:cNvPr>
          <p:cNvSpPr/>
          <p:nvPr/>
        </p:nvSpPr>
        <p:spPr>
          <a:xfrm rot="21060000">
            <a:off x="5334933" y="4226130"/>
            <a:ext cx="3327638" cy="496694"/>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224" h="890619">
                <a:moveTo>
                  <a:pt x="0" y="516606"/>
                </a:moveTo>
                <a:lnTo>
                  <a:pt x="2031070" y="859867"/>
                </a:lnTo>
                <a:cubicBezTo>
                  <a:pt x="2397613" y="918840"/>
                  <a:pt x="2187777" y="875833"/>
                  <a:pt x="2199260" y="870442"/>
                </a:cubicBezTo>
                <a:lnTo>
                  <a:pt x="7028224" y="150534"/>
                </a:lnTo>
                <a:lnTo>
                  <a:pt x="4835116" y="0"/>
                </a:lnTo>
                <a:lnTo>
                  <a:pt x="0" y="516606"/>
                </a:lnTo>
                <a:close/>
              </a:path>
            </a:pathLst>
          </a:custGeom>
          <a:solidFill>
            <a:sysClr val="windowText" lastClr="000000">
              <a:lumMod val="50000"/>
              <a:lumOff val="50000"/>
              <a:alpha val="25000"/>
            </a:sysClr>
          </a:solidFill>
          <a:ln w="12700" cap="flat" cmpd="sng" algn="ctr">
            <a:noFill/>
            <a:prstDash val="solid"/>
            <a:miter lim="800000"/>
          </a:ln>
          <a:effectLst>
            <a:softEdge rad="114300"/>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mn-cs"/>
            </a:endParaRPr>
          </a:p>
        </p:txBody>
      </p:sp>
      <p:pic>
        <p:nvPicPr>
          <p:cNvPr id="26" name="Εικόνα 2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90385" y="2007096"/>
            <a:ext cx="529631" cy="529631"/>
          </a:xfrm>
          <a:prstGeom prst="rect">
            <a:avLst/>
          </a:prstGeom>
        </p:spPr>
      </p:pic>
      <p:pic>
        <p:nvPicPr>
          <p:cNvPr id="27" name="Εικόνα 2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54505" y="2983595"/>
            <a:ext cx="562564" cy="562564"/>
          </a:xfrm>
          <a:prstGeom prst="rect">
            <a:avLst/>
          </a:prstGeom>
        </p:spPr>
      </p:pic>
      <p:pic>
        <p:nvPicPr>
          <p:cNvPr id="28" name="Εικόνα 2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93984" y="4081217"/>
            <a:ext cx="386970" cy="365189"/>
          </a:xfrm>
          <a:prstGeom prst="rect">
            <a:avLst/>
          </a:prstGeom>
        </p:spPr>
      </p:pic>
      <p:sp>
        <p:nvSpPr>
          <p:cNvPr id="29" name="TextBox 28">
            <a:extLst>
              <a:ext uri="{FF2B5EF4-FFF2-40B4-BE49-F238E27FC236}">
                <a16:creationId xmlns="" xmlns:a16="http://schemas.microsoft.com/office/drawing/2014/main" id="{4C7AC393-83BF-4315-AED4-4E03C2D83FA2}"/>
              </a:ext>
            </a:extLst>
          </p:cNvPr>
          <p:cNvSpPr txBox="1"/>
          <p:nvPr/>
        </p:nvSpPr>
        <p:spPr>
          <a:xfrm>
            <a:off x="6029156" y="5305772"/>
            <a:ext cx="288032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spTree>
    <p:extLst>
      <p:ext uri="{BB962C8B-B14F-4D97-AF65-F5344CB8AC3E}">
        <p14:creationId xmlns="" xmlns:p14="http://schemas.microsoft.com/office/powerpoint/2010/main" val="87573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par>
                                <p:cTn id="25" presetID="22" presetClass="entr" presetSubtype="1"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par>
                                <p:cTn id="38" presetID="22" presetClass="entr" presetSubtype="1"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up)">
                                      <p:cBhvr>
                                        <p:cTn id="40" dur="500"/>
                                        <p:tgtEl>
                                          <p:spTgt spid="27"/>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par>
                                <p:cTn id="51" presetID="22" presetClass="entr" presetSubtype="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up)">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animBg="1"/>
      <p:bldP spid="20" grpId="0"/>
      <p:bldP spid="21" grpId="0" animBg="1"/>
      <p:bldP spid="23"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376086A-220D-4FC5-A652-2E837FBF5DE8}"/>
              </a:ext>
            </a:extLst>
          </p:cNvPr>
          <p:cNvSpPr>
            <a:spLocks noGrp="1"/>
          </p:cNvSpPr>
          <p:nvPr>
            <p:ph type="title"/>
          </p:nvPr>
        </p:nvSpPr>
        <p:spPr/>
        <p:txBody>
          <a:bodyPr/>
          <a:lstStyle/>
          <a:p>
            <a:r>
              <a:rPr lang="el-GR" sz="2400" dirty="0"/>
              <a:t>ΜΕΡΟΣ Β’</a:t>
            </a:r>
          </a:p>
        </p:txBody>
      </p:sp>
      <p:sp>
        <p:nvSpPr>
          <p:cNvPr id="3" name="Θέση περιεχομένου 2">
            <a:extLst>
              <a:ext uri="{FF2B5EF4-FFF2-40B4-BE49-F238E27FC236}">
                <a16:creationId xmlns="" xmlns:a16="http://schemas.microsoft.com/office/drawing/2014/main" id="{E0FE4460-9CBD-46B1-AB12-2CEAA1917FE6}"/>
              </a:ext>
            </a:extLst>
          </p:cNvPr>
          <p:cNvSpPr>
            <a:spLocks noGrp="1"/>
          </p:cNvSpPr>
          <p:nvPr>
            <p:ph idx="1"/>
          </p:nvPr>
        </p:nvSpPr>
        <p:spPr/>
        <p:txBody>
          <a:bodyPr/>
          <a:lstStyle/>
          <a:p>
            <a:pPr marL="0" indent="0" algn="ctr">
              <a:buNone/>
            </a:pPr>
            <a:endParaRPr lang="el-GR" dirty="0"/>
          </a:p>
          <a:p>
            <a:pPr marL="0" indent="0" algn="ctr">
              <a:buNone/>
            </a:pPr>
            <a:endParaRPr lang="el-GR" dirty="0"/>
          </a:p>
          <a:p>
            <a:pPr marL="0" indent="0" algn="ctr">
              <a:buNone/>
            </a:pPr>
            <a:endParaRPr lang="el-GR" sz="2200" dirty="0">
              <a:solidFill>
                <a:srgbClr val="002060"/>
              </a:solidFill>
            </a:endParaRPr>
          </a:p>
          <a:p>
            <a:pPr marL="0" indent="0" algn="ctr">
              <a:buNone/>
            </a:pPr>
            <a:r>
              <a:rPr lang="el-GR" sz="2200" dirty="0">
                <a:solidFill>
                  <a:srgbClr val="002060"/>
                </a:solidFill>
              </a:rPr>
              <a:t>Ο Σύμβουλος Ακεραιότητας </a:t>
            </a:r>
          </a:p>
          <a:p>
            <a:pPr marL="0" indent="0" algn="ctr">
              <a:buNone/>
            </a:pPr>
            <a:r>
              <a:rPr lang="el-GR" sz="2200" dirty="0">
                <a:solidFill>
                  <a:srgbClr val="002060"/>
                </a:solidFill>
              </a:rPr>
              <a:t>στην Ελληνική Δημόσια Διοίκηση</a:t>
            </a:r>
          </a:p>
        </p:txBody>
      </p:sp>
      <p:graphicFrame>
        <p:nvGraphicFramePr>
          <p:cNvPr id="4" name="Πίνακας 3">
            <a:extLst>
              <a:ext uri="{FF2B5EF4-FFF2-40B4-BE49-F238E27FC236}">
                <a16:creationId xmlns="" xmlns:a16="http://schemas.microsoft.com/office/drawing/2014/main" id="{ACBBB373-674C-4F1B-9A85-8760610BEFC1}"/>
              </a:ext>
            </a:extLst>
          </p:cNvPr>
          <p:cNvGraphicFramePr>
            <a:graphicFrameLocks noGrp="1"/>
          </p:cNvGraphicFramePr>
          <p:nvPr>
            <p:extLst>
              <p:ext uri="{D42A27DB-BD31-4B8C-83A1-F6EECF244321}">
                <p14:modId xmlns="" xmlns:p14="http://schemas.microsoft.com/office/powerpoint/2010/main" val="2591246134"/>
              </p:ext>
            </p:extLst>
          </p:nvPr>
        </p:nvGraphicFramePr>
        <p:xfrm>
          <a:off x="1403648" y="1201316"/>
          <a:ext cx="6480720" cy="3456384"/>
        </p:xfrm>
        <a:graphic>
          <a:graphicData uri="http://schemas.openxmlformats.org/drawingml/2006/table">
            <a:tbl>
              <a:tblPr firstRow="1" bandRow="1">
                <a:tableStyleId>{5C22544A-7EE6-4342-B048-85BDC9FD1C3A}</a:tableStyleId>
              </a:tblPr>
              <a:tblGrid>
                <a:gridCol w="6480720">
                  <a:extLst>
                    <a:ext uri="{9D8B030D-6E8A-4147-A177-3AD203B41FA5}">
                      <a16:colId xmlns="" xmlns:a16="http://schemas.microsoft.com/office/drawing/2014/main" val="2968802984"/>
                    </a:ext>
                  </a:extLst>
                </a:gridCol>
              </a:tblGrid>
              <a:tr h="3456384">
                <a:tc>
                  <a:txBody>
                    <a:bodyPr/>
                    <a:lstStyle/>
                    <a:p>
                      <a:endParaRPr lang="el-GR" dirty="0">
                        <a:solidFill>
                          <a:schemeClr val="bg1"/>
                        </a:solidFill>
                      </a:endParaRPr>
                    </a:p>
                    <a:p>
                      <a:endParaRPr lang="el-GR" dirty="0">
                        <a:solidFill>
                          <a:schemeClr val="bg1"/>
                        </a:solidFill>
                      </a:endParaRPr>
                    </a:p>
                    <a:p>
                      <a:endParaRPr lang="el-GR" dirty="0">
                        <a:solidFill>
                          <a:schemeClr val="bg1"/>
                        </a:solidFill>
                      </a:endParaRPr>
                    </a:p>
                    <a:p>
                      <a:endParaRPr lang="el-GR" dirty="0">
                        <a:solidFill>
                          <a:schemeClr val="bg1"/>
                        </a:solidFill>
                      </a:endParaRPr>
                    </a:p>
                    <a:p>
                      <a:pPr algn="ctr"/>
                      <a:r>
                        <a:rPr lang="el-GR" sz="2200" dirty="0">
                          <a:solidFill>
                            <a:schemeClr val="bg1"/>
                          </a:solidFill>
                        </a:rPr>
                        <a:t>Ο Σύμβουλος Ακεραιότητας</a:t>
                      </a:r>
                    </a:p>
                    <a:p>
                      <a:pPr algn="ctr"/>
                      <a:r>
                        <a:rPr lang="el-GR" sz="2200" dirty="0">
                          <a:solidFill>
                            <a:schemeClr val="bg1"/>
                          </a:solidFill>
                        </a:rPr>
                        <a:t>στην Ελληνική Δημόσια Διοίκηση</a:t>
                      </a:r>
                    </a:p>
                  </a:txBody>
                  <a:tcPr>
                    <a:solidFill>
                      <a:srgbClr val="507C89"/>
                    </a:solidFill>
                  </a:tcPr>
                </a:tc>
                <a:extLst>
                  <a:ext uri="{0D108BD9-81ED-4DB2-BD59-A6C34878D82A}">
                    <a16:rowId xmlns="" xmlns:a16="http://schemas.microsoft.com/office/drawing/2014/main" val="3446642255"/>
                  </a:ext>
                </a:extLst>
              </a:tr>
            </a:tbl>
          </a:graphicData>
        </a:graphic>
      </p:graphicFrame>
    </p:spTree>
    <p:extLst>
      <p:ext uri="{BB962C8B-B14F-4D97-AF65-F5344CB8AC3E}">
        <p14:creationId xmlns="" xmlns:p14="http://schemas.microsoft.com/office/powerpoint/2010/main" val="389789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t>Τι είναι ο Σύμβουλος Ακεραιότητας;</a:t>
            </a:r>
          </a:p>
        </p:txBody>
      </p:sp>
      <p:sp>
        <p:nvSpPr>
          <p:cNvPr id="3" name="Θέση περιεχομένου 2"/>
          <p:cNvSpPr>
            <a:spLocks noGrp="1"/>
          </p:cNvSpPr>
          <p:nvPr>
            <p:ph idx="1"/>
          </p:nvPr>
        </p:nvSpPr>
        <p:spPr>
          <a:xfrm>
            <a:off x="457200" y="841375"/>
            <a:ext cx="3970784" cy="4392389"/>
          </a:xfrm>
        </p:spPr>
        <p:txBody>
          <a:bodyPr anchor="ctr"/>
          <a:lstStyle/>
          <a:p>
            <a:pPr marL="0" indent="0" algn="ctr">
              <a:buNone/>
            </a:pPr>
            <a:r>
              <a:rPr lang="el-GR" sz="2000" dirty="0"/>
              <a:t>Ο </a:t>
            </a:r>
            <a:r>
              <a:rPr lang="el-GR" sz="2000" b="1" u="sng" dirty="0"/>
              <a:t>Σύμβουλος Ακεραιότητας </a:t>
            </a:r>
            <a:r>
              <a:rPr lang="el-GR" sz="2000" dirty="0"/>
              <a:t>αποτελεί ένα εμπιστευτικό σημείο επαφής για τους υπαλλήλους του φορέα, προκειμένου να αναζητήσουν υποστήριξη, ενημέρωση και συμβουλή σχετικά με θέματα ηθικής και ακεραιότητας στο χώρο εργασίας τους </a:t>
            </a:r>
          </a:p>
          <a:p>
            <a:pPr algn="ctr"/>
            <a:endParaRPr lang="el-GR" sz="2000" dirty="0"/>
          </a:p>
        </p:txBody>
      </p:sp>
      <p:sp>
        <p:nvSpPr>
          <p:cNvPr id="7" name="TextBox 6">
            <a:extLst>
              <a:ext uri="{FF2B5EF4-FFF2-40B4-BE49-F238E27FC236}">
                <a16:creationId xmlns="" xmlns:a16="http://schemas.microsoft.com/office/drawing/2014/main" id="{4C7AC393-83BF-4315-AED4-4E03C2D83FA2}"/>
              </a:ext>
            </a:extLst>
          </p:cNvPr>
          <p:cNvSpPr txBox="1"/>
          <p:nvPr/>
        </p:nvSpPr>
        <p:spPr>
          <a:xfrm>
            <a:off x="6029156" y="5305772"/>
            <a:ext cx="288032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graphicFrame>
        <p:nvGraphicFramePr>
          <p:cNvPr id="4" name="Διάγραμμα 3">
            <a:extLst>
              <a:ext uri="{FF2B5EF4-FFF2-40B4-BE49-F238E27FC236}">
                <a16:creationId xmlns="" xmlns:a16="http://schemas.microsoft.com/office/drawing/2014/main" id="{E0F2A627-C437-48DA-97B6-668F3D92B9D0}"/>
              </a:ext>
            </a:extLst>
          </p:cNvPr>
          <p:cNvGraphicFramePr/>
          <p:nvPr>
            <p:extLst/>
          </p:nvPr>
        </p:nvGraphicFramePr>
        <p:xfrm>
          <a:off x="4541151" y="1353349"/>
          <a:ext cx="4464496" cy="3080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90449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 xmlns:a16="http://schemas.microsoft.com/office/drawing/2014/main" id="{DCA71960-4458-4B0F-81AD-F674CC36C061}"/>
              </a:ext>
            </a:extLst>
          </p:cNvPr>
          <p:cNvSpPr>
            <a:spLocks noGrp="1"/>
          </p:cNvSpPr>
          <p:nvPr>
            <p:ph type="title"/>
          </p:nvPr>
        </p:nvSpPr>
        <p:spPr>
          <a:xfrm>
            <a:off x="457200" y="49213"/>
            <a:ext cx="8229600" cy="431800"/>
          </a:xfrm>
        </p:spPr>
        <p:txBody>
          <a:bodyPr/>
          <a:lstStyle/>
          <a:p>
            <a:r>
              <a:rPr lang="el-GR" sz="2400" b="1" dirty="0"/>
              <a:t>Ο ρόλος του Συμβούλου Ακεραιότητας</a:t>
            </a:r>
            <a:endParaRPr lang="el-GR" sz="2400" dirty="0"/>
          </a:p>
        </p:txBody>
      </p:sp>
      <p:grpSp>
        <p:nvGrpSpPr>
          <p:cNvPr id="63" name="Group 26">
            <a:extLst>
              <a:ext uri="{FF2B5EF4-FFF2-40B4-BE49-F238E27FC236}">
                <a16:creationId xmlns="" xmlns:a16="http://schemas.microsoft.com/office/drawing/2014/main" id="{A8FFC2F3-35E8-46E1-9B02-6BDCAA97BCDE}"/>
              </a:ext>
            </a:extLst>
          </p:cNvPr>
          <p:cNvGrpSpPr/>
          <p:nvPr/>
        </p:nvGrpSpPr>
        <p:grpSpPr>
          <a:xfrm>
            <a:off x="1979714" y="1597360"/>
            <a:ext cx="3728386" cy="3368208"/>
            <a:chOff x="1914525" y="1276351"/>
            <a:chExt cx="5333999" cy="4336841"/>
          </a:xfrm>
        </p:grpSpPr>
        <p:sp>
          <p:nvSpPr>
            <p:cNvPr id="64" name="Freeform 3">
              <a:extLst>
                <a:ext uri="{FF2B5EF4-FFF2-40B4-BE49-F238E27FC236}">
                  <a16:creationId xmlns="" xmlns:a16="http://schemas.microsoft.com/office/drawing/2014/main" id="{049B74FC-7694-4B2E-BC5C-112281EAD85A}"/>
                </a:ext>
              </a:extLst>
            </p:cNvPr>
            <p:cNvSpPr/>
            <p:nvPr/>
          </p:nvSpPr>
          <p:spPr>
            <a:xfrm>
              <a:off x="3587126" y="1400175"/>
              <a:ext cx="3661398" cy="3028950"/>
            </a:xfrm>
            <a:custGeom>
              <a:avLst/>
              <a:gdLst>
                <a:gd name="connsiteX0" fmla="*/ 3695700 w 3695700"/>
                <a:gd name="connsiteY0" fmla="*/ 0 h 3067050"/>
                <a:gd name="connsiteX1" fmla="*/ 2667000 w 3695700"/>
                <a:gd name="connsiteY1" fmla="*/ 7334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724150 w 3695700"/>
                <a:gd name="connsiteY1" fmla="*/ 79057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562350 w 3695700"/>
                <a:gd name="connsiteY16" fmla="*/ 252412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381000 w 3695700"/>
                <a:gd name="connsiteY8" fmla="*/ 1552575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60392 w 3660392"/>
                <a:gd name="connsiteY0" fmla="*/ 0 h 3067050"/>
                <a:gd name="connsiteX1" fmla="*/ 2403092 w 3660392"/>
                <a:gd name="connsiteY1" fmla="*/ 962025 h 3067050"/>
                <a:gd name="connsiteX2" fmla="*/ 2517392 w 3660392"/>
                <a:gd name="connsiteY2" fmla="*/ 1085850 h 3067050"/>
                <a:gd name="connsiteX3" fmla="*/ 2250692 w 3660392"/>
                <a:gd name="connsiteY3" fmla="*/ 1247775 h 3067050"/>
                <a:gd name="connsiteX4" fmla="*/ 2317367 w 3660392"/>
                <a:gd name="connsiteY4" fmla="*/ 1362075 h 3067050"/>
                <a:gd name="connsiteX5" fmla="*/ 1964942 w 3660392"/>
                <a:gd name="connsiteY5" fmla="*/ 1590675 h 3067050"/>
                <a:gd name="connsiteX6" fmla="*/ 1183892 w 3660392"/>
                <a:gd name="connsiteY6" fmla="*/ 1371600 h 3067050"/>
                <a:gd name="connsiteX7" fmla="*/ 345692 w 3660392"/>
                <a:gd name="connsiteY7" fmla="*/ 1552575 h 3067050"/>
                <a:gd name="connsiteX8" fmla="*/ 12317 w 3660392"/>
                <a:gd name="connsiteY8" fmla="*/ 2162175 h 3067050"/>
                <a:gd name="connsiteX9" fmla="*/ 850517 w 3660392"/>
                <a:gd name="connsiteY9" fmla="*/ 1990725 h 3067050"/>
                <a:gd name="connsiteX10" fmla="*/ 1155317 w 3660392"/>
                <a:gd name="connsiteY10" fmla="*/ 2019300 h 3067050"/>
                <a:gd name="connsiteX11" fmla="*/ 2584067 w 3660392"/>
                <a:gd name="connsiteY11" fmla="*/ 3067050 h 3067050"/>
                <a:gd name="connsiteX12" fmla="*/ 3088892 w 3660392"/>
                <a:gd name="connsiteY12" fmla="*/ 2609850 h 3067050"/>
                <a:gd name="connsiteX13" fmla="*/ 3184142 w 3660392"/>
                <a:gd name="connsiteY13" fmla="*/ 2686050 h 3067050"/>
                <a:gd name="connsiteX14" fmla="*/ 3507992 w 3660392"/>
                <a:gd name="connsiteY14" fmla="*/ 2466975 h 3067050"/>
                <a:gd name="connsiteX0" fmla="*/ 3661041 w 3661041"/>
                <a:gd name="connsiteY0" fmla="*/ 0 h 3067050"/>
                <a:gd name="connsiteX1" fmla="*/ 2403741 w 3661041"/>
                <a:gd name="connsiteY1" fmla="*/ 962025 h 3067050"/>
                <a:gd name="connsiteX2" fmla="*/ 2518041 w 3661041"/>
                <a:gd name="connsiteY2" fmla="*/ 1085850 h 3067050"/>
                <a:gd name="connsiteX3" fmla="*/ 2251341 w 3661041"/>
                <a:gd name="connsiteY3" fmla="*/ 1247775 h 3067050"/>
                <a:gd name="connsiteX4" fmla="*/ 2318016 w 3661041"/>
                <a:gd name="connsiteY4" fmla="*/ 1362075 h 3067050"/>
                <a:gd name="connsiteX5" fmla="*/ 1965591 w 3661041"/>
                <a:gd name="connsiteY5" fmla="*/ 1590675 h 3067050"/>
                <a:gd name="connsiteX6" fmla="*/ 1184541 w 3661041"/>
                <a:gd name="connsiteY6" fmla="*/ 1371600 h 3067050"/>
                <a:gd name="connsiteX7" fmla="*/ 346341 w 3661041"/>
                <a:gd name="connsiteY7" fmla="*/ 1552575 h 3067050"/>
                <a:gd name="connsiteX8" fmla="*/ 12966 w 3661041"/>
                <a:gd name="connsiteY8" fmla="*/ 2162175 h 3067050"/>
                <a:gd name="connsiteX9" fmla="*/ 813066 w 3661041"/>
                <a:gd name="connsiteY9" fmla="*/ 1905000 h 3067050"/>
                <a:gd name="connsiteX10" fmla="*/ 1155966 w 3661041"/>
                <a:gd name="connsiteY10" fmla="*/ 2019300 h 3067050"/>
                <a:gd name="connsiteX11" fmla="*/ 2584716 w 3661041"/>
                <a:gd name="connsiteY11" fmla="*/ 3067050 h 3067050"/>
                <a:gd name="connsiteX12" fmla="*/ 3089541 w 3661041"/>
                <a:gd name="connsiteY12" fmla="*/ 2609850 h 3067050"/>
                <a:gd name="connsiteX13" fmla="*/ 3184791 w 3661041"/>
                <a:gd name="connsiteY13" fmla="*/ 2686050 h 3067050"/>
                <a:gd name="connsiteX14" fmla="*/ 3508641 w 3661041"/>
                <a:gd name="connsiteY14" fmla="*/ 2466975 h 3067050"/>
                <a:gd name="connsiteX0" fmla="*/ 3662719 w 3662719"/>
                <a:gd name="connsiteY0" fmla="*/ 0 h 3067050"/>
                <a:gd name="connsiteX1" fmla="*/ 2405419 w 3662719"/>
                <a:gd name="connsiteY1" fmla="*/ 962025 h 3067050"/>
                <a:gd name="connsiteX2" fmla="*/ 2519719 w 3662719"/>
                <a:gd name="connsiteY2" fmla="*/ 1085850 h 3067050"/>
                <a:gd name="connsiteX3" fmla="*/ 2253019 w 3662719"/>
                <a:gd name="connsiteY3" fmla="*/ 1247775 h 3067050"/>
                <a:gd name="connsiteX4" fmla="*/ 2319694 w 3662719"/>
                <a:gd name="connsiteY4" fmla="*/ 1362075 h 3067050"/>
                <a:gd name="connsiteX5" fmla="*/ 1967269 w 3662719"/>
                <a:gd name="connsiteY5" fmla="*/ 1590675 h 3067050"/>
                <a:gd name="connsiteX6" fmla="*/ 1186219 w 3662719"/>
                <a:gd name="connsiteY6" fmla="*/ 1371600 h 3067050"/>
                <a:gd name="connsiteX7" fmla="*/ 348019 w 3662719"/>
                <a:gd name="connsiteY7" fmla="*/ 1552575 h 3067050"/>
                <a:gd name="connsiteX8" fmla="*/ 14644 w 3662719"/>
                <a:gd name="connsiteY8" fmla="*/ 2162175 h 3067050"/>
                <a:gd name="connsiteX9" fmla="*/ 814744 w 3662719"/>
                <a:gd name="connsiteY9" fmla="*/ 1905000 h 3067050"/>
                <a:gd name="connsiteX10" fmla="*/ 1157644 w 3662719"/>
                <a:gd name="connsiteY10" fmla="*/ 2019300 h 3067050"/>
                <a:gd name="connsiteX11" fmla="*/ 2586394 w 3662719"/>
                <a:gd name="connsiteY11" fmla="*/ 3067050 h 3067050"/>
                <a:gd name="connsiteX12" fmla="*/ 3091219 w 3662719"/>
                <a:gd name="connsiteY12" fmla="*/ 2609850 h 3067050"/>
                <a:gd name="connsiteX13" fmla="*/ 3186469 w 3662719"/>
                <a:gd name="connsiteY13" fmla="*/ 2686050 h 3067050"/>
                <a:gd name="connsiteX14" fmla="*/ 3510319 w 3662719"/>
                <a:gd name="connsiteY14" fmla="*/ 2466975 h 3067050"/>
                <a:gd name="connsiteX0" fmla="*/ 3663396 w 3663396"/>
                <a:gd name="connsiteY0" fmla="*/ 0 h 3067050"/>
                <a:gd name="connsiteX1" fmla="*/ 2406096 w 3663396"/>
                <a:gd name="connsiteY1" fmla="*/ 962025 h 3067050"/>
                <a:gd name="connsiteX2" fmla="*/ 2520396 w 3663396"/>
                <a:gd name="connsiteY2" fmla="*/ 1085850 h 3067050"/>
                <a:gd name="connsiteX3" fmla="*/ 2253696 w 3663396"/>
                <a:gd name="connsiteY3" fmla="*/ 1247775 h 3067050"/>
                <a:gd name="connsiteX4" fmla="*/ 2320371 w 3663396"/>
                <a:gd name="connsiteY4" fmla="*/ 1362075 h 3067050"/>
                <a:gd name="connsiteX5" fmla="*/ 1967946 w 3663396"/>
                <a:gd name="connsiteY5" fmla="*/ 1590675 h 3067050"/>
                <a:gd name="connsiteX6" fmla="*/ 1186896 w 3663396"/>
                <a:gd name="connsiteY6" fmla="*/ 1371600 h 3067050"/>
                <a:gd name="connsiteX7" fmla="*/ 348696 w 3663396"/>
                <a:gd name="connsiteY7" fmla="*/ 1552575 h 3067050"/>
                <a:gd name="connsiteX8" fmla="*/ 15321 w 3663396"/>
                <a:gd name="connsiteY8" fmla="*/ 2162175 h 3067050"/>
                <a:gd name="connsiteX9" fmla="*/ 786846 w 3663396"/>
                <a:gd name="connsiteY9" fmla="*/ 1905000 h 3067050"/>
                <a:gd name="connsiteX10" fmla="*/ 1158321 w 3663396"/>
                <a:gd name="connsiteY10" fmla="*/ 2019300 h 3067050"/>
                <a:gd name="connsiteX11" fmla="*/ 2587071 w 3663396"/>
                <a:gd name="connsiteY11" fmla="*/ 3067050 h 3067050"/>
                <a:gd name="connsiteX12" fmla="*/ 3091896 w 3663396"/>
                <a:gd name="connsiteY12" fmla="*/ 2609850 h 3067050"/>
                <a:gd name="connsiteX13" fmla="*/ 3187146 w 3663396"/>
                <a:gd name="connsiteY13" fmla="*/ 2686050 h 3067050"/>
                <a:gd name="connsiteX14" fmla="*/ 3510996 w 3663396"/>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28950"/>
                <a:gd name="connsiteX1" fmla="*/ 2404098 w 3661398"/>
                <a:gd name="connsiteY1" fmla="*/ 962025 h 3028950"/>
                <a:gd name="connsiteX2" fmla="*/ 2518398 w 3661398"/>
                <a:gd name="connsiteY2" fmla="*/ 1085850 h 3028950"/>
                <a:gd name="connsiteX3" fmla="*/ 2251698 w 3661398"/>
                <a:gd name="connsiteY3" fmla="*/ 1247775 h 3028950"/>
                <a:gd name="connsiteX4" fmla="*/ 2318373 w 3661398"/>
                <a:gd name="connsiteY4" fmla="*/ 1362075 h 3028950"/>
                <a:gd name="connsiteX5" fmla="*/ 1965948 w 3661398"/>
                <a:gd name="connsiteY5" fmla="*/ 1590675 h 3028950"/>
                <a:gd name="connsiteX6" fmla="*/ 1184898 w 3661398"/>
                <a:gd name="connsiteY6" fmla="*/ 1371600 h 3028950"/>
                <a:gd name="connsiteX7" fmla="*/ 346698 w 3661398"/>
                <a:gd name="connsiteY7" fmla="*/ 1552575 h 3028950"/>
                <a:gd name="connsiteX8" fmla="*/ 13323 w 3661398"/>
                <a:gd name="connsiteY8" fmla="*/ 2162175 h 3028950"/>
                <a:gd name="connsiteX9" fmla="*/ 784848 w 3661398"/>
                <a:gd name="connsiteY9" fmla="*/ 1905000 h 3028950"/>
                <a:gd name="connsiteX10" fmla="*/ 1156323 w 3661398"/>
                <a:gd name="connsiteY10" fmla="*/ 2019300 h 3028950"/>
                <a:gd name="connsiteX11" fmla="*/ 2613648 w 3661398"/>
                <a:gd name="connsiteY11" fmla="*/ 3028950 h 3028950"/>
                <a:gd name="connsiteX12" fmla="*/ 3089898 w 3661398"/>
                <a:gd name="connsiteY12" fmla="*/ 2609850 h 3028950"/>
                <a:gd name="connsiteX13" fmla="*/ 3185148 w 3661398"/>
                <a:gd name="connsiteY13" fmla="*/ 2686050 h 3028950"/>
                <a:gd name="connsiteX14" fmla="*/ 3508998 w 3661398"/>
                <a:gd name="connsiteY14" fmla="*/ 2466975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61398" h="3028950">
                  <a:moveTo>
                    <a:pt x="3661398" y="0"/>
                  </a:moveTo>
                  <a:lnTo>
                    <a:pt x="2404098" y="962025"/>
                  </a:lnTo>
                  <a:lnTo>
                    <a:pt x="2518398" y="1085850"/>
                  </a:lnTo>
                  <a:lnTo>
                    <a:pt x="2251698" y="1247775"/>
                  </a:lnTo>
                  <a:lnTo>
                    <a:pt x="2318373" y="1362075"/>
                  </a:lnTo>
                  <a:lnTo>
                    <a:pt x="1965948" y="1590675"/>
                  </a:lnTo>
                  <a:cubicBezTo>
                    <a:pt x="1838948" y="1676400"/>
                    <a:pt x="1273798" y="1371600"/>
                    <a:pt x="1184898" y="1371600"/>
                  </a:cubicBezTo>
                  <a:cubicBezTo>
                    <a:pt x="905498" y="1431925"/>
                    <a:pt x="473698" y="1395413"/>
                    <a:pt x="346698" y="1552575"/>
                  </a:cubicBezTo>
                  <a:cubicBezTo>
                    <a:pt x="219698" y="1787525"/>
                    <a:pt x="130798" y="1917700"/>
                    <a:pt x="13323" y="2162175"/>
                  </a:cubicBezTo>
                  <a:cubicBezTo>
                    <a:pt x="-97802" y="2400300"/>
                    <a:pt x="514973" y="2390775"/>
                    <a:pt x="784848" y="1905000"/>
                  </a:cubicBezTo>
                  <a:lnTo>
                    <a:pt x="1156323" y="2019300"/>
                  </a:lnTo>
                  <a:cubicBezTo>
                    <a:pt x="1689723" y="2330450"/>
                    <a:pt x="2137398" y="2679700"/>
                    <a:pt x="2613648" y="3028950"/>
                  </a:cubicBezTo>
                  <a:lnTo>
                    <a:pt x="3089898" y="2609850"/>
                  </a:lnTo>
                  <a:lnTo>
                    <a:pt x="3185148" y="2686050"/>
                  </a:lnTo>
                  <a:lnTo>
                    <a:pt x="3508998" y="2466975"/>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100" dirty="0"/>
            </a:p>
          </p:txBody>
        </p:sp>
        <p:sp>
          <p:nvSpPr>
            <p:cNvPr id="65" name="Freeform 4">
              <a:extLst>
                <a:ext uri="{FF2B5EF4-FFF2-40B4-BE49-F238E27FC236}">
                  <a16:creationId xmlns="" xmlns:a16="http://schemas.microsoft.com/office/drawing/2014/main" id="{179E68F0-BE0B-4B54-9AAC-E4A930759587}"/>
                </a:ext>
              </a:extLst>
            </p:cNvPr>
            <p:cNvSpPr/>
            <p:nvPr/>
          </p:nvSpPr>
          <p:spPr>
            <a:xfrm>
              <a:off x="1914525" y="1276351"/>
              <a:ext cx="4300729" cy="4336841"/>
            </a:xfrm>
            <a:custGeom>
              <a:avLst/>
              <a:gdLst>
                <a:gd name="connsiteX0" fmla="*/ 0 w 4276725"/>
                <a:gd name="connsiteY0" fmla="*/ 0 h 4114800"/>
                <a:gd name="connsiteX1" fmla="*/ 1028700 w 4276725"/>
                <a:gd name="connsiteY1" fmla="*/ 866775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4478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857500 w 4276725"/>
                <a:gd name="connsiteY8" fmla="*/ 221932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302473"/>
                <a:gd name="connsiteY0" fmla="*/ 0 h 4114800"/>
                <a:gd name="connsiteX1" fmla="*/ 1190625 w 4302473"/>
                <a:gd name="connsiteY1" fmla="*/ 990600 h 4114800"/>
                <a:gd name="connsiteX2" fmla="*/ 1095375 w 4302473"/>
                <a:gd name="connsiteY2" fmla="*/ 1152525 h 4114800"/>
                <a:gd name="connsiteX3" fmla="*/ 1371600 w 4302473"/>
                <a:gd name="connsiteY3" fmla="*/ 1390650 h 4114800"/>
                <a:gd name="connsiteX4" fmla="*/ 1276350 w 4302473"/>
                <a:gd name="connsiteY4" fmla="*/ 1552575 h 4114800"/>
                <a:gd name="connsiteX5" fmla="*/ 1590675 w 4302473"/>
                <a:gd name="connsiteY5" fmla="*/ 1762125 h 4114800"/>
                <a:gd name="connsiteX6" fmla="*/ 1885950 w 4302473"/>
                <a:gd name="connsiteY6" fmla="*/ 1743075 h 4114800"/>
                <a:gd name="connsiteX7" fmla="*/ 1562100 w 4302473"/>
                <a:gd name="connsiteY7" fmla="*/ 2362200 h 4114800"/>
                <a:gd name="connsiteX8" fmla="*/ 2524125 w 4302473"/>
                <a:gd name="connsiteY8" fmla="*/ 2162175 h 4114800"/>
                <a:gd name="connsiteX9" fmla="*/ 2838450 w 4302473"/>
                <a:gd name="connsiteY9" fmla="*/ 2228850 h 4114800"/>
                <a:gd name="connsiteX10" fmla="*/ 4276725 w 4302473"/>
                <a:gd name="connsiteY10" fmla="*/ 3314700 h 4114800"/>
                <a:gd name="connsiteX11" fmla="*/ 3952875 w 4302473"/>
                <a:gd name="connsiteY11" fmla="*/ 3590925 h 4114800"/>
                <a:gd name="connsiteX12" fmla="*/ 3524250 w 4302473"/>
                <a:gd name="connsiteY12" fmla="*/ 3914775 h 4114800"/>
                <a:gd name="connsiteX13" fmla="*/ 3124200 w 4302473"/>
                <a:gd name="connsiteY13" fmla="*/ 4114800 h 4114800"/>
                <a:gd name="connsiteX14" fmla="*/ 2514600 w 4302473"/>
                <a:gd name="connsiteY14" fmla="*/ 4114800 h 4114800"/>
                <a:gd name="connsiteX15" fmla="*/ 2257425 w 4302473"/>
                <a:gd name="connsiteY15" fmla="*/ 3695700 h 4114800"/>
                <a:gd name="connsiteX16" fmla="*/ 1828800 w 4302473"/>
                <a:gd name="connsiteY16" fmla="*/ 3409950 h 4114800"/>
                <a:gd name="connsiteX17" fmla="*/ 1476375 w 4302473"/>
                <a:gd name="connsiteY17" fmla="*/ 3171825 h 4114800"/>
                <a:gd name="connsiteX18" fmla="*/ 1114425 w 4302473"/>
                <a:gd name="connsiteY18" fmla="*/ 3019425 h 4114800"/>
                <a:gd name="connsiteX19" fmla="*/ 933450 w 4302473"/>
                <a:gd name="connsiteY19" fmla="*/ 2733675 h 4114800"/>
                <a:gd name="connsiteX20" fmla="*/ 619125 w 4302473"/>
                <a:gd name="connsiteY20" fmla="*/ 2476500 h 4114800"/>
                <a:gd name="connsiteX21" fmla="*/ 447675 w 4302473"/>
                <a:gd name="connsiteY21" fmla="*/ 2571750 h 4114800"/>
                <a:gd name="connsiteX22" fmla="*/ 152400 w 4302473"/>
                <a:gd name="connsiteY22" fmla="*/ 2333625 h 4114800"/>
                <a:gd name="connsiteX23" fmla="*/ 142875 w 4302473"/>
                <a:gd name="connsiteY23" fmla="*/ 2305050 h 4114800"/>
                <a:gd name="connsiteX0" fmla="*/ 0 w 4315610"/>
                <a:gd name="connsiteY0" fmla="*/ 0 h 4114800"/>
                <a:gd name="connsiteX1" fmla="*/ 1190625 w 4315610"/>
                <a:gd name="connsiteY1" fmla="*/ 990600 h 4114800"/>
                <a:gd name="connsiteX2" fmla="*/ 1095375 w 4315610"/>
                <a:gd name="connsiteY2" fmla="*/ 1152525 h 4114800"/>
                <a:gd name="connsiteX3" fmla="*/ 1371600 w 4315610"/>
                <a:gd name="connsiteY3" fmla="*/ 1390650 h 4114800"/>
                <a:gd name="connsiteX4" fmla="*/ 1276350 w 4315610"/>
                <a:gd name="connsiteY4" fmla="*/ 1552575 h 4114800"/>
                <a:gd name="connsiteX5" fmla="*/ 1590675 w 4315610"/>
                <a:gd name="connsiteY5" fmla="*/ 1762125 h 4114800"/>
                <a:gd name="connsiteX6" fmla="*/ 1885950 w 4315610"/>
                <a:gd name="connsiteY6" fmla="*/ 1743075 h 4114800"/>
                <a:gd name="connsiteX7" fmla="*/ 1562100 w 4315610"/>
                <a:gd name="connsiteY7" fmla="*/ 2362200 h 4114800"/>
                <a:gd name="connsiteX8" fmla="*/ 2524125 w 4315610"/>
                <a:gd name="connsiteY8" fmla="*/ 2162175 h 4114800"/>
                <a:gd name="connsiteX9" fmla="*/ 2838450 w 4315610"/>
                <a:gd name="connsiteY9" fmla="*/ 2228850 h 4114800"/>
                <a:gd name="connsiteX10" fmla="*/ 4276725 w 4315610"/>
                <a:gd name="connsiteY10" fmla="*/ 3314700 h 4114800"/>
                <a:gd name="connsiteX11" fmla="*/ 3952875 w 4315610"/>
                <a:gd name="connsiteY11" fmla="*/ 3590925 h 4114800"/>
                <a:gd name="connsiteX12" fmla="*/ 3524250 w 4315610"/>
                <a:gd name="connsiteY12" fmla="*/ 3914775 h 4114800"/>
                <a:gd name="connsiteX13" fmla="*/ 3124200 w 4315610"/>
                <a:gd name="connsiteY13" fmla="*/ 4114800 h 4114800"/>
                <a:gd name="connsiteX14" fmla="*/ 2514600 w 4315610"/>
                <a:gd name="connsiteY14" fmla="*/ 4114800 h 4114800"/>
                <a:gd name="connsiteX15" fmla="*/ 2257425 w 4315610"/>
                <a:gd name="connsiteY15" fmla="*/ 3695700 h 4114800"/>
                <a:gd name="connsiteX16" fmla="*/ 1828800 w 4315610"/>
                <a:gd name="connsiteY16" fmla="*/ 3409950 h 4114800"/>
                <a:gd name="connsiteX17" fmla="*/ 1476375 w 4315610"/>
                <a:gd name="connsiteY17" fmla="*/ 3171825 h 4114800"/>
                <a:gd name="connsiteX18" fmla="*/ 1114425 w 4315610"/>
                <a:gd name="connsiteY18" fmla="*/ 3019425 h 4114800"/>
                <a:gd name="connsiteX19" fmla="*/ 933450 w 4315610"/>
                <a:gd name="connsiteY19" fmla="*/ 2733675 h 4114800"/>
                <a:gd name="connsiteX20" fmla="*/ 619125 w 4315610"/>
                <a:gd name="connsiteY20" fmla="*/ 2476500 h 4114800"/>
                <a:gd name="connsiteX21" fmla="*/ 447675 w 4315610"/>
                <a:gd name="connsiteY21" fmla="*/ 2571750 h 4114800"/>
                <a:gd name="connsiteX22" fmla="*/ 152400 w 4315610"/>
                <a:gd name="connsiteY22" fmla="*/ 2333625 h 4114800"/>
                <a:gd name="connsiteX23" fmla="*/ 142875 w 4315610"/>
                <a:gd name="connsiteY23" fmla="*/ 2305050 h 4114800"/>
                <a:gd name="connsiteX0" fmla="*/ 0 w 4251400"/>
                <a:gd name="connsiteY0" fmla="*/ 0 h 4114800"/>
                <a:gd name="connsiteX1" fmla="*/ 1190625 w 4251400"/>
                <a:gd name="connsiteY1" fmla="*/ 990600 h 4114800"/>
                <a:gd name="connsiteX2" fmla="*/ 1095375 w 4251400"/>
                <a:gd name="connsiteY2" fmla="*/ 1152525 h 4114800"/>
                <a:gd name="connsiteX3" fmla="*/ 1371600 w 4251400"/>
                <a:gd name="connsiteY3" fmla="*/ 1390650 h 4114800"/>
                <a:gd name="connsiteX4" fmla="*/ 1276350 w 4251400"/>
                <a:gd name="connsiteY4" fmla="*/ 1552575 h 4114800"/>
                <a:gd name="connsiteX5" fmla="*/ 1590675 w 4251400"/>
                <a:gd name="connsiteY5" fmla="*/ 1762125 h 4114800"/>
                <a:gd name="connsiteX6" fmla="*/ 1885950 w 4251400"/>
                <a:gd name="connsiteY6" fmla="*/ 1743075 h 4114800"/>
                <a:gd name="connsiteX7" fmla="*/ 1562100 w 4251400"/>
                <a:gd name="connsiteY7" fmla="*/ 2362200 h 4114800"/>
                <a:gd name="connsiteX8" fmla="*/ 2524125 w 4251400"/>
                <a:gd name="connsiteY8" fmla="*/ 2162175 h 4114800"/>
                <a:gd name="connsiteX9" fmla="*/ 2838450 w 4251400"/>
                <a:gd name="connsiteY9" fmla="*/ 2228850 h 4114800"/>
                <a:gd name="connsiteX10" fmla="*/ 4200525 w 4251400"/>
                <a:gd name="connsiteY10" fmla="*/ 3267075 h 4114800"/>
                <a:gd name="connsiteX11" fmla="*/ 3952875 w 4251400"/>
                <a:gd name="connsiteY11" fmla="*/ 3590925 h 4114800"/>
                <a:gd name="connsiteX12" fmla="*/ 3524250 w 4251400"/>
                <a:gd name="connsiteY12" fmla="*/ 3914775 h 4114800"/>
                <a:gd name="connsiteX13" fmla="*/ 3124200 w 4251400"/>
                <a:gd name="connsiteY13" fmla="*/ 4114800 h 4114800"/>
                <a:gd name="connsiteX14" fmla="*/ 2514600 w 4251400"/>
                <a:gd name="connsiteY14" fmla="*/ 4114800 h 4114800"/>
                <a:gd name="connsiteX15" fmla="*/ 2257425 w 4251400"/>
                <a:gd name="connsiteY15" fmla="*/ 3695700 h 4114800"/>
                <a:gd name="connsiteX16" fmla="*/ 1828800 w 4251400"/>
                <a:gd name="connsiteY16" fmla="*/ 3409950 h 4114800"/>
                <a:gd name="connsiteX17" fmla="*/ 1476375 w 4251400"/>
                <a:gd name="connsiteY17" fmla="*/ 3171825 h 4114800"/>
                <a:gd name="connsiteX18" fmla="*/ 1114425 w 4251400"/>
                <a:gd name="connsiteY18" fmla="*/ 3019425 h 4114800"/>
                <a:gd name="connsiteX19" fmla="*/ 933450 w 4251400"/>
                <a:gd name="connsiteY19" fmla="*/ 2733675 h 4114800"/>
                <a:gd name="connsiteX20" fmla="*/ 619125 w 4251400"/>
                <a:gd name="connsiteY20" fmla="*/ 2476500 h 4114800"/>
                <a:gd name="connsiteX21" fmla="*/ 447675 w 4251400"/>
                <a:gd name="connsiteY21" fmla="*/ 2571750 h 4114800"/>
                <a:gd name="connsiteX22" fmla="*/ 152400 w 4251400"/>
                <a:gd name="connsiteY22" fmla="*/ 2333625 h 4114800"/>
                <a:gd name="connsiteX23" fmla="*/ 142875 w 4251400"/>
                <a:gd name="connsiteY23" fmla="*/ 2305050 h 4114800"/>
                <a:gd name="connsiteX0" fmla="*/ 0 w 4305862"/>
                <a:gd name="connsiteY0" fmla="*/ 0 h 4114800"/>
                <a:gd name="connsiteX1" fmla="*/ 1190625 w 4305862"/>
                <a:gd name="connsiteY1" fmla="*/ 990600 h 4114800"/>
                <a:gd name="connsiteX2" fmla="*/ 1095375 w 4305862"/>
                <a:gd name="connsiteY2" fmla="*/ 1152525 h 4114800"/>
                <a:gd name="connsiteX3" fmla="*/ 1371600 w 4305862"/>
                <a:gd name="connsiteY3" fmla="*/ 1390650 h 4114800"/>
                <a:gd name="connsiteX4" fmla="*/ 1276350 w 4305862"/>
                <a:gd name="connsiteY4" fmla="*/ 1552575 h 4114800"/>
                <a:gd name="connsiteX5" fmla="*/ 1590675 w 4305862"/>
                <a:gd name="connsiteY5" fmla="*/ 1762125 h 4114800"/>
                <a:gd name="connsiteX6" fmla="*/ 1885950 w 4305862"/>
                <a:gd name="connsiteY6" fmla="*/ 1743075 h 4114800"/>
                <a:gd name="connsiteX7" fmla="*/ 1562100 w 4305862"/>
                <a:gd name="connsiteY7" fmla="*/ 2362200 h 4114800"/>
                <a:gd name="connsiteX8" fmla="*/ 2524125 w 4305862"/>
                <a:gd name="connsiteY8" fmla="*/ 2162175 h 4114800"/>
                <a:gd name="connsiteX9" fmla="*/ 2838450 w 4305862"/>
                <a:gd name="connsiteY9" fmla="*/ 2228850 h 4114800"/>
                <a:gd name="connsiteX10" fmla="*/ 4200525 w 4305862"/>
                <a:gd name="connsiteY10" fmla="*/ 3267075 h 4114800"/>
                <a:gd name="connsiteX11" fmla="*/ 3952875 w 4305862"/>
                <a:gd name="connsiteY11" fmla="*/ 3590925 h 4114800"/>
                <a:gd name="connsiteX12" fmla="*/ 3524250 w 4305862"/>
                <a:gd name="connsiteY12" fmla="*/ 3914775 h 4114800"/>
                <a:gd name="connsiteX13" fmla="*/ 3124200 w 4305862"/>
                <a:gd name="connsiteY13" fmla="*/ 4114800 h 4114800"/>
                <a:gd name="connsiteX14" fmla="*/ 2514600 w 4305862"/>
                <a:gd name="connsiteY14" fmla="*/ 4114800 h 4114800"/>
                <a:gd name="connsiteX15" fmla="*/ 2257425 w 4305862"/>
                <a:gd name="connsiteY15" fmla="*/ 3695700 h 4114800"/>
                <a:gd name="connsiteX16" fmla="*/ 1828800 w 4305862"/>
                <a:gd name="connsiteY16" fmla="*/ 3409950 h 4114800"/>
                <a:gd name="connsiteX17" fmla="*/ 1476375 w 4305862"/>
                <a:gd name="connsiteY17" fmla="*/ 3171825 h 4114800"/>
                <a:gd name="connsiteX18" fmla="*/ 1114425 w 4305862"/>
                <a:gd name="connsiteY18" fmla="*/ 3019425 h 4114800"/>
                <a:gd name="connsiteX19" fmla="*/ 933450 w 4305862"/>
                <a:gd name="connsiteY19" fmla="*/ 2733675 h 4114800"/>
                <a:gd name="connsiteX20" fmla="*/ 619125 w 4305862"/>
                <a:gd name="connsiteY20" fmla="*/ 2476500 h 4114800"/>
                <a:gd name="connsiteX21" fmla="*/ 447675 w 4305862"/>
                <a:gd name="connsiteY21" fmla="*/ 2571750 h 4114800"/>
                <a:gd name="connsiteX22" fmla="*/ 152400 w 4305862"/>
                <a:gd name="connsiteY22" fmla="*/ 2333625 h 4114800"/>
                <a:gd name="connsiteX23" fmla="*/ 142875 w 4305862"/>
                <a:gd name="connsiteY23" fmla="*/ 2305050 h 4114800"/>
                <a:gd name="connsiteX0" fmla="*/ 0 w 4296221"/>
                <a:gd name="connsiteY0" fmla="*/ 0 h 4114800"/>
                <a:gd name="connsiteX1" fmla="*/ 1190625 w 4296221"/>
                <a:gd name="connsiteY1" fmla="*/ 990600 h 4114800"/>
                <a:gd name="connsiteX2" fmla="*/ 1095375 w 4296221"/>
                <a:gd name="connsiteY2" fmla="*/ 1152525 h 4114800"/>
                <a:gd name="connsiteX3" fmla="*/ 1371600 w 4296221"/>
                <a:gd name="connsiteY3" fmla="*/ 1390650 h 4114800"/>
                <a:gd name="connsiteX4" fmla="*/ 1276350 w 4296221"/>
                <a:gd name="connsiteY4" fmla="*/ 1552575 h 4114800"/>
                <a:gd name="connsiteX5" fmla="*/ 1590675 w 4296221"/>
                <a:gd name="connsiteY5" fmla="*/ 1762125 h 4114800"/>
                <a:gd name="connsiteX6" fmla="*/ 1885950 w 4296221"/>
                <a:gd name="connsiteY6" fmla="*/ 1743075 h 4114800"/>
                <a:gd name="connsiteX7" fmla="*/ 1562100 w 4296221"/>
                <a:gd name="connsiteY7" fmla="*/ 2362200 h 4114800"/>
                <a:gd name="connsiteX8" fmla="*/ 2524125 w 4296221"/>
                <a:gd name="connsiteY8" fmla="*/ 2162175 h 4114800"/>
                <a:gd name="connsiteX9" fmla="*/ 2838450 w 4296221"/>
                <a:gd name="connsiteY9" fmla="*/ 2228850 h 4114800"/>
                <a:gd name="connsiteX10" fmla="*/ 4200525 w 4296221"/>
                <a:gd name="connsiteY10" fmla="*/ 3267075 h 4114800"/>
                <a:gd name="connsiteX11" fmla="*/ 3905250 w 4296221"/>
                <a:gd name="connsiteY11" fmla="*/ 3552825 h 4114800"/>
                <a:gd name="connsiteX12" fmla="*/ 3524250 w 4296221"/>
                <a:gd name="connsiteY12" fmla="*/ 3914775 h 4114800"/>
                <a:gd name="connsiteX13" fmla="*/ 3124200 w 4296221"/>
                <a:gd name="connsiteY13" fmla="*/ 4114800 h 4114800"/>
                <a:gd name="connsiteX14" fmla="*/ 2514600 w 4296221"/>
                <a:gd name="connsiteY14" fmla="*/ 4114800 h 4114800"/>
                <a:gd name="connsiteX15" fmla="*/ 2257425 w 4296221"/>
                <a:gd name="connsiteY15" fmla="*/ 3695700 h 4114800"/>
                <a:gd name="connsiteX16" fmla="*/ 1828800 w 4296221"/>
                <a:gd name="connsiteY16" fmla="*/ 3409950 h 4114800"/>
                <a:gd name="connsiteX17" fmla="*/ 1476375 w 4296221"/>
                <a:gd name="connsiteY17" fmla="*/ 3171825 h 4114800"/>
                <a:gd name="connsiteX18" fmla="*/ 1114425 w 4296221"/>
                <a:gd name="connsiteY18" fmla="*/ 3019425 h 4114800"/>
                <a:gd name="connsiteX19" fmla="*/ 933450 w 4296221"/>
                <a:gd name="connsiteY19" fmla="*/ 2733675 h 4114800"/>
                <a:gd name="connsiteX20" fmla="*/ 619125 w 4296221"/>
                <a:gd name="connsiteY20" fmla="*/ 2476500 h 4114800"/>
                <a:gd name="connsiteX21" fmla="*/ 447675 w 4296221"/>
                <a:gd name="connsiteY21" fmla="*/ 2571750 h 4114800"/>
                <a:gd name="connsiteX22" fmla="*/ 152400 w 4296221"/>
                <a:gd name="connsiteY22" fmla="*/ 2333625 h 4114800"/>
                <a:gd name="connsiteX23" fmla="*/ 142875 w 4296221"/>
                <a:gd name="connsiteY23" fmla="*/ 2305050 h 4114800"/>
                <a:gd name="connsiteX0" fmla="*/ 0 w 4243525"/>
                <a:gd name="connsiteY0" fmla="*/ 0 h 4114800"/>
                <a:gd name="connsiteX1" fmla="*/ 1190625 w 4243525"/>
                <a:gd name="connsiteY1" fmla="*/ 990600 h 4114800"/>
                <a:gd name="connsiteX2" fmla="*/ 1095375 w 4243525"/>
                <a:gd name="connsiteY2" fmla="*/ 1152525 h 4114800"/>
                <a:gd name="connsiteX3" fmla="*/ 1371600 w 4243525"/>
                <a:gd name="connsiteY3" fmla="*/ 1390650 h 4114800"/>
                <a:gd name="connsiteX4" fmla="*/ 1276350 w 4243525"/>
                <a:gd name="connsiteY4" fmla="*/ 1552575 h 4114800"/>
                <a:gd name="connsiteX5" fmla="*/ 1590675 w 4243525"/>
                <a:gd name="connsiteY5" fmla="*/ 1762125 h 4114800"/>
                <a:gd name="connsiteX6" fmla="*/ 1885950 w 4243525"/>
                <a:gd name="connsiteY6" fmla="*/ 1743075 h 4114800"/>
                <a:gd name="connsiteX7" fmla="*/ 1562100 w 4243525"/>
                <a:gd name="connsiteY7" fmla="*/ 2362200 h 4114800"/>
                <a:gd name="connsiteX8" fmla="*/ 2524125 w 4243525"/>
                <a:gd name="connsiteY8" fmla="*/ 2162175 h 4114800"/>
                <a:gd name="connsiteX9" fmla="*/ 2838450 w 4243525"/>
                <a:gd name="connsiteY9" fmla="*/ 2228850 h 4114800"/>
                <a:gd name="connsiteX10" fmla="*/ 4133850 w 4243525"/>
                <a:gd name="connsiteY10" fmla="*/ 3181350 h 4114800"/>
                <a:gd name="connsiteX11" fmla="*/ 3905250 w 4243525"/>
                <a:gd name="connsiteY11" fmla="*/ 3552825 h 4114800"/>
                <a:gd name="connsiteX12" fmla="*/ 3524250 w 4243525"/>
                <a:gd name="connsiteY12" fmla="*/ 3914775 h 4114800"/>
                <a:gd name="connsiteX13" fmla="*/ 3124200 w 4243525"/>
                <a:gd name="connsiteY13" fmla="*/ 4114800 h 4114800"/>
                <a:gd name="connsiteX14" fmla="*/ 2514600 w 4243525"/>
                <a:gd name="connsiteY14" fmla="*/ 4114800 h 4114800"/>
                <a:gd name="connsiteX15" fmla="*/ 2257425 w 4243525"/>
                <a:gd name="connsiteY15" fmla="*/ 3695700 h 4114800"/>
                <a:gd name="connsiteX16" fmla="*/ 1828800 w 4243525"/>
                <a:gd name="connsiteY16" fmla="*/ 3409950 h 4114800"/>
                <a:gd name="connsiteX17" fmla="*/ 1476375 w 4243525"/>
                <a:gd name="connsiteY17" fmla="*/ 3171825 h 4114800"/>
                <a:gd name="connsiteX18" fmla="*/ 1114425 w 4243525"/>
                <a:gd name="connsiteY18" fmla="*/ 3019425 h 4114800"/>
                <a:gd name="connsiteX19" fmla="*/ 933450 w 4243525"/>
                <a:gd name="connsiteY19" fmla="*/ 2733675 h 4114800"/>
                <a:gd name="connsiteX20" fmla="*/ 619125 w 4243525"/>
                <a:gd name="connsiteY20" fmla="*/ 2476500 h 4114800"/>
                <a:gd name="connsiteX21" fmla="*/ 447675 w 4243525"/>
                <a:gd name="connsiteY21" fmla="*/ 2571750 h 4114800"/>
                <a:gd name="connsiteX22" fmla="*/ 152400 w 4243525"/>
                <a:gd name="connsiteY22" fmla="*/ 2333625 h 4114800"/>
                <a:gd name="connsiteX23" fmla="*/ 142875 w 4243525"/>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56323"/>
                <a:gd name="connsiteY0" fmla="*/ 0 h 4114800"/>
                <a:gd name="connsiteX1" fmla="*/ 1190625 w 4256323"/>
                <a:gd name="connsiteY1" fmla="*/ 990600 h 4114800"/>
                <a:gd name="connsiteX2" fmla="*/ 1095375 w 4256323"/>
                <a:gd name="connsiteY2" fmla="*/ 1152525 h 4114800"/>
                <a:gd name="connsiteX3" fmla="*/ 1371600 w 4256323"/>
                <a:gd name="connsiteY3" fmla="*/ 1390650 h 4114800"/>
                <a:gd name="connsiteX4" fmla="*/ 1276350 w 4256323"/>
                <a:gd name="connsiteY4" fmla="*/ 1552575 h 4114800"/>
                <a:gd name="connsiteX5" fmla="*/ 1590675 w 4256323"/>
                <a:gd name="connsiteY5" fmla="*/ 1762125 h 4114800"/>
                <a:gd name="connsiteX6" fmla="*/ 1885950 w 4256323"/>
                <a:gd name="connsiteY6" fmla="*/ 1743075 h 4114800"/>
                <a:gd name="connsiteX7" fmla="*/ 1562100 w 4256323"/>
                <a:gd name="connsiteY7" fmla="*/ 2362200 h 4114800"/>
                <a:gd name="connsiteX8" fmla="*/ 2524125 w 4256323"/>
                <a:gd name="connsiteY8" fmla="*/ 2162175 h 4114800"/>
                <a:gd name="connsiteX9" fmla="*/ 2838450 w 4256323"/>
                <a:gd name="connsiteY9" fmla="*/ 2228850 h 4114800"/>
                <a:gd name="connsiteX10" fmla="*/ 4133850 w 4256323"/>
                <a:gd name="connsiteY10" fmla="*/ 3181350 h 4114800"/>
                <a:gd name="connsiteX11" fmla="*/ 3848100 w 4256323"/>
                <a:gd name="connsiteY11" fmla="*/ 3562350 h 4114800"/>
                <a:gd name="connsiteX12" fmla="*/ 3524250 w 4256323"/>
                <a:gd name="connsiteY12" fmla="*/ 3886200 h 4114800"/>
                <a:gd name="connsiteX13" fmla="*/ 3124200 w 4256323"/>
                <a:gd name="connsiteY13" fmla="*/ 4114800 h 4114800"/>
                <a:gd name="connsiteX14" fmla="*/ 2514600 w 4256323"/>
                <a:gd name="connsiteY14" fmla="*/ 4114800 h 4114800"/>
                <a:gd name="connsiteX15" fmla="*/ 2257425 w 4256323"/>
                <a:gd name="connsiteY15" fmla="*/ 3695700 h 4114800"/>
                <a:gd name="connsiteX16" fmla="*/ 1828800 w 4256323"/>
                <a:gd name="connsiteY16" fmla="*/ 3409950 h 4114800"/>
                <a:gd name="connsiteX17" fmla="*/ 1476375 w 4256323"/>
                <a:gd name="connsiteY17" fmla="*/ 3171825 h 4114800"/>
                <a:gd name="connsiteX18" fmla="*/ 1114425 w 4256323"/>
                <a:gd name="connsiteY18" fmla="*/ 3019425 h 4114800"/>
                <a:gd name="connsiteX19" fmla="*/ 933450 w 4256323"/>
                <a:gd name="connsiteY19" fmla="*/ 2733675 h 4114800"/>
                <a:gd name="connsiteX20" fmla="*/ 619125 w 4256323"/>
                <a:gd name="connsiteY20" fmla="*/ 2476500 h 4114800"/>
                <a:gd name="connsiteX21" fmla="*/ 447675 w 4256323"/>
                <a:gd name="connsiteY21" fmla="*/ 2571750 h 4114800"/>
                <a:gd name="connsiteX22" fmla="*/ 152400 w 4256323"/>
                <a:gd name="connsiteY22" fmla="*/ 2333625 h 4114800"/>
                <a:gd name="connsiteX23" fmla="*/ 142875 w 4256323"/>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438525 w 4265214"/>
                <a:gd name="connsiteY12" fmla="*/ 382905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38481"/>
                <a:gd name="connsiteX1" fmla="*/ 1190625 w 4257100"/>
                <a:gd name="connsiteY1" fmla="*/ 990600 h 4138481"/>
                <a:gd name="connsiteX2" fmla="*/ 1095375 w 4257100"/>
                <a:gd name="connsiteY2" fmla="*/ 1152525 h 4138481"/>
                <a:gd name="connsiteX3" fmla="*/ 1371600 w 4257100"/>
                <a:gd name="connsiteY3" fmla="*/ 1390650 h 4138481"/>
                <a:gd name="connsiteX4" fmla="*/ 1276350 w 4257100"/>
                <a:gd name="connsiteY4" fmla="*/ 1552575 h 4138481"/>
                <a:gd name="connsiteX5" fmla="*/ 1590675 w 4257100"/>
                <a:gd name="connsiteY5" fmla="*/ 1762125 h 4138481"/>
                <a:gd name="connsiteX6" fmla="*/ 1885950 w 4257100"/>
                <a:gd name="connsiteY6" fmla="*/ 1743075 h 4138481"/>
                <a:gd name="connsiteX7" fmla="*/ 1562100 w 4257100"/>
                <a:gd name="connsiteY7" fmla="*/ 2362200 h 4138481"/>
                <a:gd name="connsiteX8" fmla="*/ 2524125 w 4257100"/>
                <a:gd name="connsiteY8" fmla="*/ 2162175 h 4138481"/>
                <a:gd name="connsiteX9" fmla="*/ 2838450 w 4257100"/>
                <a:gd name="connsiteY9" fmla="*/ 2228850 h 4138481"/>
                <a:gd name="connsiteX10" fmla="*/ 4133850 w 4257100"/>
                <a:gd name="connsiteY10" fmla="*/ 3181350 h 4138481"/>
                <a:gd name="connsiteX11" fmla="*/ 3810000 w 4257100"/>
                <a:gd name="connsiteY11" fmla="*/ 3562350 h 4138481"/>
                <a:gd name="connsiteX12" fmla="*/ 3438525 w 4257100"/>
                <a:gd name="connsiteY12" fmla="*/ 3829050 h 4138481"/>
                <a:gd name="connsiteX13" fmla="*/ 3124200 w 4257100"/>
                <a:gd name="connsiteY13" fmla="*/ 4114800 h 4138481"/>
                <a:gd name="connsiteX14" fmla="*/ 2514600 w 4257100"/>
                <a:gd name="connsiteY14" fmla="*/ 4114800 h 4138481"/>
                <a:gd name="connsiteX15" fmla="*/ 2257425 w 4257100"/>
                <a:gd name="connsiteY15" fmla="*/ 3695700 h 4138481"/>
                <a:gd name="connsiteX16" fmla="*/ 1828800 w 4257100"/>
                <a:gd name="connsiteY16" fmla="*/ 3409950 h 4138481"/>
                <a:gd name="connsiteX17" fmla="*/ 1476375 w 4257100"/>
                <a:gd name="connsiteY17" fmla="*/ 3171825 h 4138481"/>
                <a:gd name="connsiteX18" fmla="*/ 1114425 w 4257100"/>
                <a:gd name="connsiteY18" fmla="*/ 3019425 h 4138481"/>
                <a:gd name="connsiteX19" fmla="*/ 933450 w 4257100"/>
                <a:gd name="connsiteY19" fmla="*/ 2733675 h 4138481"/>
                <a:gd name="connsiteX20" fmla="*/ 619125 w 4257100"/>
                <a:gd name="connsiteY20" fmla="*/ 2476500 h 4138481"/>
                <a:gd name="connsiteX21" fmla="*/ 447675 w 4257100"/>
                <a:gd name="connsiteY21" fmla="*/ 2571750 h 4138481"/>
                <a:gd name="connsiteX22" fmla="*/ 152400 w 4257100"/>
                <a:gd name="connsiteY22" fmla="*/ 2333625 h 4138481"/>
                <a:gd name="connsiteX23" fmla="*/ 142875 w 4257100"/>
                <a:gd name="connsiteY23" fmla="*/ 2305050 h 4138481"/>
                <a:gd name="connsiteX0" fmla="*/ 0 w 4257100"/>
                <a:gd name="connsiteY0" fmla="*/ 0 h 4199466"/>
                <a:gd name="connsiteX1" fmla="*/ 1190625 w 4257100"/>
                <a:gd name="connsiteY1" fmla="*/ 990600 h 4199466"/>
                <a:gd name="connsiteX2" fmla="*/ 1095375 w 4257100"/>
                <a:gd name="connsiteY2" fmla="*/ 1152525 h 4199466"/>
                <a:gd name="connsiteX3" fmla="*/ 1371600 w 4257100"/>
                <a:gd name="connsiteY3" fmla="*/ 1390650 h 4199466"/>
                <a:gd name="connsiteX4" fmla="*/ 1276350 w 4257100"/>
                <a:gd name="connsiteY4" fmla="*/ 1552575 h 4199466"/>
                <a:gd name="connsiteX5" fmla="*/ 1590675 w 4257100"/>
                <a:gd name="connsiteY5" fmla="*/ 1762125 h 4199466"/>
                <a:gd name="connsiteX6" fmla="*/ 1885950 w 4257100"/>
                <a:gd name="connsiteY6" fmla="*/ 1743075 h 4199466"/>
                <a:gd name="connsiteX7" fmla="*/ 1562100 w 4257100"/>
                <a:gd name="connsiteY7" fmla="*/ 2362200 h 4199466"/>
                <a:gd name="connsiteX8" fmla="*/ 2524125 w 4257100"/>
                <a:gd name="connsiteY8" fmla="*/ 2162175 h 4199466"/>
                <a:gd name="connsiteX9" fmla="*/ 2838450 w 4257100"/>
                <a:gd name="connsiteY9" fmla="*/ 2228850 h 4199466"/>
                <a:gd name="connsiteX10" fmla="*/ 4133850 w 4257100"/>
                <a:gd name="connsiteY10" fmla="*/ 3181350 h 4199466"/>
                <a:gd name="connsiteX11" fmla="*/ 3810000 w 4257100"/>
                <a:gd name="connsiteY11" fmla="*/ 3562350 h 4199466"/>
                <a:gd name="connsiteX12" fmla="*/ 3438525 w 4257100"/>
                <a:gd name="connsiteY12" fmla="*/ 3829050 h 4199466"/>
                <a:gd name="connsiteX13" fmla="*/ 3124200 w 4257100"/>
                <a:gd name="connsiteY13" fmla="*/ 4114800 h 4199466"/>
                <a:gd name="connsiteX14" fmla="*/ 2514600 w 4257100"/>
                <a:gd name="connsiteY14" fmla="*/ 4114800 h 4199466"/>
                <a:gd name="connsiteX15" fmla="*/ 2257425 w 4257100"/>
                <a:gd name="connsiteY15" fmla="*/ 3695700 h 4199466"/>
                <a:gd name="connsiteX16" fmla="*/ 1828800 w 4257100"/>
                <a:gd name="connsiteY16" fmla="*/ 3409950 h 4199466"/>
                <a:gd name="connsiteX17" fmla="*/ 1476375 w 4257100"/>
                <a:gd name="connsiteY17" fmla="*/ 3171825 h 4199466"/>
                <a:gd name="connsiteX18" fmla="*/ 1114425 w 4257100"/>
                <a:gd name="connsiteY18" fmla="*/ 3019425 h 4199466"/>
                <a:gd name="connsiteX19" fmla="*/ 933450 w 4257100"/>
                <a:gd name="connsiteY19" fmla="*/ 2733675 h 4199466"/>
                <a:gd name="connsiteX20" fmla="*/ 619125 w 4257100"/>
                <a:gd name="connsiteY20" fmla="*/ 2476500 h 4199466"/>
                <a:gd name="connsiteX21" fmla="*/ 447675 w 4257100"/>
                <a:gd name="connsiteY21" fmla="*/ 2571750 h 4199466"/>
                <a:gd name="connsiteX22" fmla="*/ 152400 w 4257100"/>
                <a:gd name="connsiteY22" fmla="*/ 2333625 h 4199466"/>
                <a:gd name="connsiteX23" fmla="*/ 142875 w 4257100"/>
                <a:gd name="connsiteY23" fmla="*/ 2305050 h 4199466"/>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447675 w 4257100"/>
                <a:gd name="connsiteY21" fmla="*/ 2571750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42875 w 4257100"/>
                <a:gd name="connsiteY22"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274847"/>
                <a:gd name="connsiteY0" fmla="*/ 0 h 4250625"/>
                <a:gd name="connsiteX1" fmla="*/ 1190625 w 4274847"/>
                <a:gd name="connsiteY1" fmla="*/ 990600 h 4250625"/>
                <a:gd name="connsiteX2" fmla="*/ 1095375 w 4274847"/>
                <a:gd name="connsiteY2" fmla="*/ 1152525 h 4250625"/>
                <a:gd name="connsiteX3" fmla="*/ 1371600 w 4274847"/>
                <a:gd name="connsiteY3" fmla="*/ 1390650 h 4250625"/>
                <a:gd name="connsiteX4" fmla="*/ 1276350 w 4274847"/>
                <a:gd name="connsiteY4" fmla="*/ 1552575 h 4250625"/>
                <a:gd name="connsiteX5" fmla="*/ 1590675 w 4274847"/>
                <a:gd name="connsiteY5" fmla="*/ 1762125 h 4250625"/>
                <a:gd name="connsiteX6" fmla="*/ 1863090 w 4274847"/>
                <a:gd name="connsiteY6" fmla="*/ 1735455 h 4250625"/>
                <a:gd name="connsiteX7" fmla="*/ 1584960 w 4274847"/>
                <a:gd name="connsiteY7" fmla="*/ 2419350 h 4250625"/>
                <a:gd name="connsiteX8" fmla="*/ 2493645 w 4274847"/>
                <a:gd name="connsiteY8" fmla="*/ 2150745 h 4250625"/>
                <a:gd name="connsiteX9" fmla="*/ 2838450 w 4274847"/>
                <a:gd name="connsiteY9" fmla="*/ 2228850 h 4250625"/>
                <a:gd name="connsiteX10" fmla="*/ 4210050 w 4274847"/>
                <a:gd name="connsiteY10" fmla="*/ 3192780 h 4250625"/>
                <a:gd name="connsiteX11" fmla="*/ 3810000 w 4274847"/>
                <a:gd name="connsiteY11" fmla="*/ 3562350 h 4250625"/>
                <a:gd name="connsiteX12" fmla="*/ 3438525 w 4274847"/>
                <a:gd name="connsiteY12" fmla="*/ 3829050 h 4250625"/>
                <a:gd name="connsiteX13" fmla="*/ 3124200 w 4274847"/>
                <a:gd name="connsiteY13" fmla="*/ 4114800 h 4250625"/>
                <a:gd name="connsiteX14" fmla="*/ 2514600 w 4274847"/>
                <a:gd name="connsiteY14" fmla="*/ 4114800 h 4250625"/>
                <a:gd name="connsiteX15" fmla="*/ 2257425 w 4274847"/>
                <a:gd name="connsiteY15" fmla="*/ 3695700 h 4250625"/>
                <a:gd name="connsiteX16" fmla="*/ 1905000 w 4274847"/>
                <a:gd name="connsiteY16" fmla="*/ 3421380 h 4250625"/>
                <a:gd name="connsiteX17" fmla="*/ 1491615 w 4274847"/>
                <a:gd name="connsiteY17" fmla="*/ 3133725 h 4250625"/>
                <a:gd name="connsiteX18" fmla="*/ 1099185 w 4274847"/>
                <a:gd name="connsiteY18" fmla="*/ 3011805 h 4250625"/>
                <a:gd name="connsiteX19" fmla="*/ 933450 w 4274847"/>
                <a:gd name="connsiteY19" fmla="*/ 2733675 h 4250625"/>
                <a:gd name="connsiteX20" fmla="*/ 666750 w 4274847"/>
                <a:gd name="connsiteY20" fmla="*/ 2543175 h 4250625"/>
                <a:gd name="connsiteX21" fmla="*/ 581025 w 4274847"/>
                <a:gd name="connsiteY21" fmla="*/ 2676525 h 4250625"/>
                <a:gd name="connsiteX22" fmla="*/ 200025 w 4274847"/>
                <a:gd name="connsiteY22" fmla="*/ 2457450 h 4250625"/>
                <a:gd name="connsiteX0" fmla="*/ 0 w 4283478"/>
                <a:gd name="connsiteY0" fmla="*/ 0 h 4250625"/>
                <a:gd name="connsiteX1" fmla="*/ 1190625 w 4283478"/>
                <a:gd name="connsiteY1" fmla="*/ 990600 h 4250625"/>
                <a:gd name="connsiteX2" fmla="*/ 1095375 w 4283478"/>
                <a:gd name="connsiteY2" fmla="*/ 1152525 h 4250625"/>
                <a:gd name="connsiteX3" fmla="*/ 1371600 w 4283478"/>
                <a:gd name="connsiteY3" fmla="*/ 1390650 h 4250625"/>
                <a:gd name="connsiteX4" fmla="*/ 1276350 w 4283478"/>
                <a:gd name="connsiteY4" fmla="*/ 1552575 h 4250625"/>
                <a:gd name="connsiteX5" fmla="*/ 1590675 w 4283478"/>
                <a:gd name="connsiteY5" fmla="*/ 1762125 h 4250625"/>
                <a:gd name="connsiteX6" fmla="*/ 1863090 w 4283478"/>
                <a:gd name="connsiteY6" fmla="*/ 1735455 h 4250625"/>
                <a:gd name="connsiteX7" fmla="*/ 1584960 w 4283478"/>
                <a:gd name="connsiteY7" fmla="*/ 2419350 h 4250625"/>
                <a:gd name="connsiteX8" fmla="*/ 2493645 w 4283478"/>
                <a:gd name="connsiteY8" fmla="*/ 2150745 h 4250625"/>
                <a:gd name="connsiteX9" fmla="*/ 2838450 w 4283478"/>
                <a:gd name="connsiteY9" fmla="*/ 2228850 h 4250625"/>
                <a:gd name="connsiteX10" fmla="*/ 4210050 w 4283478"/>
                <a:gd name="connsiteY10" fmla="*/ 3192780 h 4250625"/>
                <a:gd name="connsiteX11" fmla="*/ 3867150 w 4283478"/>
                <a:gd name="connsiteY11" fmla="*/ 3558540 h 4250625"/>
                <a:gd name="connsiteX12" fmla="*/ 3438525 w 4283478"/>
                <a:gd name="connsiteY12" fmla="*/ 3829050 h 4250625"/>
                <a:gd name="connsiteX13" fmla="*/ 3124200 w 4283478"/>
                <a:gd name="connsiteY13" fmla="*/ 4114800 h 4250625"/>
                <a:gd name="connsiteX14" fmla="*/ 2514600 w 4283478"/>
                <a:gd name="connsiteY14" fmla="*/ 4114800 h 4250625"/>
                <a:gd name="connsiteX15" fmla="*/ 2257425 w 4283478"/>
                <a:gd name="connsiteY15" fmla="*/ 3695700 h 4250625"/>
                <a:gd name="connsiteX16" fmla="*/ 1905000 w 4283478"/>
                <a:gd name="connsiteY16" fmla="*/ 3421380 h 4250625"/>
                <a:gd name="connsiteX17" fmla="*/ 1491615 w 4283478"/>
                <a:gd name="connsiteY17" fmla="*/ 3133725 h 4250625"/>
                <a:gd name="connsiteX18" fmla="*/ 1099185 w 4283478"/>
                <a:gd name="connsiteY18" fmla="*/ 3011805 h 4250625"/>
                <a:gd name="connsiteX19" fmla="*/ 933450 w 4283478"/>
                <a:gd name="connsiteY19" fmla="*/ 2733675 h 4250625"/>
                <a:gd name="connsiteX20" fmla="*/ 666750 w 4283478"/>
                <a:gd name="connsiteY20" fmla="*/ 2543175 h 4250625"/>
                <a:gd name="connsiteX21" fmla="*/ 581025 w 4283478"/>
                <a:gd name="connsiteY21" fmla="*/ 2676525 h 4250625"/>
                <a:gd name="connsiteX22" fmla="*/ 200025 w 4283478"/>
                <a:gd name="connsiteY22" fmla="*/ 2457450 h 4250625"/>
                <a:gd name="connsiteX0" fmla="*/ 0 w 4277041"/>
                <a:gd name="connsiteY0" fmla="*/ 0 h 4250625"/>
                <a:gd name="connsiteX1" fmla="*/ 1190625 w 4277041"/>
                <a:gd name="connsiteY1" fmla="*/ 990600 h 4250625"/>
                <a:gd name="connsiteX2" fmla="*/ 1095375 w 4277041"/>
                <a:gd name="connsiteY2" fmla="*/ 1152525 h 4250625"/>
                <a:gd name="connsiteX3" fmla="*/ 1371600 w 4277041"/>
                <a:gd name="connsiteY3" fmla="*/ 1390650 h 4250625"/>
                <a:gd name="connsiteX4" fmla="*/ 1276350 w 4277041"/>
                <a:gd name="connsiteY4" fmla="*/ 1552575 h 4250625"/>
                <a:gd name="connsiteX5" fmla="*/ 1590675 w 4277041"/>
                <a:gd name="connsiteY5" fmla="*/ 1762125 h 4250625"/>
                <a:gd name="connsiteX6" fmla="*/ 1863090 w 4277041"/>
                <a:gd name="connsiteY6" fmla="*/ 1735455 h 4250625"/>
                <a:gd name="connsiteX7" fmla="*/ 1584960 w 4277041"/>
                <a:gd name="connsiteY7" fmla="*/ 2419350 h 4250625"/>
                <a:gd name="connsiteX8" fmla="*/ 2493645 w 4277041"/>
                <a:gd name="connsiteY8" fmla="*/ 2150745 h 4250625"/>
                <a:gd name="connsiteX9" fmla="*/ 2838450 w 4277041"/>
                <a:gd name="connsiteY9" fmla="*/ 2228850 h 4250625"/>
                <a:gd name="connsiteX10" fmla="*/ 4210050 w 4277041"/>
                <a:gd name="connsiteY10" fmla="*/ 3192780 h 4250625"/>
                <a:gd name="connsiteX11" fmla="*/ 3867150 w 4277041"/>
                <a:gd name="connsiteY11" fmla="*/ 3558540 h 4250625"/>
                <a:gd name="connsiteX12" fmla="*/ 3438525 w 4277041"/>
                <a:gd name="connsiteY12" fmla="*/ 3829050 h 4250625"/>
                <a:gd name="connsiteX13" fmla="*/ 3124200 w 4277041"/>
                <a:gd name="connsiteY13" fmla="*/ 4114800 h 4250625"/>
                <a:gd name="connsiteX14" fmla="*/ 2514600 w 4277041"/>
                <a:gd name="connsiteY14" fmla="*/ 4114800 h 4250625"/>
                <a:gd name="connsiteX15" fmla="*/ 2257425 w 4277041"/>
                <a:gd name="connsiteY15" fmla="*/ 3695700 h 4250625"/>
                <a:gd name="connsiteX16" fmla="*/ 1905000 w 4277041"/>
                <a:gd name="connsiteY16" fmla="*/ 3421380 h 4250625"/>
                <a:gd name="connsiteX17" fmla="*/ 1491615 w 4277041"/>
                <a:gd name="connsiteY17" fmla="*/ 3133725 h 4250625"/>
                <a:gd name="connsiteX18" fmla="*/ 1099185 w 4277041"/>
                <a:gd name="connsiteY18" fmla="*/ 3011805 h 4250625"/>
                <a:gd name="connsiteX19" fmla="*/ 933450 w 4277041"/>
                <a:gd name="connsiteY19" fmla="*/ 2733675 h 4250625"/>
                <a:gd name="connsiteX20" fmla="*/ 666750 w 4277041"/>
                <a:gd name="connsiteY20" fmla="*/ 2543175 h 4250625"/>
                <a:gd name="connsiteX21" fmla="*/ 581025 w 4277041"/>
                <a:gd name="connsiteY21" fmla="*/ 2676525 h 4250625"/>
                <a:gd name="connsiteX22" fmla="*/ 200025 w 4277041"/>
                <a:gd name="connsiteY22" fmla="*/ 2457450 h 4250625"/>
                <a:gd name="connsiteX0" fmla="*/ 0 w 4248076"/>
                <a:gd name="connsiteY0" fmla="*/ 0 h 4250625"/>
                <a:gd name="connsiteX1" fmla="*/ 1190625 w 4248076"/>
                <a:gd name="connsiteY1" fmla="*/ 990600 h 4250625"/>
                <a:gd name="connsiteX2" fmla="*/ 1095375 w 4248076"/>
                <a:gd name="connsiteY2" fmla="*/ 1152525 h 4250625"/>
                <a:gd name="connsiteX3" fmla="*/ 1371600 w 4248076"/>
                <a:gd name="connsiteY3" fmla="*/ 1390650 h 4250625"/>
                <a:gd name="connsiteX4" fmla="*/ 1276350 w 4248076"/>
                <a:gd name="connsiteY4" fmla="*/ 1552575 h 4250625"/>
                <a:gd name="connsiteX5" fmla="*/ 1590675 w 4248076"/>
                <a:gd name="connsiteY5" fmla="*/ 1762125 h 4250625"/>
                <a:gd name="connsiteX6" fmla="*/ 1863090 w 4248076"/>
                <a:gd name="connsiteY6" fmla="*/ 1735455 h 4250625"/>
                <a:gd name="connsiteX7" fmla="*/ 1584960 w 4248076"/>
                <a:gd name="connsiteY7" fmla="*/ 2419350 h 4250625"/>
                <a:gd name="connsiteX8" fmla="*/ 2493645 w 4248076"/>
                <a:gd name="connsiteY8" fmla="*/ 2150745 h 4250625"/>
                <a:gd name="connsiteX9" fmla="*/ 2838450 w 4248076"/>
                <a:gd name="connsiteY9" fmla="*/ 2228850 h 4250625"/>
                <a:gd name="connsiteX10" fmla="*/ 4175760 w 4248076"/>
                <a:gd name="connsiteY10" fmla="*/ 3162300 h 4250625"/>
                <a:gd name="connsiteX11" fmla="*/ 3867150 w 4248076"/>
                <a:gd name="connsiteY11" fmla="*/ 3558540 h 4250625"/>
                <a:gd name="connsiteX12" fmla="*/ 3438525 w 4248076"/>
                <a:gd name="connsiteY12" fmla="*/ 3829050 h 4250625"/>
                <a:gd name="connsiteX13" fmla="*/ 3124200 w 4248076"/>
                <a:gd name="connsiteY13" fmla="*/ 4114800 h 4250625"/>
                <a:gd name="connsiteX14" fmla="*/ 2514600 w 4248076"/>
                <a:gd name="connsiteY14" fmla="*/ 4114800 h 4250625"/>
                <a:gd name="connsiteX15" fmla="*/ 2257425 w 4248076"/>
                <a:gd name="connsiteY15" fmla="*/ 3695700 h 4250625"/>
                <a:gd name="connsiteX16" fmla="*/ 1905000 w 4248076"/>
                <a:gd name="connsiteY16" fmla="*/ 3421380 h 4250625"/>
                <a:gd name="connsiteX17" fmla="*/ 1491615 w 4248076"/>
                <a:gd name="connsiteY17" fmla="*/ 3133725 h 4250625"/>
                <a:gd name="connsiteX18" fmla="*/ 1099185 w 4248076"/>
                <a:gd name="connsiteY18" fmla="*/ 3011805 h 4250625"/>
                <a:gd name="connsiteX19" fmla="*/ 933450 w 4248076"/>
                <a:gd name="connsiteY19" fmla="*/ 2733675 h 4250625"/>
                <a:gd name="connsiteX20" fmla="*/ 666750 w 4248076"/>
                <a:gd name="connsiteY20" fmla="*/ 2543175 h 4250625"/>
                <a:gd name="connsiteX21" fmla="*/ 581025 w 4248076"/>
                <a:gd name="connsiteY21" fmla="*/ 2676525 h 4250625"/>
                <a:gd name="connsiteX22" fmla="*/ 200025 w 4248076"/>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61033"/>
                <a:gd name="connsiteX1" fmla="*/ 1190625 w 4300729"/>
                <a:gd name="connsiteY1" fmla="*/ 990600 h 4261033"/>
                <a:gd name="connsiteX2" fmla="*/ 1095375 w 4300729"/>
                <a:gd name="connsiteY2" fmla="*/ 1152525 h 4261033"/>
                <a:gd name="connsiteX3" fmla="*/ 1371600 w 4300729"/>
                <a:gd name="connsiteY3" fmla="*/ 1390650 h 4261033"/>
                <a:gd name="connsiteX4" fmla="*/ 1276350 w 4300729"/>
                <a:gd name="connsiteY4" fmla="*/ 1552575 h 4261033"/>
                <a:gd name="connsiteX5" fmla="*/ 1590675 w 4300729"/>
                <a:gd name="connsiteY5" fmla="*/ 1762125 h 4261033"/>
                <a:gd name="connsiteX6" fmla="*/ 1863090 w 4300729"/>
                <a:gd name="connsiteY6" fmla="*/ 1735455 h 4261033"/>
                <a:gd name="connsiteX7" fmla="*/ 1584960 w 4300729"/>
                <a:gd name="connsiteY7" fmla="*/ 2419350 h 4261033"/>
                <a:gd name="connsiteX8" fmla="*/ 2493645 w 4300729"/>
                <a:gd name="connsiteY8" fmla="*/ 2150745 h 4261033"/>
                <a:gd name="connsiteX9" fmla="*/ 2838450 w 4300729"/>
                <a:gd name="connsiteY9" fmla="*/ 2228850 h 4261033"/>
                <a:gd name="connsiteX10" fmla="*/ 4175760 w 4300729"/>
                <a:gd name="connsiteY10" fmla="*/ 3162300 h 4261033"/>
                <a:gd name="connsiteX11" fmla="*/ 3867150 w 4300729"/>
                <a:gd name="connsiteY11" fmla="*/ 3558540 h 4261033"/>
                <a:gd name="connsiteX12" fmla="*/ 3499485 w 4300729"/>
                <a:gd name="connsiteY12" fmla="*/ 3825240 h 4261033"/>
                <a:gd name="connsiteX13" fmla="*/ 3124200 w 4300729"/>
                <a:gd name="connsiteY13" fmla="*/ 4114800 h 4261033"/>
                <a:gd name="connsiteX14" fmla="*/ 2514600 w 4300729"/>
                <a:gd name="connsiteY14" fmla="*/ 4114800 h 4261033"/>
                <a:gd name="connsiteX15" fmla="*/ 2257425 w 4300729"/>
                <a:gd name="connsiteY15" fmla="*/ 3695700 h 4261033"/>
                <a:gd name="connsiteX16" fmla="*/ 1905000 w 4300729"/>
                <a:gd name="connsiteY16" fmla="*/ 3421380 h 4261033"/>
                <a:gd name="connsiteX17" fmla="*/ 1491615 w 4300729"/>
                <a:gd name="connsiteY17" fmla="*/ 3133725 h 4261033"/>
                <a:gd name="connsiteX18" fmla="*/ 1099185 w 4300729"/>
                <a:gd name="connsiteY18" fmla="*/ 3011805 h 4261033"/>
                <a:gd name="connsiteX19" fmla="*/ 933450 w 4300729"/>
                <a:gd name="connsiteY19" fmla="*/ 2733675 h 4261033"/>
                <a:gd name="connsiteX20" fmla="*/ 666750 w 4300729"/>
                <a:gd name="connsiteY20" fmla="*/ 2543175 h 4261033"/>
                <a:gd name="connsiteX21" fmla="*/ 581025 w 4300729"/>
                <a:gd name="connsiteY21" fmla="*/ 2676525 h 4261033"/>
                <a:gd name="connsiteX22" fmla="*/ 200025 w 4300729"/>
                <a:gd name="connsiteY22" fmla="*/ 2457450 h 4261033"/>
                <a:gd name="connsiteX0" fmla="*/ 0 w 4300729"/>
                <a:gd name="connsiteY0" fmla="*/ 0 h 4314977"/>
                <a:gd name="connsiteX1" fmla="*/ 1190625 w 4300729"/>
                <a:gd name="connsiteY1" fmla="*/ 990600 h 4314977"/>
                <a:gd name="connsiteX2" fmla="*/ 1095375 w 4300729"/>
                <a:gd name="connsiteY2" fmla="*/ 1152525 h 4314977"/>
                <a:gd name="connsiteX3" fmla="*/ 1371600 w 4300729"/>
                <a:gd name="connsiteY3" fmla="*/ 1390650 h 4314977"/>
                <a:gd name="connsiteX4" fmla="*/ 1276350 w 4300729"/>
                <a:gd name="connsiteY4" fmla="*/ 1552575 h 4314977"/>
                <a:gd name="connsiteX5" fmla="*/ 1590675 w 4300729"/>
                <a:gd name="connsiteY5" fmla="*/ 1762125 h 4314977"/>
                <a:gd name="connsiteX6" fmla="*/ 1863090 w 4300729"/>
                <a:gd name="connsiteY6" fmla="*/ 1735455 h 4314977"/>
                <a:gd name="connsiteX7" fmla="*/ 1584960 w 4300729"/>
                <a:gd name="connsiteY7" fmla="*/ 2419350 h 4314977"/>
                <a:gd name="connsiteX8" fmla="*/ 2493645 w 4300729"/>
                <a:gd name="connsiteY8" fmla="*/ 2150745 h 4314977"/>
                <a:gd name="connsiteX9" fmla="*/ 2838450 w 4300729"/>
                <a:gd name="connsiteY9" fmla="*/ 2228850 h 4314977"/>
                <a:gd name="connsiteX10" fmla="*/ 4175760 w 4300729"/>
                <a:gd name="connsiteY10" fmla="*/ 3162300 h 4314977"/>
                <a:gd name="connsiteX11" fmla="*/ 3867150 w 4300729"/>
                <a:gd name="connsiteY11" fmla="*/ 3558540 h 4314977"/>
                <a:gd name="connsiteX12" fmla="*/ 3499485 w 4300729"/>
                <a:gd name="connsiteY12" fmla="*/ 3825240 h 4314977"/>
                <a:gd name="connsiteX13" fmla="*/ 3124200 w 4300729"/>
                <a:gd name="connsiteY13" fmla="*/ 4114800 h 4314977"/>
                <a:gd name="connsiteX14" fmla="*/ 2514600 w 4300729"/>
                <a:gd name="connsiteY14" fmla="*/ 4114800 h 4314977"/>
                <a:gd name="connsiteX15" fmla="*/ 2257425 w 4300729"/>
                <a:gd name="connsiteY15" fmla="*/ 3695700 h 4314977"/>
                <a:gd name="connsiteX16" fmla="*/ 1905000 w 4300729"/>
                <a:gd name="connsiteY16" fmla="*/ 3421380 h 4314977"/>
                <a:gd name="connsiteX17" fmla="*/ 1491615 w 4300729"/>
                <a:gd name="connsiteY17" fmla="*/ 3133725 h 4314977"/>
                <a:gd name="connsiteX18" fmla="*/ 1099185 w 4300729"/>
                <a:gd name="connsiteY18" fmla="*/ 3011805 h 4314977"/>
                <a:gd name="connsiteX19" fmla="*/ 933450 w 4300729"/>
                <a:gd name="connsiteY19" fmla="*/ 2733675 h 4314977"/>
                <a:gd name="connsiteX20" fmla="*/ 666750 w 4300729"/>
                <a:gd name="connsiteY20" fmla="*/ 2543175 h 4314977"/>
                <a:gd name="connsiteX21" fmla="*/ 581025 w 4300729"/>
                <a:gd name="connsiteY21" fmla="*/ 2676525 h 4314977"/>
                <a:gd name="connsiteX22" fmla="*/ 200025 w 4300729"/>
                <a:gd name="connsiteY22" fmla="*/ 2457450 h 4314977"/>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00729" h="4336841">
                  <a:moveTo>
                    <a:pt x="0" y="0"/>
                  </a:moveTo>
                  <a:lnTo>
                    <a:pt x="1190625" y="990600"/>
                  </a:lnTo>
                  <a:lnTo>
                    <a:pt x="1095375" y="1152525"/>
                  </a:lnTo>
                  <a:lnTo>
                    <a:pt x="1371600" y="1390650"/>
                  </a:lnTo>
                  <a:cubicBezTo>
                    <a:pt x="1343660" y="1424940"/>
                    <a:pt x="1330960" y="1468755"/>
                    <a:pt x="1276350" y="1552575"/>
                  </a:cubicBezTo>
                  <a:lnTo>
                    <a:pt x="1590675" y="1762125"/>
                  </a:lnTo>
                  <a:lnTo>
                    <a:pt x="1863090" y="1735455"/>
                  </a:lnTo>
                  <a:cubicBezTo>
                    <a:pt x="1779905" y="1943100"/>
                    <a:pt x="1500505" y="2352675"/>
                    <a:pt x="1584960" y="2419350"/>
                  </a:cubicBezTo>
                  <a:cubicBezTo>
                    <a:pt x="1848485" y="2598420"/>
                    <a:pt x="2131060" y="2545080"/>
                    <a:pt x="2493645" y="2150745"/>
                  </a:cubicBezTo>
                  <a:cubicBezTo>
                    <a:pt x="2632710" y="2167890"/>
                    <a:pt x="2667000" y="2194560"/>
                    <a:pt x="2838450" y="2228850"/>
                  </a:cubicBezTo>
                  <a:cubicBezTo>
                    <a:pt x="3365500" y="2581275"/>
                    <a:pt x="3705860" y="2830830"/>
                    <a:pt x="4175760" y="3162300"/>
                  </a:cubicBezTo>
                  <a:cubicBezTo>
                    <a:pt x="4492625" y="3402965"/>
                    <a:pt x="4138930" y="3763645"/>
                    <a:pt x="3867150" y="3558540"/>
                  </a:cubicBezTo>
                  <a:cubicBezTo>
                    <a:pt x="4075430" y="3846830"/>
                    <a:pt x="3731260" y="4053205"/>
                    <a:pt x="3499485" y="3825240"/>
                  </a:cubicBezTo>
                  <a:cubicBezTo>
                    <a:pt x="3655695" y="4135755"/>
                    <a:pt x="3339465" y="4251960"/>
                    <a:pt x="3124200" y="4114800"/>
                  </a:cubicBezTo>
                  <a:cubicBezTo>
                    <a:pt x="3195320" y="4331970"/>
                    <a:pt x="2860675" y="4480560"/>
                    <a:pt x="2514600" y="4114800"/>
                  </a:cubicBezTo>
                  <a:cubicBezTo>
                    <a:pt x="2600325" y="3889375"/>
                    <a:pt x="2466975" y="3663950"/>
                    <a:pt x="2257425" y="3695700"/>
                  </a:cubicBezTo>
                  <a:cubicBezTo>
                    <a:pt x="2286000" y="3454400"/>
                    <a:pt x="2052637" y="3331845"/>
                    <a:pt x="1905000" y="3421380"/>
                  </a:cubicBezTo>
                  <a:cubicBezTo>
                    <a:pt x="1963925" y="3231958"/>
                    <a:pt x="1637665" y="3032125"/>
                    <a:pt x="1491615" y="3133725"/>
                  </a:cubicBezTo>
                  <a:cubicBezTo>
                    <a:pt x="1548130" y="2995295"/>
                    <a:pt x="1286510" y="2834005"/>
                    <a:pt x="1099185" y="3011805"/>
                  </a:cubicBezTo>
                  <a:lnTo>
                    <a:pt x="933450" y="2733675"/>
                  </a:lnTo>
                  <a:lnTo>
                    <a:pt x="666750" y="2543175"/>
                  </a:lnTo>
                  <a:lnTo>
                    <a:pt x="581025" y="2676525"/>
                  </a:lnTo>
                  <a:lnTo>
                    <a:pt x="200025" y="2457450"/>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100" dirty="0"/>
            </a:p>
          </p:txBody>
        </p:sp>
        <p:sp>
          <p:nvSpPr>
            <p:cNvPr id="66" name="Freeform 5">
              <a:extLst>
                <a:ext uri="{FF2B5EF4-FFF2-40B4-BE49-F238E27FC236}">
                  <a16:creationId xmlns="" xmlns:a16="http://schemas.microsoft.com/office/drawing/2014/main" id="{0ACC4DC7-AB32-4E54-B7FF-ABCBE0AED07C}"/>
                </a:ext>
              </a:extLst>
            </p:cNvPr>
            <p:cNvSpPr/>
            <p:nvPr/>
          </p:nvSpPr>
          <p:spPr>
            <a:xfrm>
              <a:off x="2979453" y="4301052"/>
              <a:ext cx="1379276" cy="1206796"/>
            </a:xfrm>
            <a:custGeom>
              <a:avLst/>
              <a:gdLst>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57150 w 1381125"/>
                <a:gd name="connsiteY10" fmla="*/ 24765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22479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194310 h 1209675"/>
                <a:gd name="connsiteX0" fmla="*/ 3810 w 1384935"/>
                <a:gd name="connsiteY0" fmla="*/ 228600 h 1209675"/>
                <a:gd name="connsiteX1" fmla="*/ 289560 w 1384935"/>
                <a:gd name="connsiteY1" fmla="*/ 381000 h 1209675"/>
                <a:gd name="connsiteX2" fmla="*/ 584835 w 1384935"/>
                <a:gd name="connsiteY2" fmla="*/ 676275 h 1209675"/>
                <a:gd name="connsiteX3" fmla="*/ 851535 w 1384935"/>
                <a:gd name="connsiteY3" fmla="*/ 952500 h 1209675"/>
                <a:gd name="connsiteX4" fmla="*/ 1261110 w 1384935"/>
                <a:gd name="connsiteY4" fmla="*/ 1209675 h 1209675"/>
                <a:gd name="connsiteX5" fmla="*/ 1384935 w 1384935"/>
                <a:gd name="connsiteY5" fmla="*/ 828675 h 1209675"/>
                <a:gd name="connsiteX6" fmla="*/ 1127760 w 1384935"/>
                <a:gd name="connsiteY6" fmla="*/ 676275 h 1209675"/>
                <a:gd name="connsiteX7" fmla="*/ 842010 w 1384935"/>
                <a:gd name="connsiteY7" fmla="*/ 400050 h 1209675"/>
                <a:gd name="connsiteX8" fmla="*/ 451485 w 1384935"/>
                <a:gd name="connsiteY8" fmla="*/ 219075 h 1209675"/>
                <a:gd name="connsiteX9" fmla="*/ 118110 w 1384935"/>
                <a:gd name="connsiteY9" fmla="*/ 0 h 1209675"/>
                <a:gd name="connsiteX10" fmla="*/ 0 w 1384935"/>
                <a:gd name="connsiteY10" fmla="*/ 23622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106805"/>
                <a:gd name="connsiteX1" fmla="*/ 243840 w 1388745"/>
                <a:gd name="connsiteY1" fmla="*/ 377190 h 1106805"/>
                <a:gd name="connsiteX2" fmla="*/ 588645 w 1388745"/>
                <a:gd name="connsiteY2" fmla="*/ 676275 h 1106805"/>
                <a:gd name="connsiteX3" fmla="*/ 855345 w 1388745"/>
                <a:gd name="connsiteY3" fmla="*/ 952500 h 1106805"/>
                <a:gd name="connsiteX4" fmla="*/ 1268730 w 1388745"/>
                <a:gd name="connsiteY4" fmla="*/ 1106805 h 1106805"/>
                <a:gd name="connsiteX5" fmla="*/ 1388745 w 1388745"/>
                <a:gd name="connsiteY5" fmla="*/ 828675 h 1106805"/>
                <a:gd name="connsiteX6" fmla="*/ 1131570 w 1388745"/>
                <a:gd name="connsiteY6" fmla="*/ 676275 h 1106805"/>
                <a:gd name="connsiteX7" fmla="*/ 845820 w 1388745"/>
                <a:gd name="connsiteY7" fmla="*/ 400050 h 1106805"/>
                <a:gd name="connsiteX8" fmla="*/ 455295 w 1388745"/>
                <a:gd name="connsiteY8" fmla="*/ 219075 h 1106805"/>
                <a:gd name="connsiteX9" fmla="*/ 121920 w 1388745"/>
                <a:gd name="connsiteY9" fmla="*/ 0 h 1106805"/>
                <a:gd name="connsiteX10" fmla="*/ 0 w 1388745"/>
                <a:gd name="connsiteY10" fmla="*/ 201930 h 1106805"/>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76446"/>
                <a:gd name="connsiteY0" fmla="*/ 228600 h 1161688"/>
                <a:gd name="connsiteX1" fmla="*/ 243840 w 1376446"/>
                <a:gd name="connsiteY1" fmla="*/ 377190 h 1161688"/>
                <a:gd name="connsiteX2" fmla="*/ 588645 w 1376446"/>
                <a:gd name="connsiteY2" fmla="*/ 676275 h 1161688"/>
                <a:gd name="connsiteX3" fmla="*/ 855345 w 1376446"/>
                <a:gd name="connsiteY3" fmla="*/ 952500 h 1161688"/>
                <a:gd name="connsiteX4" fmla="*/ 1268730 w 1376446"/>
                <a:gd name="connsiteY4" fmla="*/ 1106805 h 1161688"/>
                <a:gd name="connsiteX5" fmla="*/ 1365885 w 1376446"/>
                <a:gd name="connsiteY5" fmla="*/ 859155 h 1161688"/>
                <a:gd name="connsiteX6" fmla="*/ 1131570 w 1376446"/>
                <a:gd name="connsiteY6" fmla="*/ 676275 h 1161688"/>
                <a:gd name="connsiteX7" fmla="*/ 845820 w 1376446"/>
                <a:gd name="connsiteY7" fmla="*/ 400050 h 1161688"/>
                <a:gd name="connsiteX8" fmla="*/ 455295 w 1376446"/>
                <a:gd name="connsiteY8" fmla="*/ 219075 h 1161688"/>
                <a:gd name="connsiteX9" fmla="*/ 121920 w 1376446"/>
                <a:gd name="connsiteY9" fmla="*/ 0 h 1161688"/>
                <a:gd name="connsiteX10" fmla="*/ 0 w 1376446"/>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51322 h 1184410"/>
                <a:gd name="connsiteX1" fmla="*/ 243840 w 1365973"/>
                <a:gd name="connsiteY1" fmla="*/ 399912 h 1184410"/>
                <a:gd name="connsiteX2" fmla="*/ 588645 w 1365973"/>
                <a:gd name="connsiteY2" fmla="*/ 698997 h 1184410"/>
                <a:gd name="connsiteX3" fmla="*/ 855345 w 1365973"/>
                <a:gd name="connsiteY3" fmla="*/ 975222 h 1184410"/>
                <a:gd name="connsiteX4" fmla="*/ 1268730 w 1365973"/>
                <a:gd name="connsiteY4" fmla="*/ 1129527 h 1184410"/>
                <a:gd name="connsiteX5" fmla="*/ 1365885 w 1365973"/>
                <a:gd name="connsiteY5" fmla="*/ 881877 h 1184410"/>
                <a:gd name="connsiteX6" fmla="*/ 1112520 w 1365973"/>
                <a:gd name="connsiteY6" fmla="*/ 725667 h 1184410"/>
                <a:gd name="connsiteX7" fmla="*/ 704850 w 1365973"/>
                <a:gd name="connsiteY7" fmla="*/ 441822 h 1184410"/>
                <a:gd name="connsiteX8" fmla="*/ 371475 w 1365973"/>
                <a:gd name="connsiteY8" fmla="*/ 199887 h 1184410"/>
                <a:gd name="connsiteX9" fmla="*/ 121920 w 1365973"/>
                <a:gd name="connsiteY9" fmla="*/ 22722 h 1184410"/>
                <a:gd name="connsiteX10" fmla="*/ 0 w 1365973"/>
                <a:gd name="connsiteY10" fmla="*/ 224652 h 1184410"/>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71475 w 1365973"/>
                <a:gd name="connsiteY8" fmla="*/ 212208 h 1196731"/>
                <a:gd name="connsiteX9" fmla="*/ 121920 w 1365973"/>
                <a:gd name="connsiteY9" fmla="*/ 35043 h 1196731"/>
                <a:gd name="connsiteX10" fmla="*/ 0 w 1365973"/>
                <a:gd name="connsiteY10" fmla="*/ 236973 h 1196731"/>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52425 w 1365973"/>
                <a:gd name="connsiteY8" fmla="*/ 212208 h 1196731"/>
                <a:gd name="connsiteX9" fmla="*/ 121920 w 1365973"/>
                <a:gd name="connsiteY9" fmla="*/ 35043 h 1196731"/>
                <a:gd name="connsiteX10" fmla="*/ 0 w 1365973"/>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3069 w 1379042"/>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11" fmla="*/ 1639 w 1379042"/>
                <a:gd name="connsiteY11" fmla="*/ 236973 h 1196731"/>
                <a:gd name="connsiteX0" fmla="*/ 2847 w 1380250"/>
                <a:gd name="connsiteY0" fmla="*/ 236973 h 1196731"/>
                <a:gd name="connsiteX1" fmla="*/ 258117 w 1380250"/>
                <a:gd name="connsiteY1" fmla="*/ 412233 h 1196731"/>
                <a:gd name="connsiteX2" fmla="*/ 602922 w 1380250"/>
                <a:gd name="connsiteY2" fmla="*/ 711318 h 1196731"/>
                <a:gd name="connsiteX3" fmla="*/ 869622 w 1380250"/>
                <a:gd name="connsiteY3" fmla="*/ 987543 h 1196731"/>
                <a:gd name="connsiteX4" fmla="*/ 1283007 w 1380250"/>
                <a:gd name="connsiteY4" fmla="*/ 1141848 h 1196731"/>
                <a:gd name="connsiteX5" fmla="*/ 1380162 w 1380250"/>
                <a:gd name="connsiteY5" fmla="*/ 894198 h 1196731"/>
                <a:gd name="connsiteX6" fmla="*/ 1126797 w 1380250"/>
                <a:gd name="connsiteY6" fmla="*/ 737988 h 1196731"/>
                <a:gd name="connsiteX7" fmla="*/ 719127 w 1380250"/>
                <a:gd name="connsiteY7" fmla="*/ 454143 h 1196731"/>
                <a:gd name="connsiteX8" fmla="*/ 366702 w 1380250"/>
                <a:gd name="connsiteY8" fmla="*/ 212208 h 1196731"/>
                <a:gd name="connsiteX9" fmla="*/ 136197 w 1380250"/>
                <a:gd name="connsiteY9" fmla="*/ 35043 h 1196731"/>
                <a:gd name="connsiteX10" fmla="*/ 2847 w 1380250"/>
                <a:gd name="connsiteY10" fmla="*/ 236973 h 1196731"/>
                <a:gd name="connsiteX0" fmla="*/ 1640 w 1379043"/>
                <a:gd name="connsiteY0" fmla="*/ 236973 h 1196731"/>
                <a:gd name="connsiteX1" fmla="*/ 256910 w 1379043"/>
                <a:gd name="connsiteY1" fmla="*/ 412233 h 1196731"/>
                <a:gd name="connsiteX2" fmla="*/ 601715 w 1379043"/>
                <a:gd name="connsiteY2" fmla="*/ 711318 h 1196731"/>
                <a:gd name="connsiteX3" fmla="*/ 868415 w 1379043"/>
                <a:gd name="connsiteY3" fmla="*/ 987543 h 1196731"/>
                <a:gd name="connsiteX4" fmla="*/ 1281800 w 1379043"/>
                <a:gd name="connsiteY4" fmla="*/ 1141848 h 1196731"/>
                <a:gd name="connsiteX5" fmla="*/ 1378955 w 1379043"/>
                <a:gd name="connsiteY5" fmla="*/ 894198 h 1196731"/>
                <a:gd name="connsiteX6" fmla="*/ 1125590 w 1379043"/>
                <a:gd name="connsiteY6" fmla="*/ 737988 h 1196731"/>
                <a:gd name="connsiteX7" fmla="*/ 717920 w 1379043"/>
                <a:gd name="connsiteY7" fmla="*/ 454143 h 1196731"/>
                <a:gd name="connsiteX8" fmla="*/ 365495 w 1379043"/>
                <a:gd name="connsiteY8" fmla="*/ 212208 h 1196731"/>
                <a:gd name="connsiteX9" fmla="*/ 134990 w 1379043"/>
                <a:gd name="connsiteY9" fmla="*/ 35043 h 1196731"/>
                <a:gd name="connsiteX10" fmla="*/ 1640 w 1379043"/>
                <a:gd name="connsiteY10" fmla="*/ 236973 h 1196731"/>
                <a:gd name="connsiteX0" fmla="*/ 17 w 1377420"/>
                <a:gd name="connsiteY0" fmla="*/ 236973 h 1196731"/>
                <a:gd name="connsiteX1" fmla="*/ 255287 w 1377420"/>
                <a:gd name="connsiteY1" fmla="*/ 412233 h 1196731"/>
                <a:gd name="connsiteX2" fmla="*/ 600092 w 1377420"/>
                <a:gd name="connsiteY2" fmla="*/ 711318 h 1196731"/>
                <a:gd name="connsiteX3" fmla="*/ 866792 w 1377420"/>
                <a:gd name="connsiteY3" fmla="*/ 987543 h 1196731"/>
                <a:gd name="connsiteX4" fmla="*/ 1280177 w 1377420"/>
                <a:gd name="connsiteY4" fmla="*/ 1141848 h 1196731"/>
                <a:gd name="connsiteX5" fmla="*/ 1377332 w 1377420"/>
                <a:gd name="connsiteY5" fmla="*/ 894198 h 1196731"/>
                <a:gd name="connsiteX6" fmla="*/ 1123967 w 1377420"/>
                <a:gd name="connsiteY6" fmla="*/ 737988 h 1196731"/>
                <a:gd name="connsiteX7" fmla="*/ 716297 w 1377420"/>
                <a:gd name="connsiteY7" fmla="*/ 454143 h 1196731"/>
                <a:gd name="connsiteX8" fmla="*/ 363872 w 1377420"/>
                <a:gd name="connsiteY8" fmla="*/ 212208 h 1196731"/>
                <a:gd name="connsiteX9" fmla="*/ 133367 w 1377420"/>
                <a:gd name="connsiteY9" fmla="*/ 35043 h 1196731"/>
                <a:gd name="connsiteX10" fmla="*/ 17 w 1377420"/>
                <a:gd name="connsiteY10" fmla="*/ 236973 h 1196731"/>
                <a:gd name="connsiteX0" fmla="*/ 3783 w 1381186"/>
                <a:gd name="connsiteY0" fmla="*/ 236973 h 1196731"/>
                <a:gd name="connsiteX1" fmla="*/ 259053 w 1381186"/>
                <a:gd name="connsiteY1" fmla="*/ 412233 h 1196731"/>
                <a:gd name="connsiteX2" fmla="*/ 603858 w 1381186"/>
                <a:gd name="connsiteY2" fmla="*/ 711318 h 1196731"/>
                <a:gd name="connsiteX3" fmla="*/ 870558 w 1381186"/>
                <a:gd name="connsiteY3" fmla="*/ 987543 h 1196731"/>
                <a:gd name="connsiteX4" fmla="*/ 1283943 w 1381186"/>
                <a:gd name="connsiteY4" fmla="*/ 1141848 h 1196731"/>
                <a:gd name="connsiteX5" fmla="*/ 1381098 w 1381186"/>
                <a:gd name="connsiteY5" fmla="*/ 894198 h 1196731"/>
                <a:gd name="connsiteX6" fmla="*/ 1127733 w 1381186"/>
                <a:gd name="connsiteY6" fmla="*/ 737988 h 1196731"/>
                <a:gd name="connsiteX7" fmla="*/ 720063 w 1381186"/>
                <a:gd name="connsiteY7" fmla="*/ 454143 h 1196731"/>
                <a:gd name="connsiteX8" fmla="*/ 367638 w 1381186"/>
                <a:gd name="connsiteY8" fmla="*/ 212208 h 1196731"/>
                <a:gd name="connsiteX9" fmla="*/ 137133 w 1381186"/>
                <a:gd name="connsiteY9" fmla="*/ 35043 h 1196731"/>
                <a:gd name="connsiteX10" fmla="*/ 3783 w 1381186"/>
                <a:gd name="connsiteY10" fmla="*/ 236973 h 1196731"/>
                <a:gd name="connsiteX0" fmla="*/ 4467 w 1381870"/>
                <a:gd name="connsiteY0" fmla="*/ 236973 h 1196731"/>
                <a:gd name="connsiteX1" fmla="*/ 259737 w 1381870"/>
                <a:gd name="connsiteY1" fmla="*/ 412233 h 1196731"/>
                <a:gd name="connsiteX2" fmla="*/ 604542 w 1381870"/>
                <a:gd name="connsiteY2" fmla="*/ 711318 h 1196731"/>
                <a:gd name="connsiteX3" fmla="*/ 871242 w 1381870"/>
                <a:gd name="connsiteY3" fmla="*/ 987543 h 1196731"/>
                <a:gd name="connsiteX4" fmla="*/ 1284627 w 1381870"/>
                <a:gd name="connsiteY4" fmla="*/ 1141848 h 1196731"/>
                <a:gd name="connsiteX5" fmla="*/ 1381782 w 1381870"/>
                <a:gd name="connsiteY5" fmla="*/ 894198 h 1196731"/>
                <a:gd name="connsiteX6" fmla="*/ 1128417 w 1381870"/>
                <a:gd name="connsiteY6" fmla="*/ 737988 h 1196731"/>
                <a:gd name="connsiteX7" fmla="*/ 720747 w 1381870"/>
                <a:gd name="connsiteY7" fmla="*/ 454143 h 1196731"/>
                <a:gd name="connsiteX8" fmla="*/ 368322 w 1381870"/>
                <a:gd name="connsiteY8" fmla="*/ 212208 h 1196731"/>
                <a:gd name="connsiteX9" fmla="*/ 137817 w 1381870"/>
                <a:gd name="connsiteY9" fmla="*/ 35043 h 1196731"/>
                <a:gd name="connsiteX10" fmla="*/ 4467 w 1381870"/>
                <a:gd name="connsiteY10" fmla="*/ 236973 h 1196731"/>
                <a:gd name="connsiteX0" fmla="*/ 4467 w 1381870"/>
                <a:gd name="connsiteY0" fmla="*/ 217026 h 1176784"/>
                <a:gd name="connsiteX1" fmla="*/ 259737 w 1381870"/>
                <a:gd name="connsiteY1" fmla="*/ 392286 h 1176784"/>
                <a:gd name="connsiteX2" fmla="*/ 604542 w 1381870"/>
                <a:gd name="connsiteY2" fmla="*/ 691371 h 1176784"/>
                <a:gd name="connsiteX3" fmla="*/ 871242 w 1381870"/>
                <a:gd name="connsiteY3" fmla="*/ 967596 h 1176784"/>
                <a:gd name="connsiteX4" fmla="*/ 1284627 w 1381870"/>
                <a:gd name="connsiteY4" fmla="*/ 1121901 h 1176784"/>
                <a:gd name="connsiteX5" fmla="*/ 1381782 w 1381870"/>
                <a:gd name="connsiteY5" fmla="*/ 874251 h 1176784"/>
                <a:gd name="connsiteX6" fmla="*/ 1128417 w 1381870"/>
                <a:gd name="connsiteY6" fmla="*/ 718041 h 1176784"/>
                <a:gd name="connsiteX7" fmla="*/ 720747 w 1381870"/>
                <a:gd name="connsiteY7" fmla="*/ 434196 h 1176784"/>
                <a:gd name="connsiteX8" fmla="*/ 368322 w 1381870"/>
                <a:gd name="connsiteY8" fmla="*/ 192261 h 1176784"/>
                <a:gd name="connsiteX9" fmla="*/ 137817 w 1381870"/>
                <a:gd name="connsiteY9" fmla="*/ 15096 h 1176784"/>
                <a:gd name="connsiteX10" fmla="*/ 4467 w 1381870"/>
                <a:gd name="connsiteY10" fmla="*/ 217026 h 1176784"/>
                <a:gd name="connsiteX0" fmla="*/ 4825 w 1382228"/>
                <a:gd name="connsiteY0" fmla="*/ 236461 h 1196219"/>
                <a:gd name="connsiteX1" fmla="*/ 260095 w 1382228"/>
                <a:gd name="connsiteY1" fmla="*/ 411721 h 1196219"/>
                <a:gd name="connsiteX2" fmla="*/ 604900 w 1382228"/>
                <a:gd name="connsiteY2" fmla="*/ 710806 h 1196219"/>
                <a:gd name="connsiteX3" fmla="*/ 871600 w 1382228"/>
                <a:gd name="connsiteY3" fmla="*/ 987031 h 1196219"/>
                <a:gd name="connsiteX4" fmla="*/ 1284985 w 1382228"/>
                <a:gd name="connsiteY4" fmla="*/ 1141336 h 1196219"/>
                <a:gd name="connsiteX5" fmla="*/ 1382140 w 1382228"/>
                <a:gd name="connsiteY5" fmla="*/ 893686 h 1196219"/>
                <a:gd name="connsiteX6" fmla="*/ 1128775 w 1382228"/>
                <a:gd name="connsiteY6" fmla="*/ 737476 h 1196219"/>
                <a:gd name="connsiteX7" fmla="*/ 721105 w 1382228"/>
                <a:gd name="connsiteY7" fmla="*/ 453631 h 1196219"/>
                <a:gd name="connsiteX8" fmla="*/ 368680 w 1382228"/>
                <a:gd name="connsiteY8" fmla="*/ 211696 h 1196219"/>
                <a:gd name="connsiteX9" fmla="*/ 130555 w 1382228"/>
                <a:gd name="connsiteY9" fmla="*/ 11671 h 1196219"/>
                <a:gd name="connsiteX10" fmla="*/ 4825 w 1382228"/>
                <a:gd name="connsiteY10" fmla="*/ 236461 h 1196219"/>
                <a:gd name="connsiteX0" fmla="*/ 5218 w 1382621"/>
                <a:gd name="connsiteY0" fmla="*/ 236461 h 1196219"/>
                <a:gd name="connsiteX1" fmla="*/ 260488 w 1382621"/>
                <a:gd name="connsiteY1" fmla="*/ 411721 h 1196219"/>
                <a:gd name="connsiteX2" fmla="*/ 605293 w 1382621"/>
                <a:gd name="connsiteY2" fmla="*/ 710806 h 1196219"/>
                <a:gd name="connsiteX3" fmla="*/ 871993 w 1382621"/>
                <a:gd name="connsiteY3" fmla="*/ 987031 h 1196219"/>
                <a:gd name="connsiteX4" fmla="*/ 1285378 w 1382621"/>
                <a:gd name="connsiteY4" fmla="*/ 1141336 h 1196219"/>
                <a:gd name="connsiteX5" fmla="*/ 1382533 w 1382621"/>
                <a:gd name="connsiteY5" fmla="*/ 893686 h 1196219"/>
                <a:gd name="connsiteX6" fmla="*/ 1129168 w 1382621"/>
                <a:gd name="connsiteY6" fmla="*/ 737476 h 1196219"/>
                <a:gd name="connsiteX7" fmla="*/ 721498 w 1382621"/>
                <a:gd name="connsiteY7" fmla="*/ 453631 h 1196219"/>
                <a:gd name="connsiteX8" fmla="*/ 369073 w 1382621"/>
                <a:gd name="connsiteY8" fmla="*/ 211696 h 1196219"/>
                <a:gd name="connsiteX9" fmla="*/ 130948 w 1382621"/>
                <a:gd name="connsiteY9" fmla="*/ 11671 h 1196219"/>
                <a:gd name="connsiteX10" fmla="*/ 5218 w 1382621"/>
                <a:gd name="connsiteY10" fmla="*/ 236461 h 1196219"/>
                <a:gd name="connsiteX0" fmla="*/ 5218 w 1382621"/>
                <a:gd name="connsiteY0" fmla="*/ 244278 h 1204036"/>
                <a:gd name="connsiteX1" fmla="*/ 260488 w 1382621"/>
                <a:gd name="connsiteY1" fmla="*/ 419538 h 1204036"/>
                <a:gd name="connsiteX2" fmla="*/ 605293 w 1382621"/>
                <a:gd name="connsiteY2" fmla="*/ 718623 h 1204036"/>
                <a:gd name="connsiteX3" fmla="*/ 871993 w 1382621"/>
                <a:gd name="connsiteY3" fmla="*/ 994848 h 1204036"/>
                <a:gd name="connsiteX4" fmla="*/ 1285378 w 1382621"/>
                <a:gd name="connsiteY4" fmla="*/ 1149153 h 1204036"/>
                <a:gd name="connsiteX5" fmla="*/ 1382533 w 1382621"/>
                <a:gd name="connsiteY5" fmla="*/ 901503 h 1204036"/>
                <a:gd name="connsiteX6" fmla="*/ 1129168 w 1382621"/>
                <a:gd name="connsiteY6" fmla="*/ 745293 h 1204036"/>
                <a:gd name="connsiteX7" fmla="*/ 721498 w 1382621"/>
                <a:gd name="connsiteY7" fmla="*/ 461448 h 1204036"/>
                <a:gd name="connsiteX8" fmla="*/ 369073 w 1382621"/>
                <a:gd name="connsiteY8" fmla="*/ 219513 h 1204036"/>
                <a:gd name="connsiteX9" fmla="*/ 130948 w 1382621"/>
                <a:gd name="connsiteY9" fmla="*/ 19488 h 1204036"/>
                <a:gd name="connsiteX10" fmla="*/ 5218 w 1382621"/>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86864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91055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9276" h="1206796">
                  <a:moveTo>
                    <a:pt x="1873" y="244278"/>
                  </a:moveTo>
                  <a:cubicBezTo>
                    <a:pt x="13303" y="348418"/>
                    <a:pt x="78073" y="441128"/>
                    <a:pt x="257143" y="419538"/>
                  </a:cubicBezTo>
                  <a:cubicBezTo>
                    <a:pt x="234918" y="564953"/>
                    <a:pt x="376523" y="782758"/>
                    <a:pt x="601948" y="718623"/>
                  </a:cubicBezTo>
                  <a:cubicBezTo>
                    <a:pt x="530828" y="947858"/>
                    <a:pt x="787368" y="1085653"/>
                    <a:pt x="910558" y="994848"/>
                  </a:cubicBezTo>
                  <a:cubicBezTo>
                    <a:pt x="917543" y="1160583"/>
                    <a:pt x="1065498" y="1284408"/>
                    <a:pt x="1282033" y="1149153"/>
                  </a:cubicBezTo>
                  <a:cubicBezTo>
                    <a:pt x="1352518" y="1094543"/>
                    <a:pt x="1381093" y="1009453"/>
                    <a:pt x="1379188" y="928173"/>
                  </a:cubicBezTo>
                  <a:cubicBezTo>
                    <a:pt x="1381093" y="869753"/>
                    <a:pt x="1291558" y="727513"/>
                    <a:pt x="1125823" y="745293"/>
                  </a:cubicBezTo>
                  <a:cubicBezTo>
                    <a:pt x="1156303" y="513518"/>
                    <a:pt x="939133" y="399853"/>
                    <a:pt x="779113" y="484308"/>
                  </a:cubicBezTo>
                  <a:cubicBezTo>
                    <a:pt x="833088" y="333813"/>
                    <a:pt x="574643" y="57588"/>
                    <a:pt x="365728" y="219513"/>
                  </a:cubicBezTo>
                  <a:cubicBezTo>
                    <a:pt x="414623" y="16948"/>
                    <a:pt x="193008" y="-33217"/>
                    <a:pt x="127603" y="19488"/>
                  </a:cubicBezTo>
                  <a:cubicBezTo>
                    <a:pt x="82201" y="42666"/>
                    <a:pt x="-14637" y="116643"/>
                    <a:pt x="1873" y="244278"/>
                  </a:cubicBezTo>
                  <a:close/>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100" dirty="0"/>
            </a:p>
          </p:txBody>
        </p:sp>
      </p:grpSp>
      <p:sp>
        <p:nvSpPr>
          <p:cNvPr id="67" name="Oval 30">
            <a:extLst>
              <a:ext uri="{FF2B5EF4-FFF2-40B4-BE49-F238E27FC236}">
                <a16:creationId xmlns="" xmlns:a16="http://schemas.microsoft.com/office/drawing/2014/main" id="{12E41B6F-1030-4813-8F0D-319FC9F31C44}"/>
              </a:ext>
            </a:extLst>
          </p:cNvPr>
          <p:cNvSpPr/>
          <p:nvPr/>
        </p:nvSpPr>
        <p:spPr>
          <a:xfrm>
            <a:off x="4131434" y="2527463"/>
            <a:ext cx="621069" cy="690077"/>
          </a:xfrm>
          <a:prstGeom prst="ellipse">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ko-KR" altLang="en-US" sz="2100" dirty="0"/>
          </a:p>
        </p:txBody>
      </p:sp>
      <p:sp>
        <p:nvSpPr>
          <p:cNvPr id="68" name="Oval 31">
            <a:extLst>
              <a:ext uri="{FF2B5EF4-FFF2-40B4-BE49-F238E27FC236}">
                <a16:creationId xmlns="" xmlns:a16="http://schemas.microsoft.com/office/drawing/2014/main" id="{CEE6E9BB-07C7-4550-B3FC-78A1BC3CBF1B}"/>
              </a:ext>
            </a:extLst>
          </p:cNvPr>
          <p:cNvSpPr/>
          <p:nvPr/>
        </p:nvSpPr>
        <p:spPr>
          <a:xfrm>
            <a:off x="2094827" y="3104461"/>
            <a:ext cx="621069" cy="690077"/>
          </a:xfrm>
          <a:prstGeom prst="ellipse">
            <a:avLst/>
          </a:prstGeom>
          <a:solidFill>
            <a:srgbClr val="8CBABE"/>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ko-KR" altLang="en-US" sz="2100" dirty="0"/>
          </a:p>
        </p:txBody>
      </p:sp>
      <p:sp>
        <p:nvSpPr>
          <p:cNvPr id="69" name="Oval 32">
            <a:extLst>
              <a:ext uri="{FF2B5EF4-FFF2-40B4-BE49-F238E27FC236}">
                <a16:creationId xmlns="" xmlns:a16="http://schemas.microsoft.com/office/drawing/2014/main" id="{D6699126-10DC-4C4C-A328-AD9EF92B4C8B}"/>
              </a:ext>
            </a:extLst>
          </p:cNvPr>
          <p:cNvSpPr/>
          <p:nvPr/>
        </p:nvSpPr>
        <p:spPr>
          <a:xfrm>
            <a:off x="3599892" y="4383282"/>
            <a:ext cx="621069" cy="690077"/>
          </a:xfrm>
          <a:prstGeom prst="ellipse">
            <a:avLst/>
          </a:prstGeom>
          <a:solidFill>
            <a:srgbClr val="90C1F6"/>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ko-KR" altLang="en-US" sz="2100" dirty="0"/>
          </a:p>
        </p:txBody>
      </p:sp>
      <p:sp>
        <p:nvSpPr>
          <p:cNvPr id="70" name="TextBox 33">
            <a:extLst>
              <a:ext uri="{FF2B5EF4-FFF2-40B4-BE49-F238E27FC236}">
                <a16:creationId xmlns="" xmlns:a16="http://schemas.microsoft.com/office/drawing/2014/main" id="{54305519-CF94-4073-AC6F-8E35010F8236}"/>
              </a:ext>
            </a:extLst>
          </p:cNvPr>
          <p:cNvSpPr txBox="1"/>
          <p:nvPr/>
        </p:nvSpPr>
        <p:spPr>
          <a:xfrm>
            <a:off x="4081843" y="1924904"/>
            <a:ext cx="720254" cy="595241"/>
          </a:xfrm>
          <a:prstGeom prst="rect">
            <a:avLst/>
          </a:prstGeom>
          <a:noFill/>
        </p:spPr>
        <p:txBody>
          <a:bodyPr wrap="square" lIns="71323" tIns="35662" rIns="71323" bIns="35662" rtlCol="0">
            <a:spAutoFit/>
          </a:bodyPr>
          <a:lstStyle/>
          <a:p>
            <a:pPr algn="ctr"/>
            <a:r>
              <a:rPr lang="en-US" altLang="ko-KR" sz="3400" b="1" dirty="0">
                <a:ln w="12700">
                  <a:solidFill>
                    <a:schemeClr val="bg1"/>
                  </a:solidFill>
                </a:ln>
                <a:solidFill>
                  <a:srgbClr val="507C89"/>
                </a:solidFill>
                <a:latin typeface="Arial" pitchFamily="34" charset="0"/>
                <a:cs typeface="Arial" pitchFamily="34" charset="0"/>
              </a:rPr>
              <a:t>01</a:t>
            </a:r>
            <a:endParaRPr lang="ko-KR" altLang="en-US" sz="3400" b="1" dirty="0">
              <a:ln w="12700">
                <a:solidFill>
                  <a:schemeClr val="bg1"/>
                </a:solidFill>
              </a:ln>
              <a:solidFill>
                <a:srgbClr val="507C89"/>
              </a:solidFill>
              <a:latin typeface="Arial" pitchFamily="34" charset="0"/>
              <a:cs typeface="Arial" pitchFamily="34" charset="0"/>
            </a:endParaRPr>
          </a:p>
        </p:txBody>
      </p:sp>
      <p:grpSp>
        <p:nvGrpSpPr>
          <p:cNvPr id="71" name="Group 34">
            <a:extLst>
              <a:ext uri="{FF2B5EF4-FFF2-40B4-BE49-F238E27FC236}">
                <a16:creationId xmlns="" xmlns:a16="http://schemas.microsoft.com/office/drawing/2014/main" id="{518B41B4-CE16-414A-9465-02782372731C}"/>
              </a:ext>
            </a:extLst>
          </p:cNvPr>
          <p:cNvGrpSpPr/>
          <p:nvPr/>
        </p:nvGrpSpPr>
        <p:grpSpPr>
          <a:xfrm>
            <a:off x="2643174" y="571484"/>
            <a:ext cx="5000660" cy="1822801"/>
            <a:chOff x="1256236" y="4051658"/>
            <a:chExt cx="6596785" cy="3265689"/>
          </a:xfrm>
        </p:grpSpPr>
        <p:sp>
          <p:nvSpPr>
            <p:cNvPr id="72" name="TextBox 35">
              <a:extLst>
                <a:ext uri="{FF2B5EF4-FFF2-40B4-BE49-F238E27FC236}">
                  <a16:creationId xmlns="" xmlns:a16="http://schemas.microsoft.com/office/drawing/2014/main" id="{837C0E5A-1352-469D-880D-98C69DCA6318}"/>
                </a:ext>
              </a:extLst>
            </p:cNvPr>
            <p:cNvSpPr txBox="1"/>
            <p:nvPr/>
          </p:nvSpPr>
          <p:spPr>
            <a:xfrm>
              <a:off x="1256236" y="4560319"/>
              <a:ext cx="6596785" cy="2757028"/>
            </a:xfrm>
            <a:prstGeom prst="rect">
              <a:avLst/>
            </a:prstGeom>
            <a:noFill/>
          </p:spPr>
          <p:txBody>
            <a:bodyPr wrap="square" rtlCol="0">
              <a:spAutoFit/>
            </a:bodyPr>
            <a:lstStyle/>
            <a:p>
              <a:pPr lvl="0">
                <a:spcAft>
                  <a:spcPts val="1200"/>
                </a:spcAft>
              </a:pPr>
              <a:r>
                <a:rPr lang="el-GR" sz="1400" dirty="0">
                  <a:latin typeface="+mn-lt"/>
                  <a:sym typeface="Wingdings" panose="05000000000000000000" pitchFamily="2" charset="2"/>
                </a:rPr>
                <a:t>Παροχή συμβουλευτικής συνδρομής για ζητήματα ηθικής και δεοντολογίας.</a:t>
              </a:r>
            </a:p>
            <a:p>
              <a:r>
                <a:rPr lang="el-GR" sz="1400" dirty="0">
                  <a:latin typeface="+mn-lt"/>
                  <a:sym typeface="Wingdings" panose="05000000000000000000" pitchFamily="2" charset="2"/>
                </a:rPr>
                <a:t>Παραλαβή εμπιστευτικών ή μη αναφορών από υπαλλήλους του φορέα, για περιστατικά παραβίασης ακεραιότητας ή διαφθοράς.</a:t>
              </a:r>
            </a:p>
            <a:p>
              <a:pPr lvl="0"/>
              <a:endParaRPr lang="el-GR" sz="1400" dirty="0">
                <a:latin typeface="+mn-lt"/>
                <a:sym typeface="Wingdings" panose="05000000000000000000" pitchFamily="2" charset="2"/>
              </a:endParaRPr>
            </a:p>
            <a:p>
              <a:pPr lvl="0">
                <a:buFont typeface="Arial" pitchFamily="34" charset="0"/>
                <a:buChar char="•"/>
              </a:pPr>
              <a:endParaRPr lang="el-GR" sz="1400" dirty="0">
                <a:latin typeface="+mn-lt"/>
              </a:endParaRPr>
            </a:p>
          </p:txBody>
        </p:sp>
        <p:sp>
          <p:nvSpPr>
            <p:cNvPr id="73" name="TextBox 36">
              <a:extLst>
                <a:ext uri="{FF2B5EF4-FFF2-40B4-BE49-F238E27FC236}">
                  <a16:creationId xmlns="" xmlns:a16="http://schemas.microsoft.com/office/drawing/2014/main" id="{2283D18F-C03F-4C7D-BBF1-7B8CC7B92C63}"/>
                </a:ext>
              </a:extLst>
            </p:cNvPr>
            <p:cNvSpPr txBox="1"/>
            <p:nvPr/>
          </p:nvSpPr>
          <p:spPr>
            <a:xfrm>
              <a:off x="1256236" y="4051658"/>
              <a:ext cx="3023502" cy="443199"/>
            </a:xfrm>
            <a:prstGeom prst="rect">
              <a:avLst/>
            </a:prstGeom>
            <a:noFill/>
          </p:spPr>
          <p:txBody>
            <a:bodyPr wrap="square" rtlCol="0">
              <a:spAutoFit/>
            </a:bodyPr>
            <a:lstStyle/>
            <a:p>
              <a:r>
                <a:rPr lang="el-GR" altLang="ko-KR" b="1" dirty="0">
                  <a:solidFill>
                    <a:srgbClr val="507C89"/>
                  </a:solidFill>
                  <a:latin typeface="+mn-lt"/>
                  <a:cs typeface="Arial" pitchFamily="34" charset="0"/>
                </a:rPr>
                <a:t>Υποστηρικτικός</a:t>
              </a:r>
              <a:endParaRPr lang="ko-KR" altLang="en-US" b="1" dirty="0">
                <a:solidFill>
                  <a:srgbClr val="507C89"/>
                </a:solidFill>
                <a:latin typeface="+mn-lt"/>
                <a:cs typeface="Arial" pitchFamily="34" charset="0"/>
              </a:endParaRPr>
            </a:p>
          </p:txBody>
        </p:sp>
      </p:grpSp>
      <p:sp>
        <p:nvSpPr>
          <p:cNvPr id="74" name="TextBox 40">
            <a:extLst>
              <a:ext uri="{FF2B5EF4-FFF2-40B4-BE49-F238E27FC236}">
                <a16:creationId xmlns="" xmlns:a16="http://schemas.microsoft.com/office/drawing/2014/main" id="{C50E24A4-1921-4776-8154-9F29C65911EF}"/>
              </a:ext>
            </a:extLst>
          </p:cNvPr>
          <p:cNvSpPr txBox="1"/>
          <p:nvPr/>
        </p:nvSpPr>
        <p:spPr>
          <a:xfrm>
            <a:off x="2000232" y="4214822"/>
            <a:ext cx="720254" cy="595241"/>
          </a:xfrm>
          <a:prstGeom prst="rect">
            <a:avLst/>
          </a:prstGeom>
          <a:noFill/>
        </p:spPr>
        <p:txBody>
          <a:bodyPr wrap="square" lIns="71323" tIns="35662" rIns="71323" bIns="35662" rtlCol="0">
            <a:spAutoFit/>
          </a:bodyPr>
          <a:lstStyle/>
          <a:p>
            <a:pPr algn="ctr"/>
            <a:r>
              <a:rPr lang="en-US" altLang="ko-KR" sz="3400" b="1" dirty="0">
                <a:ln w="12700">
                  <a:solidFill>
                    <a:schemeClr val="bg1"/>
                  </a:solidFill>
                </a:ln>
                <a:solidFill>
                  <a:srgbClr val="8CBABE"/>
                </a:solidFill>
                <a:latin typeface="Arial" pitchFamily="34" charset="0"/>
                <a:cs typeface="Arial" pitchFamily="34" charset="0"/>
              </a:rPr>
              <a:t>02</a:t>
            </a:r>
            <a:endParaRPr lang="ko-KR" altLang="en-US" sz="3400" b="1" dirty="0">
              <a:ln w="12700">
                <a:solidFill>
                  <a:schemeClr val="bg1"/>
                </a:solidFill>
              </a:ln>
              <a:solidFill>
                <a:srgbClr val="8CBABE"/>
              </a:solidFill>
              <a:latin typeface="Arial" pitchFamily="34" charset="0"/>
              <a:cs typeface="Arial" pitchFamily="34" charset="0"/>
            </a:endParaRPr>
          </a:p>
        </p:txBody>
      </p:sp>
      <p:sp>
        <p:nvSpPr>
          <p:cNvPr id="75" name="TextBox 41">
            <a:extLst>
              <a:ext uri="{FF2B5EF4-FFF2-40B4-BE49-F238E27FC236}">
                <a16:creationId xmlns="" xmlns:a16="http://schemas.microsoft.com/office/drawing/2014/main" id="{4426340A-617C-48B4-B292-2A9592B425F0}"/>
              </a:ext>
            </a:extLst>
          </p:cNvPr>
          <p:cNvSpPr txBox="1"/>
          <p:nvPr/>
        </p:nvSpPr>
        <p:spPr>
          <a:xfrm>
            <a:off x="4500562" y="4714888"/>
            <a:ext cx="720254" cy="595241"/>
          </a:xfrm>
          <a:prstGeom prst="rect">
            <a:avLst/>
          </a:prstGeom>
          <a:noFill/>
        </p:spPr>
        <p:txBody>
          <a:bodyPr wrap="square" lIns="71323" tIns="35662" rIns="71323" bIns="35662" rtlCol="0">
            <a:spAutoFit/>
          </a:bodyPr>
          <a:lstStyle/>
          <a:p>
            <a:pPr algn="ctr"/>
            <a:r>
              <a:rPr lang="en-US" altLang="ko-KR" sz="3400" b="1" dirty="0">
                <a:ln w="12700">
                  <a:solidFill>
                    <a:schemeClr val="bg1"/>
                  </a:solidFill>
                </a:ln>
                <a:solidFill>
                  <a:srgbClr val="9CCCD2"/>
                </a:solidFill>
                <a:latin typeface="Arial" pitchFamily="34" charset="0"/>
                <a:cs typeface="Arial" pitchFamily="34" charset="0"/>
              </a:rPr>
              <a:t>03</a:t>
            </a:r>
            <a:endParaRPr lang="ko-KR" altLang="en-US" sz="3400" b="1" dirty="0">
              <a:ln w="12700">
                <a:solidFill>
                  <a:schemeClr val="bg1"/>
                </a:solidFill>
              </a:ln>
              <a:solidFill>
                <a:srgbClr val="9CCCD2"/>
              </a:solidFill>
              <a:latin typeface="Arial" pitchFamily="34" charset="0"/>
              <a:cs typeface="Arial" pitchFamily="34" charset="0"/>
            </a:endParaRPr>
          </a:p>
        </p:txBody>
      </p:sp>
      <p:grpSp>
        <p:nvGrpSpPr>
          <p:cNvPr id="76" name="Group 34">
            <a:extLst>
              <a:ext uri="{FF2B5EF4-FFF2-40B4-BE49-F238E27FC236}">
                <a16:creationId xmlns="" xmlns:a16="http://schemas.microsoft.com/office/drawing/2014/main" id="{518B41B4-CE16-414A-9465-02782372731C}"/>
              </a:ext>
            </a:extLst>
          </p:cNvPr>
          <p:cNvGrpSpPr/>
          <p:nvPr/>
        </p:nvGrpSpPr>
        <p:grpSpPr>
          <a:xfrm>
            <a:off x="0" y="1928806"/>
            <a:ext cx="2357454" cy="2396564"/>
            <a:chOff x="1256236" y="3795685"/>
            <a:chExt cx="3109913" cy="4293628"/>
          </a:xfrm>
        </p:grpSpPr>
        <p:sp>
          <p:nvSpPr>
            <p:cNvPr id="77" name="TextBox 35">
              <a:extLst>
                <a:ext uri="{FF2B5EF4-FFF2-40B4-BE49-F238E27FC236}">
                  <a16:creationId xmlns="" xmlns:a16="http://schemas.microsoft.com/office/drawing/2014/main" id="{837C0E5A-1352-469D-880D-98C69DCA6318}"/>
                </a:ext>
              </a:extLst>
            </p:cNvPr>
            <p:cNvSpPr txBox="1"/>
            <p:nvPr/>
          </p:nvSpPr>
          <p:spPr>
            <a:xfrm>
              <a:off x="1256236" y="4560319"/>
              <a:ext cx="3109913" cy="3528994"/>
            </a:xfrm>
            <a:prstGeom prst="rect">
              <a:avLst/>
            </a:prstGeom>
            <a:noFill/>
          </p:spPr>
          <p:txBody>
            <a:bodyPr wrap="square" rtlCol="0">
              <a:spAutoFit/>
            </a:bodyPr>
            <a:lstStyle/>
            <a:p>
              <a:pPr lvl="0">
                <a:spcAft>
                  <a:spcPts val="1200"/>
                </a:spcAft>
                <a:buFont typeface="Wingdings" panose="05000000000000000000" pitchFamily="2" charset="2"/>
                <a:buNone/>
              </a:pPr>
              <a:r>
                <a:rPr lang="el-GR" sz="1400" dirty="0">
                  <a:latin typeface="+mn-lt"/>
                  <a:sym typeface="Wingdings" panose="05000000000000000000" pitchFamily="2" charset="2"/>
                </a:rPr>
                <a:t>Παροχή ενημέρωσης στο προσωπικό του φορέα για θέματα ακεραιότητας.</a:t>
              </a:r>
              <a:endParaRPr lang="el-GR" sz="1400" dirty="0">
                <a:latin typeface="+mn-lt"/>
              </a:endParaRPr>
            </a:p>
            <a:p>
              <a:pPr lvl="0"/>
              <a:r>
                <a:rPr lang="el-GR" sz="1400" dirty="0">
                  <a:latin typeface="+mn-lt"/>
                </a:rPr>
                <a:t>Συμμετοχή στην ανάπτυξη εσωτερικών πολιτικών και εργαλείων για την ενίσχυση της ακεραιότητας και της διαφάνειας.</a:t>
              </a:r>
            </a:p>
          </p:txBody>
        </p:sp>
        <p:sp>
          <p:nvSpPr>
            <p:cNvPr id="78" name="TextBox 36">
              <a:extLst>
                <a:ext uri="{FF2B5EF4-FFF2-40B4-BE49-F238E27FC236}">
                  <a16:creationId xmlns="" xmlns:a16="http://schemas.microsoft.com/office/drawing/2014/main" id="{2283D18F-C03F-4C7D-BBF1-7B8CC7B92C63}"/>
                </a:ext>
              </a:extLst>
            </p:cNvPr>
            <p:cNvSpPr txBox="1"/>
            <p:nvPr/>
          </p:nvSpPr>
          <p:spPr>
            <a:xfrm>
              <a:off x="1256236" y="3795685"/>
              <a:ext cx="3023503" cy="661687"/>
            </a:xfrm>
            <a:prstGeom prst="rect">
              <a:avLst/>
            </a:prstGeom>
            <a:noFill/>
          </p:spPr>
          <p:txBody>
            <a:bodyPr wrap="square" rtlCol="0">
              <a:spAutoFit/>
            </a:bodyPr>
            <a:lstStyle/>
            <a:p>
              <a:r>
                <a:rPr lang="el-GR" altLang="ko-KR" b="1" dirty="0">
                  <a:solidFill>
                    <a:srgbClr val="507C89"/>
                  </a:solidFill>
                  <a:latin typeface="+mn-lt"/>
                  <a:cs typeface="Arial" pitchFamily="34" charset="0"/>
                </a:rPr>
                <a:t>Ενημερωτικός</a:t>
              </a:r>
              <a:endParaRPr lang="ko-KR" altLang="en-US" b="1" dirty="0">
                <a:solidFill>
                  <a:srgbClr val="507C89"/>
                </a:solidFill>
                <a:latin typeface="+mn-lt"/>
                <a:cs typeface="Arial" pitchFamily="34" charset="0"/>
              </a:endParaRPr>
            </a:p>
          </p:txBody>
        </p:sp>
      </p:grpSp>
      <p:grpSp>
        <p:nvGrpSpPr>
          <p:cNvPr id="79" name="Group 34">
            <a:extLst>
              <a:ext uri="{FF2B5EF4-FFF2-40B4-BE49-F238E27FC236}">
                <a16:creationId xmlns="" xmlns:a16="http://schemas.microsoft.com/office/drawing/2014/main" id="{518B41B4-CE16-414A-9465-02782372731C}"/>
              </a:ext>
            </a:extLst>
          </p:cNvPr>
          <p:cNvGrpSpPr/>
          <p:nvPr/>
        </p:nvGrpSpPr>
        <p:grpSpPr>
          <a:xfrm>
            <a:off x="5357818" y="3571880"/>
            <a:ext cx="3571900" cy="2181120"/>
            <a:chOff x="1256236" y="3795685"/>
            <a:chExt cx="6596785" cy="3907644"/>
          </a:xfrm>
        </p:grpSpPr>
        <p:sp>
          <p:nvSpPr>
            <p:cNvPr id="80" name="TextBox 35">
              <a:extLst>
                <a:ext uri="{FF2B5EF4-FFF2-40B4-BE49-F238E27FC236}">
                  <a16:creationId xmlns="" xmlns:a16="http://schemas.microsoft.com/office/drawing/2014/main" id="{837C0E5A-1352-469D-880D-98C69DCA6318}"/>
                </a:ext>
              </a:extLst>
            </p:cNvPr>
            <p:cNvSpPr txBox="1"/>
            <p:nvPr/>
          </p:nvSpPr>
          <p:spPr>
            <a:xfrm>
              <a:off x="1256236" y="4560319"/>
              <a:ext cx="6596785" cy="3143010"/>
            </a:xfrm>
            <a:prstGeom prst="rect">
              <a:avLst/>
            </a:prstGeom>
            <a:noFill/>
          </p:spPr>
          <p:txBody>
            <a:bodyPr wrap="square" rtlCol="0">
              <a:spAutoFit/>
            </a:bodyPr>
            <a:lstStyle/>
            <a:p>
              <a:pPr lvl="0">
                <a:spcAft>
                  <a:spcPts val="1200"/>
                </a:spcAft>
              </a:pPr>
              <a:r>
                <a:rPr lang="el-GR" sz="1400" dirty="0">
                  <a:latin typeface="+mn-lt"/>
                </a:rPr>
                <a:t>Συνεργασία με τη διοίκηση και τις υπηρεσίες του φορέα με σκοπό την προώθηση πολιτικών ακεραιότητας σε όλους τους τομείς.</a:t>
              </a:r>
            </a:p>
            <a:p>
              <a:pPr lvl="0"/>
              <a:r>
                <a:rPr lang="el-GR" sz="1400" dirty="0">
                  <a:latin typeface="+mn-lt"/>
                </a:rPr>
                <a:t>Σύνταξη ετήσιας έκθεσης για την αποτελεσματικότητα των πολιτικών και διαδικασιών ακεραιότητας του φορέα.</a:t>
              </a:r>
              <a:endParaRPr lang="el-GR" sz="1400" dirty="0">
                <a:latin typeface="+mn-lt"/>
                <a:sym typeface="Wingdings" panose="05000000000000000000" pitchFamily="2" charset="2"/>
              </a:endParaRPr>
            </a:p>
            <a:p>
              <a:pPr lvl="0">
                <a:buFont typeface="Arial" pitchFamily="34" charset="0"/>
                <a:buChar char="•"/>
              </a:pPr>
              <a:endParaRPr lang="el-GR" sz="1400" dirty="0">
                <a:latin typeface="+mn-lt"/>
              </a:endParaRPr>
            </a:p>
          </p:txBody>
        </p:sp>
        <p:sp>
          <p:nvSpPr>
            <p:cNvPr id="81" name="TextBox 36">
              <a:extLst>
                <a:ext uri="{FF2B5EF4-FFF2-40B4-BE49-F238E27FC236}">
                  <a16:creationId xmlns="" xmlns:a16="http://schemas.microsoft.com/office/drawing/2014/main" id="{2283D18F-C03F-4C7D-BBF1-7B8CC7B92C63}"/>
                </a:ext>
              </a:extLst>
            </p:cNvPr>
            <p:cNvSpPr txBox="1"/>
            <p:nvPr/>
          </p:nvSpPr>
          <p:spPr>
            <a:xfrm>
              <a:off x="1652043" y="3795685"/>
              <a:ext cx="3562264" cy="661687"/>
            </a:xfrm>
            <a:prstGeom prst="rect">
              <a:avLst/>
            </a:prstGeom>
            <a:noFill/>
          </p:spPr>
          <p:txBody>
            <a:bodyPr wrap="square" rtlCol="0">
              <a:spAutoFit/>
            </a:bodyPr>
            <a:lstStyle/>
            <a:p>
              <a:r>
                <a:rPr lang="el-GR" altLang="ko-KR" b="1" dirty="0">
                  <a:solidFill>
                    <a:srgbClr val="507C89"/>
                  </a:solidFill>
                  <a:latin typeface="+mn-lt"/>
                  <a:cs typeface="Arial" pitchFamily="34" charset="0"/>
                </a:rPr>
                <a:t>Συμβουλευτικός</a:t>
              </a:r>
              <a:endParaRPr lang="ko-KR" altLang="en-US" b="1" dirty="0">
                <a:solidFill>
                  <a:srgbClr val="507C89"/>
                </a:solidFill>
                <a:latin typeface="+mn-lt"/>
                <a:cs typeface="Arial" pitchFamily="34" charset="0"/>
              </a:endParaRPr>
            </a:p>
          </p:txBody>
        </p:sp>
      </p:grpSp>
      <p:pic>
        <p:nvPicPr>
          <p:cNvPr id="82" name="Picture 2" descr="C:\Users\user\Downloads\customer-service.png"/>
          <p:cNvPicPr>
            <a:picLocks noChangeAspect="1" noChangeArrowheads="1"/>
          </p:cNvPicPr>
          <p:nvPr/>
        </p:nvPicPr>
        <p:blipFill>
          <a:blip r:embed="rId2" cstate="print"/>
          <a:srcRect/>
          <a:stretch>
            <a:fillRect/>
          </a:stretch>
        </p:blipFill>
        <p:spPr bwMode="auto">
          <a:xfrm>
            <a:off x="4214810" y="2643186"/>
            <a:ext cx="447661" cy="447661"/>
          </a:xfrm>
          <a:prstGeom prst="rect">
            <a:avLst/>
          </a:prstGeom>
          <a:noFill/>
        </p:spPr>
      </p:pic>
      <p:pic>
        <p:nvPicPr>
          <p:cNvPr id="83" name="Picture 3" descr="C:\Users\user\Downloads\info.png"/>
          <p:cNvPicPr>
            <a:picLocks noChangeAspect="1" noChangeArrowheads="1"/>
          </p:cNvPicPr>
          <p:nvPr/>
        </p:nvPicPr>
        <p:blipFill>
          <a:blip r:embed="rId3" cstate="print"/>
          <a:srcRect/>
          <a:stretch>
            <a:fillRect/>
          </a:stretch>
        </p:blipFill>
        <p:spPr bwMode="auto">
          <a:xfrm>
            <a:off x="2214546" y="3214690"/>
            <a:ext cx="387334" cy="387334"/>
          </a:xfrm>
          <a:prstGeom prst="rect">
            <a:avLst/>
          </a:prstGeom>
          <a:noFill/>
        </p:spPr>
      </p:pic>
      <p:pic>
        <p:nvPicPr>
          <p:cNvPr id="84" name="Picture 4" descr="C:\Users\user\Downloads\online-business.png"/>
          <p:cNvPicPr>
            <a:picLocks noChangeAspect="1" noChangeArrowheads="1"/>
          </p:cNvPicPr>
          <p:nvPr/>
        </p:nvPicPr>
        <p:blipFill>
          <a:blip r:embed="rId4" cstate="print"/>
          <a:srcRect/>
          <a:stretch>
            <a:fillRect/>
          </a:stretch>
        </p:blipFill>
        <p:spPr bwMode="auto">
          <a:xfrm>
            <a:off x="3714744" y="4500574"/>
            <a:ext cx="366698" cy="3666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wipe(down)">
                                      <p:cBhvr>
                                        <p:cTn id="11" dur="500"/>
                                        <p:tgtEl>
                                          <p:spTgt spid="70">
                                            <p:txEl>
                                              <p:pRg st="0" end="0"/>
                                            </p:tx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wipe(down)">
                                      <p:cBhvr>
                                        <p:cTn id="14" dur="500"/>
                                        <p:tgtEl>
                                          <p:spTgt spid="67"/>
                                        </p:tgtEl>
                                      </p:cBhvr>
                                    </p:animEffect>
                                  </p:childTnLst>
                                </p:cTn>
                              </p:par>
                              <p:par>
                                <p:cTn id="15" presetID="22" presetClass="entr" presetSubtype="4"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wipe(down)">
                                      <p:cBhvr>
                                        <p:cTn id="17" dur="500"/>
                                        <p:tgtEl>
                                          <p:spTgt spid="8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up)">
                                      <p:cBhvr>
                                        <p:cTn id="21" dur="500"/>
                                        <p:tgtEl>
                                          <p:spTgt spid="71"/>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74">
                                            <p:txEl>
                                              <p:pRg st="0" end="0"/>
                                            </p:txEl>
                                          </p:spTgt>
                                        </p:tgtEl>
                                        <p:attrNameLst>
                                          <p:attrName>style.visibility</p:attrName>
                                        </p:attrNameLst>
                                      </p:cBhvr>
                                      <p:to>
                                        <p:strVal val="visible"/>
                                      </p:to>
                                    </p:set>
                                    <p:animEffect transition="in" filter="wipe(down)">
                                      <p:cBhvr>
                                        <p:cTn id="25" dur="500"/>
                                        <p:tgtEl>
                                          <p:spTgt spid="74">
                                            <p:txEl>
                                              <p:pRg st="0" end="0"/>
                                            </p:tx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down)">
                                      <p:cBhvr>
                                        <p:cTn id="29" dur="500"/>
                                        <p:tgtEl>
                                          <p:spTgt spid="68"/>
                                        </p:tgtEl>
                                      </p:cBhvr>
                                    </p:animEffect>
                                  </p:childTnLst>
                                </p:cTn>
                              </p:par>
                              <p:par>
                                <p:cTn id="30" presetID="22" presetClass="entr" presetSubtype="4"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down)">
                                      <p:cBhvr>
                                        <p:cTn id="32" dur="500"/>
                                        <p:tgtEl>
                                          <p:spTgt spid="83"/>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wipe(up)">
                                      <p:cBhvr>
                                        <p:cTn id="36" dur="500"/>
                                        <p:tgtEl>
                                          <p:spTgt spid="76"/>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75">
                                            <p:txEl>
                                              <p:pRg st="0" end="0"/>
                                            </p:txEl>
                                          </p:spTgt>
                                        </p:tgtEl>
                                        <p:attrNameLst>
                                          <p:attrName>style.visibility</p:attrName>
                                        </p:attrNameLst>
                                      </p:cBhvr>
                                      <p:to>
                                        <p:strVal val="visible"/>
                                      </p:to>
                                    </p:set>
                                    <p:animEffect transition="in" filter="wipe(down)">
                                      <p:cBhvr>
                                        <p:cTn id="40" dur="500"/>
                                        <p:tgtEl>
                                          <p:spTgt spid="75">
                                            <p:txEl>
                                              <p:pRg st="0" end="0"/>
                                            </p:txEl>
                                          </p:spTgt>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down)">
                                      <p:cBhvr>
                                        <p:cTn id="44" dur="500"/>
                                        <p:tgtEl>
                                          <p:spTgt spid="69"/>
                                        </p:tgtEl>
                                      </p:cBhvr>
                                    </p:animEffect>
                                  </p:childTnLst>
                                </p:cTn>
                              </p:par>
                              <p:par>
                                <p:cTn id="45" presetID="22" presetClass="entr" presetSubtype="4"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down)">
                                      <p:cBhvr>
                                        <p:cTn id="47" dur="500"/>
                                        <p:tgtEl>
                                          <p:spTgt spid="84"/>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build="allAtOnce"/>
      <p:bldP spid="74" grpId="0" build="allAtOnce"/>
      <p:bldP spid="7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875699" y="1062269"/>
            <a:ext cx="3360420" cy="1284126"/>
            <a:chOff x="632367" y="852705"/>
            <a:chExt cx="4480560" cy="1712168"/>
          </a:xfrm>
        </p:grpSpPr>
        <p:grpSp>
          <p:nvGrpSpPr>
            <p:cNvPr id="45" name="Group 44"/>
            <p:cNvGrpSpPr/>
            <p:nvPr/>
          </p:nvGrpSpPr>
          <p:grpSpPr>
            <a:xfrm>
              <a:off x="632367" y="852705"/>
              <a:ext cx="4480560" cy="1280160"/>
              <a:chOff x="1084060" y="1227279"/>
              <a:chExt cx="4480560" cy="1280160"/>
            </a:xfrm>
            <a:effectLst>
              <a:outerShdw blurRad="355600" dist="38100" dir="5400000" algn="t" rotWithShape="0">
                <a:prstClr val="black">
                  <a:alpha val="50000"/>
                </a:prstClr>
              </a:outerShdw>
            </a:effectLst>
          </p:grpSpPr>
          <p:sp>
            <p:nvSpPr>
              <p:cNvPr id="28" name="Freeform 27"/>
              <p:cNvSpPr/>
              <p:nvPr/>
            </p:nvSpPr>
            <p:spPr>
              <a:xfrm>
                <a:off x="1084060" y="1227279"/>
                <a:ext cx="4480560" cy="1280160"/>
              </a:xfrm>
              <a:custGeom>
                <a:avLst/>
                <a:gdLst>
                  <a:gd name="connsiteX0" fmla="*/ 640080 w 4314206"/>
                  <a:gd name="connsiteY0" fmla="*/ 0 h 1280160"/>
                  <a:gd name="connsiteX1" fmla="*/ 997955 w 4314206"/>
                  <a:gd name="connsiteY1" fmla="*/ 109316 h 1280160"/>
                  <a:gd name="connsiteX2" fmla="*/ 1033706 w 4314206"/>
                  <a:gd name="connsiteY2" fmla="*/ 138813 h 1280160"/>
                  <a:gd name="connsiteX3" fmla="*/ 3812938 w 4314206"/>
                  <a:gd name="connsiteY3" fmla="*/ 138813 h 1280160"/>
                  <a:gd name="connsiteX4" fmla="*/ 4314206 w 4314206"/>
                  <a:gd name="connsiteY4" fmla="*/ 640081 h 1280160"/>
                  <a:gd name="connsiteX5" fmla="*/ 4314205 w 4314206"/>
                  <a:gd name="connsiteY5" fmla="*/ 640081 h 1280160"/>
                  <a:gd name="connsiteX6" fmla="*/ 3812937 w 4314206"/>
                  <a:gd name="connsiteY6" fmla="*/ 1141349 h 1280160"/>
                  <a:gd name="connsiteX7" fmla="*/ 1033705 w 4314206"/>
                  <a:gd name="connsiteY7" fmla="*/ 1141348 h 1280160"/>
                  <a:gd name="connsiteX8" fmla="*/ 997955 w 4314206"/>
                  <a:gd name="connsiteY8" fmla="*/ 1170844 h 1280160"/>
                  <a:gd name="connsiteX9" fmla="*/ 640080 w 4314206"/>
                  <a:gd name="connsiteY9" fmla="*/ 1280160 h 1280160"/>
                  <a:gd name="connsiteX10" fmla="*/ 0 w 4314206"/>
                  <a:gd name="connsiteY10" fmla="*/ 640080 h 1280160"/>
                  <a:gd name="connsiteX11" fmla="*/ 640080 w 4314206"/>
                  <a:gd name="connsiteY11"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4206" h="1280160">
                    <a:moveTo>
                      <a:pt x="640080" y="0"/>
                    </a:moveTo>
                    <a:cubicBezTo>
                      <a:pt x="772645" y="0"/>
                      <a:pt x="895797" y="40300"/>
                      <a:pt x="997955" y="109316"/>
                    </a:cubicBezTo>
                    <a:lnTo>
                      <a:pt x="1033706" y="138813"/>
                    </a:lnTo>
                    <a:lnTo>
                      <a:pt x="3812938" y="138813"/>
                    </a:lnTo>
                    <a:cubicBezTo>
                      <a:pt x="4089781" y="138813"/>
                      <a:pt x="4314206" y="363238"/>
                      <a:pt x="4314206" y="640081"/>
                    </a:cubicBezTo>
                    <a:lnTo>
                      <a:pt x="4314205" y="640081"/>
                    </a:lnTo>
                    <a:cubicBezTo>
                      <a:pt x="4314205" y="916924"/>
                      <a:pt x="4089780" y="1141349"/>
                      <a:pt x="3812937" y="1141349"/>
                    </a:cubicBezTo>
                    <a:lnTo>
                      <a:pt x="1033705" y="1141348"/>
                    </a:lnTo>
                    <a:lnTo>
                      <a:pt x="997955" y="1170844"/>
                    </a:lnTo>
                    <a:cubicBezTo>
                      <a:pt x="895797" y="1239861"/>
                      <a:pt x="772645" y="1280160"/>
                      <a:pt x="640080" y="1280160"/>
                    </a:cubicBezTo>
                    <a:cubicBezTo>
                      <a:pt x="286574" y="1280160"/>
                      <a:pt x="0" y="993586"/>
                      <a:pt x="0" y="640080"/>
                    </a:cubicBezTo>
                    <a:cubicBezTo>
                      <a:pt x="0" y="286574"/>
                      <a:pt x="286574" y="0"/>
                      <a:pt x="640080" y="0"/>
                    </a:cubicBezTo>
                    <a:close/>
                  </a:path>
                </a:pathLst>
              </a:cu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p:cNvSpPr/>
              <p:nvPr/>
            </p:nvSpPr>
            <p:spPr>
              <a:xfrm>
                <a:off x="1268592" y="1455879"/>
                <a:ext cx="822960" cy="822960"/>
              </a:xfrm>
              <a:prstGeom prst="ellipse">
                <a:avLst/>
              </a:prstGeom>
              <a:solidFill>
                <a:srgbClr val="507C8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9" name="Rectangle 68"/>
            <p:cNvSpPr/>
            <p:nvPr/>
          </p:nvSpPr>
          <p:spPr>
            <a:xfrm>
              <a:off x="1792927" y="1169620"/>
              <a:ext cx="3029916" cy="139525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Πιστοποίηση</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Σε συνεργασία με το ΕΚΔΔΑ</a:t>
              </a:r>
              <a:r>
                <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 </a:t>
              </a:r>
              <a:endParaRPr kumimoji="0" lang="en-US" sz="14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p:txBody>
        </p:sp>
      </p:grpSp>
      <p:grpSp>
        <p:nvGrpSpPr>
          <p:cNvPr id="75" name="Group 74"/>
          <p:cNvGrpSpPr/>
          <p:nvPr/>
        </p:nvGrpSpPr>
        <p:grpSpPr>
          <a:xfrm>
            <a:off x="4885967" y="1939050"/>
            <a:ext cx="3360420" cy="1499570"/>
            <a:chOff x="579789" y="2193313"/>
            <a:chExt cx="4480560" cy="1999427"/>
          </a:xfrm>
        </p:grpSpPr>
        <p:grpSp>
          <p:nvGrpSpPr>
            <p:cNvPr id="70" name="Group 69"/>
            <p:cNvGrpSpPr/>
            <p:nvPr/>
          </p:nvGrpSpPr>
          <p:grpSpPr>
            <a:xfrm>
              <a:off x="579789" y="2193313"/>
              <a:ext cx="4480560" cy="1280160"/>
              <a:chOff x="579789" y="2193313"/>
              <a:chExt cx="4480560" cy="1280160"/>
            </a:xfrm>
            <a:effectLst>
              <a:outerShdw blurRad="355600" dist="38100" dir="5400000" algn="t" rotWithShape="0">
                <a:prstClr val="black">
                  <a:alpha val="50000"/>
                </a:prstClr>
              </a:outerShdw>
            </a:effectLst>
          </p:grpSpPr>
          <p:sp>
            <p:nvSpPr>
              <p:cNvPr id="31" name="Freeform 30"/>
              <p:cNvSpPr/>
              <p:nvPr/>
            </p:nvSpPr>
            <p:spPr>
              <a:xfrm flipH="1">
                <a:off x="579789" y="2193313"/>
                <a:ext cx="4480560" cy="1280160"/>
              </a:xfrm>
              <a:custGeom>
                <a:avLst/>
                <a:gdLst>
                  <a:gd name="connsiteX0" fmla="*/ 640080 w 4314206"/>
                  <a:gd name="connsiteY0" fmla="*/ 0 h 1280160"/>
                  <a:gd name="connsiteX1" fmla="*/ 997955 w 4314206"/>
                  <a:gd name="connsiteY1" fmla="*/ 109316 h 1280160"/>
                  <a:gd name="connsiteX2" fmla="*/ 1033706 w 4314206"/>
                  <a:gd name="connsiteY2" fmla="*/ 138813 h 1280160"/>
                  <a:gd name="connsiteX3" fmla="*/ 3812938 w 4314206"/>
                  <a:gd name="connsiteY3" fmla="*/ 138813 h 1280160"/>
                  <a:gd name="connsiteX4" fmla="*/ 4314206 w 4314206"/>
                  <a:gd name="connsiteY4" fmla="*/ 640081 h 1280160"/>
                  <a:gd name="connsiteX5" fmla="*/ 4314205 w 4314206"/>
                  <a:gd name="connsiteY5" fmla="*/ 640081 h 1280160"/>
                  <a:gd name="connsiteX6" fmla="*/ 3812937 w 4314206"/>
                  <a:gd name="connsiteY6" fmla="*/ 1141349 h 1280160"/>
                  <a:gd name="connsiteX7" fmla="*/ 1033705 w 4314206"/>
                  <a:gd name="connsiteY7" fmla="*/ 1141348 h 1280160"/>
                  <a:gd name="connsiteX8" fmla="*/ 997955 w 4314206"/>
                  <a:gd name="connsiteY8" fmla="*/ 1170844 h 1280160"/>
                  <a:gd name="connsiteX9" fmla="*/ 640080 w 4314206"/>
                  <a:gd name="connsiteY9" fmla="*/ 1280160 h 1280160"/>
                  <a:gd name="connsiteX10" fmla="*/ 0 w 4314206"/>
                  <a:gd name="connsiteY10" fmla="*/ 640080 h 1280160"/>
                  <a:gd name="connsiteX11" fmla="*/ 640080 w 4314206"/>
                  <a:gd name="connsiteY11"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4206" h="1280160">
                    <a:moveTo>
                      <a:pt x="640080" y="0"/>
                    </a:moveTo>
                    <a:cubicBezTo>
                      <a:pt x="772645" y="0"/>
                      <a:pt x="895797" y="40300"/>
                      <a:pt x="997955" y="109316"/>
                    </a:cubicBezTo>
                    <a:lnTo>
                      <a:pt x="1033706" y="138813"/>
                    </a:lnTo>
                    <a:lnTo>
                      <a:pt x="3812938" y="138813"/>
                    </a:lnTo>
                    <a:cubicBezTo>
                      <a:pt x="4089781" y="138813"/>
                      <a:pt x="4314206" y="363238"/>
                      <a:pt x="4314206" y="640081"/>
                    </a:cubicBezTo>
                    <a:lnTo>
                      <a:pt x="4314205" y="640081"/>
                    </a:lnTo>
                    <a:cubicBezTo>
                      <a:pt x="4314205" y="916924"/>
                      <a:pt x="4089780" y="1141349"/>
                      <a:pt x="3812937" y="1141349"/>
                    </a:cubicBezTo>
                    <a:lnTo>
                      <a:pt x="1033705" y="1141348"/>
                    </a:lnTo>
                    <a:lnTo>
                      <a:pt x="997955" y="1170844"/>
                    </a:lnTo>
                    <a:cubicBezTo>
                      <a:pt x="895797" y="1239861"/>
                      <a:pt x="772645" y="1280160"/>
                      <a:pt x="640080" y="1280160"/>
                    </a:cubicBezTo>
                    <a:cubicBezTo>
                      <a:pt x="286574" y="1280160"/>
                      <a:pt x="0" y="993586"/>
                      <a:pt x="0" y="640080"/>
                    </a:cubicBezTo>
                    <a:cubicBezTo>
                      <a:pt x="0" y="286574"/>
                      <a:pt x="286574" y="0"/>
                      <a:pt x="640080" y="0"/>
                    </a:cubicBezTo>
                    <a:close/>
                  </a:path>
                </a:pathLst>
              </a:cu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2" name="Group 51"/>
              <p:cNvGrpSpPr/>
              <p:nvPr/>
            </p:nvGrpSpPr>
            <p:grpSpPr>
              <a:xfrm flipH="1">
                <a:off x="3999883" y="2421913"/>
                <a:ext cx="822960" cy="822960"/>
                <a:chOff x="1279609" y="2799937"/>
                <a:chExt cx="822960" cy="822960"/>
              </a:xfrm>
            </p:grpSpPr>
            <p:sp>
              <p:nvSpPr>
                <p:cNvPr id="32" name="Oval 31"/>
                <p:cNvSpPr/>
                <p:nvPr/>
              </p:nvSpPr>
              <p:spPr>
                <a:xfrm>
                  <a:off x="1279609" y="2799937"/>
                  <a:ext cx="822960" cy="822960"/>
                </a:xfrm>
                <a:prstGeom prst="ellipse">
                  <a:avLst/>
                </a:prstGeom>
                <a:solidFill>
                  <a:srgbClr val="507C8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Freeform 12"/>
                <p:cNvSpPr>
                  <a:spLocks noEditPoints="1"/>
                </p:cNvSpPr>
                <p:nvPr/>
              </p:nvSpPr>
              <p:spPr bwMode="auto">
                <a:xfrm>
                  <a:off x="1647857" y="3168429"/>
                  <a:ext cx="86464" cy="86220"/>
                </a:xfrm>
                <a:custGeom>
                  <a:avLst/>
                  <a:gdLst>
                    <a:gd name="T0" fmla="*/ 333 w 711"/>
                    <a:gd name="T1" fmla="*/ 271 h 710"/>
                    <a:gd name="T2" fmla="*/ 295 w 711"/>
                    <a:gd name="T3" fmla="*/ 294 h 710"/>
                    <a:gd name="T4" fmla="*/ 271 w 711"/>
                    <a:gd name="T5" fmla="*/ 332 h 710"/>
                    <a:gd name="T6" fmla="*/ 271 w 711"/>
                    <a:gd name="T7" fmla="*/ 378 h 710"/>
                    <a:gd name="T8" fmla="*/ 295 w 711"/>
                    <a:gd name="T9" fmla="*/ 417 h 710"/>
                    <a:gd name="T10" fmla="*/ 333 w 711"/>
                    <a:gd name="T11" fmla="*/ 439 h 710"/>
                    <a:gd name="T12" fmla="*/ 379 w 711"/>
                    <a:gd name="T13" fmla="*/ 439 h 710"/>
                    <a:gd name="T14" fmla="*/ 418 w 711"/>
                    <a:gd name="T15" fmla="*/ 417 h 710"/>
                    <a:gd name="T16" fmla="*/ 440 w 711"/>
                    <a:gd name="T17" fmla="*/ 378 h 710"/>
                    <a:gd name="T18" fmla="*/ 440 w 711"/>
                    <a:gd name="T19" fmla="*/ 332 h 710"/>
                    <a:gd name="T20" fmla="*/ 418 w 711"/>
                    <a:gd name="T21" fmla="*/ 294 h 710"/>
                    <a:gd name="T22" fmla="*/ 379 w 711"/>
                    <a:gd name="T23" fmla="*/ 271 h 710"/>
                    <a:gd name="T24" fmla="*/ 356 w 711"/>
                    <a:gd name="T25" fmla="*/ 0 h 710"/>
                    <a:gd name="T26" fmla="*/ 450 w 711"/>
                    <a:gd name="T27" fmla="*/ 13 h 710"/>
                    <a:gd name="T28" fmla="*/ 535 w 711"/>
                    <a:gd name="T29" fmla="*/ 49 h 710"/>
                    <a:gd name="T30" fmla="*/ 607 w 711"/>
                    <a:gd name="T31" fmla="*/ 103 h 710"/>
                    <a:gd name="T32" fmla="*/ 662 w 711"/>
                    <a:gd name="T33" fmla="*/ 175 h 710"/>
                    <a:gd name="T34" fmla="*/ 698 w 711"/>
                    <a:gd name="T35" fmla="*/ 261 h 710"/>
                    <a:gd name="T36" fmla="*/ 711 w 711"/>
                    <a:gd name="T37" fmla="*/ 355 h 710"/>
                    <a:gd name="T38" fmla="*/ 698 w 711"/>
                    <a:gd name="T39" fmla="*/ 449 h 710"/>
                    <a:gd name="T40" fmla="*/ 662 w 711"/>
                    <a:gd name="T41" fmla="*/ 534 h 710"/>
                    <a:gd name="T42" fmla="*/ 607 w 711"/>
                    <a:gd name="T43" fmla="*/ 606 h 710"/>
                    <a:gd name="T44" fmla="*/ 535 w 711"/>
                    <a:gd name="T45" fmla="*/ 661 h 710"/>
                    <a:gd name="T46" fmla="*/ 450 w 711"/>
                    <a:gd name="T47" fmla="*/ 697 h 710"/>
                    <a:gd name="T48" fmla="*/ 356 w 711"/>
                    <a:gd name="T49" fmla="*/ 710 h 710"/>
                    <a:gd name="T50" fmla="*/ 261 w 711"/>
                    <a:gd name="T51" fmla="*/ 697 h 710"/>
                    <a:gd name="T52" fmla="*/ 176 w 711"/>
                    <a:gd name="T53" fmla="*/ 661 h 710"/>
                    <a:gd name="T54" fmla="*/ 104 w 711"/>
                    <a:gd name="T55" fmla="*/ 606 h 710"/>
                    <a:gd name="T56" fmla="*/ 49 w 711"/>
                    <a:gd name="T57" fmla="*/ 534 h 710"/>
                    <a:gd name="T58" fmla="*/ 13 w 711"/>
                    <a:gd name="T59" fmla="*/ 449 h 710"/>
                    <a:gd name="T60" fmla="*/ 0 w 711"/>
                    <a:gd name="T61" fmla="*/ 355 h 710"/>
                    <a:gd name="T62" fmla="*/ 13 w 711"/>
                    <a:gd name="T63" fmla="*/ 261 h 710"/>
                    <a:gd name="T64" fmla="*/ 49 w 711"/>
                    <a:gd name="T65" fmla="*/ 175 h 710"/>
                    <a:gd name="T66" fmla="*/ 104 w 711"/>
                    <a:gd name="T67" fmla="*/ 103 h 710"/>
                    <a:gd name="T68" fmla="*/ 176 w 711"/>
                    <a:gd name="T69" fmla="*/ 49 h 710"/>
                    <a:gd name="T70" fmla="*/ 261 w 711"/>
                    <a:gd name="T71" fmla="*/ 13 h 710"/>
                    <a:gd name="T72" fmla="*/ 356 w 711"/>
                    <a:gd name="T73"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1" h="710">
                      <a:moveTo>
                        <a:pt x="356" y="268"/>
                      </a:moveTo>
                      <a:lnTo>
                        <a:pt x="333" y="271"/>
                      </a:lnTo>
                      <a:lnTo>
                        <a:pt x="312" y="280"/>
                      </a:lnTo>
                      <a:lnTo>
                        <a:pt x="295" y="294"/>
                      </a:lnTo>
                      <a:lnTo>
                        <a:pt x="281" y="311"/>
                      </a:lnTo>
                      <a:lnTo>
                        <a:pt x="271" y="332"/>
                      </a:lnTo>
                      <a:lnTo>
                        <a:pt x="269" y="355"/>
                      </a:lnTo>
                      <a:lnTo>
                        <a:pt x="271" y="378"/>
                      </a:lnTo>
                      <a:lnTo>
                        <a:pt x="281" y="399"/>
                      </a:lnTo>
                      <a:lnTo>
                        <a:pt x="295" y="417"/>
                      </a:lnTo>
                      <a:lnTo>
                        <a:pt x="312" y="431"/>
                      </a:lnTo>
                      <a:lnTo>
                        <a:pt x="333" y="439"/>
                      </a:lnTo>
                      <a:lnTo>
                        <a:pt x="356" y="442"/>
                      </a:lnTo>
                      <a:lnTo>
                        <a:pt x="379" y="439"/>
                      </a:lnTo>
                      <a:lnTo>
                        <a:pt x="399" y="431"/>
                      </a:lnTo>
                      <a:lnTo>
                        <a:pt x="418" y="417"/>
                      </a:lnTo>
                      <a:lnTo>
                        <a:pt x="430" y="399"/>
                      </a:lnTo>
                      <a:lnTo>
                        <a:pt x="440" y="378"/>
                      </a:lnTo>
                      <a:lnTo>
                        <a:pt x="443" y="355"/>
                      </a:lnTo>
                      <a:lnTo>
                        <a:pt x="440" y="332"/>
                      </a:lnTo>
                      <a:lnTo>
                        <a:pt x="430" y="311"/>
                      </a:lnTo>
                      <a:lnTo>
                        <a:pt x="418" y="294"/>
                      </a:lnTo>
                      <a:lnTo>
                        <a:pt x="399" y="280"/>
                      </a:lnTo>
                      <a:lnTo>
                        <a:pt x="379" y="271"/>
                      </a:lnTo>
                      <a:lnTo>
                        <a:pt x="356" y="268"/>
                      </a:lnTo>
                      <a:close/>
                      <a:moveTo>
                        <a:pt x="356" y="0"/>
                      </a:moveTo>
                      <a:lnTo>
                        <a:pt x="404" y="4"/>
                      </a:lnTo>
                      <a:lnTo>
                        <a:pt x="450" y="13"/>
                      </a:lnTo>
                      <a:lnTo>
                        <a:pt x="494" y="28"/>
                      </a:lnTo>
                      <a:lnTo>
                        <a:pt x="535" y="49"/>
                      </a:lnTo>
                      <a:lnTo>
                        <a:pt x="573" y="74"/>
                      </a:lnTo>
                      <a:lnTo>
                        <a:pt x="607" y="103"/>
                      </a:lnTo>
                      <a:lnTo>
                        <a:pt x="637" y="138"/>
                      </a:lnTo>
                      <a:lnTo>
                        <a:pt x="662" y="175"/>
                      </a:lnTo>
                      <a:lnTo>
                        <a:pt x="683" y="217"/>
                      </a:lnTo>
                      <a:lnTo>
                        <a:pt x="698" y="261"/>
                      </a:lnTo>
                      <a:lnTo>
                        <a:pt x="708" y="306"/>
                      </a:lnTo>
                      <a:lnTo>
                        <a:pt x="711" y="355"/>
                      </a:lnTo>
                      <a:lnTo>
                        <a:pt x="708" y="403"/>
                      </a:lnTo>
                      <a:lnTo>
                        <a:pt x="698" y="449"/>
                      </a:lnTo>
                      <a:lnTo>
                        <a:pt x="683" y="493"/>
                      </a:lnTo>
                      <a:lnTo>
                        <a:pt x="662" y="534"/>
                      </a:lnTo>
                      <a:lnTo>
                        <a:pt x="637" y="572"/>
                      </a:lnTo>
                      <a:lnTo>
                        <a:pt x="607" y="606"/>
                      </a:lnTo>
                      <a:lnTo>
                        <a:pt x="573" y="636"/>
                      </a:lnTo>
                      <a:lnTo>
                        <a:pt x="535" y="661"/>
                      </a:lnTo>
                      <a:lnTo>
                        <a:pt x="494" y="682"/>
                      </a:lnTo>
                      <a:lnTo>
                        <a:pt x="450" y="697"/>
                      </a:lnTo>
                      <a:lnTo>
                        <a:pt x="404" y="707"/>
                      </a:lnTo>
                      <a:lnTo>
                        <a:pt x="356" y="710"/>
                      </a:lnTo>
                      <a:lnTo>
                        <a:pt x="307" y="707"/>
                      </a:lnTo>
                      <a:lnTo>
                        <a:pt x="261" y="697"/>
                      </a:lnTo>
                      <a:lnTo>
                        <a:pt x="218" y="682"/>
                      </a:lnTo>
                      <a:lnTo>
                        <a:pt x="176" y="661"/>
                      </a:lnTo>
                      <a:lnTo>
                        <a:pt x="139" y="636"/>
                      </a:lnTo>
                      <a:lnTo>
                        <a:pt x="104" y="606"/>
                      </a:lnTo>
                      <a:lnTo>
                        <a:pt x="74" y="572"/>
                      </a:lnTo>
                      <a:lnTo>
                        <a:pt x="49" y="534"/>
                      </a:lnTo>
                      <a:lnTo>
                        <a:pt x="29" y="493"/>
                      </a:lnTo>
                      <a:lnTo>
                        <a:pt x="13" y="449"/>
                      </a:lnTo>
                      <a:lnTo>
                        <a:pt x="3" y="403"/>
                      </a:lnTo>
                      <a:lnTo>
                        <a:pt x="0" y="355"/>
                      </a:lnTo>
                      <a:lnTo>
                        <a:pt x="3" y="306"/>
                      </a:lnTo>
                      <a:lnTo>
                        <a:pt x="13" y="261"/>
                      </a:lnTo>
                      <a:lnTo>
                        <a:pt x="29" y="217"/>
                      </a:lnTo>
                      <a:lnTo>
                        <a:pt x="49" y="175"/>
                      </a:lnTo>
                      <a:lnTo>
                        <a:pt x="74" y="138"/>
                      </a:lnTo>
                      <a:lnTo>
                        <a:pt x="104" y="103"/>
                      </a:lnTo>
                      <a:lnTo>
                        <a:pt x="139" y="74"/>
                      </a:lnTo>
                      <a:lnTo>
                        <a:pt x="176" y="49"/>
                      </a:lnTo>
                      <a:lnTo>
                        <a:pt x="218" y="28"/>
                      </a:lnTo>
                      <a:lnTo>
                        <a:pt x="261" y="13"/>
                      </a:lnTo>
                      <a:lnTo>
                        <a:pt x="307" y="4"/>
                      </a:lnTo>
                      <a:lnTo>
                        <a:pt x="356"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sp>
          <p:nvSpPr>
            <p:cNvPr id="72" name="Rectangle 71"/>
            <p:cNvSpPr/>
            <p:nvPr/>
          </p:nvSpPr>
          <p:spPr>
            <a:xfrm>
              <a:off x="805056" y="2510228"/>
              <a:ext cx="3029916" cy="1682512"/>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Μητρώο</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Εγγραφή στο Μητρώο Πιστοποιημένων Υπαλλήλων.</a:t>
              </a:r>
              <a:endParaRPr kumimoji="0" lang="en-US" sz="14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p:txBody>
        </p:sp>
      </p:grpSp>
      <p:grpSp>
        <p:nvGrpSpPr>
          <p:cNvPr id="78" name="Group 77"/>
          <p:cNvGrpSpPr/>
          <p:nvPr/>
        </p:nvGrpSpPr>
        <p:grpSpPr>
          <a:xfrm>
            <a:off x="875699" y="2899172"/>
            <a:ext cx="3360420" cy="1715014"/>
            <a:chOff x="632367" y="3505933"/>
            <a:chExt cx="4480560" cy="2286684"/>
          </a:xfrm>
        </p:grpSpPr>
        <p:grpSp>
          <p:nvGrpSpPr>
            <p:cNvPr id="60" name="Group 59"/>
            <p:cNvGrpSpPr/>
            <p:nvPr/>
          </p:nvGrpSpPr>
          <p:grpSpPr>
            <a:xfrm>
              <a:off x="632367" y="3505933"/>
              <a:ext cx="4480560" cy="1280160"/>
              <a:chOff x="1084060" y="3959463"/>
              <a:chExt cx="4480560" cy="1280160"/>
            </a:xfrm>
            <a:effectLst>
              <a:outerShdw blurRad="355600" dist="38100" dir="5400000" algn="t" rotWithShape="0">
                <a:prstClr val="black">
                  <a:alpha val="50000"/>
                </a:prstClr>
              </a:outerShdw>
            </a:effectLst>
          </p:grpSpPr>
          <p:sp>
            <p:nvSpPr>
              <p:cNvPr id="34" name="Freeform 33"/>
              <p:cNvSpPr/>
              <p:nvPr/>
            </p:nvSpPr>
            <p:spPr>
              <a:xfrm>
                <a:off x="1084060" y="3959463"/>
                <a:ext cx="4480560" cy="1280160"/>
              </a:xfrm>
              <a:custGeom>
                <a:avLst/>
                <a:gdLst>
                  <a:gd name="connsiteX0" fmla="*/ 640080 w 4314206"/>
                  <a:gd name="connsiteY0" fmla="*/ 0 h 1280160"/>
                  <a:gd name="connsiteX1" fmla="*/ 997955 w 4314206"/>
                  <a:gd name="connsiteY1" fmla="*/ 109316 h 1280160"/>
                  <a:gd name="connsiteX2" fmla="*/ 1033706 w 4314206"/>
                  <a:gd name="connsiteY2" fmla="*/ 138813 h 1280160"/>
                  <a:gd name="connsiteX3" fmla="*/ 3812938 w 4314206"/>
                  <a:gd name="connsiteY3" fmla="*/ 138813 h 1280160"/>
                  <a:gd name="connsiteX4" fmla="*/ 4314206 w 4314206"/>
                  <a:gd name="connsiteY4" fmla="*/ 640081 h 1280160"/>
                  <a:gd name="connsiteX5" fmla="*/ 4314205 w 4314206"/>
                  <a:gd name="connsiteY5" fmla="*/ 640081 h 1280160"/>
                  <a:gd name="connsiteX6" fmla="*/ 3812937 w 4314206"/>
                  <a:gd name="connsiteY6" fmla="*/ 1141349 h 1280160"/>
                  <a:gd name="connsiteX7" fmla="*/ 1033705 w 4314206"/>
                  <a:gd name="connsiteY7" fmla="*/ 1141348 h 1280160"/>
                  <a:gd name="connsiteX8" fmla="*/ 997955 w 4314206"/>
                  <a:gd name="connsiteY8" fmla="*/ 1170844 h 1280160"/>
                  <a:gd name="connsiteX9" fmla="*/ 640080 w 4314206"/>
                  <a:gd name="connsiteY9" fmla="*/ 1280160 h 1280160"/>
                  <a:gd name="connsiteX10" fmla="*/ 0 w 4314206"/>
                  <a:gd name="connsiteY10" fmla="*/ 640080 h 1280160"/>
                  <a:gd name="connsiteX11" fmla="*/ 640080 w 4314206"/>
                  <a:gd name="connsiteY11"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4206" h="1280160">
                    <a:moveTo>
                      <a:pt x="640080" y="0"/>
                    </a:moveTo>
                    <a:cubicBezTo>
                      <a:pt x="772645" y="0"/>
                      <a:pt x="895797" y="40300"/>
                      <a:pt x="997955" y="109316"/>
                    </a:cubicBezTo>
                    <a:lnTo>
                      <a:pt x="1033706" y="138813"/>
                    </a:lnTo>
                    <a:lnTo>
                      <a:pt x="3812938" y="138813"/>
                    </a:lnTo>
                    <a:cubicBezTo>
                      <a:pt x="4089781" y="138813"/>
                      <a:pt x="4314206" y="363238"/>
                      <a:pt x="4314206" y="640081"/>
                    </a:cubicBezTo>
                    <a:lnTo>
                      <a:pt x="4314205" y="640081"/>
                    </a:lnTo>
                    <a:cubicBezTo>
                      <a:pt x="4314205" y="916924"/>
                      <a:pt x="4089780" y="1141349"/>
                      <a:pt x="3812937" y="1141349"/>
                    </a:cubicBezTo>
                    <a:lnTo>
                      <a:pt x="1033705" y="1141348"/>
                    </a:lnTo>
                    <a:lnTo>
                      <a:pt x="997955" y="1170844"/>
                    </a:lnTo>
                    <a:cubicBezTo>
                      <a:pt x="895797" y="1239861"/>
                      <a:pt x="772645" y="1280160"/>
                      <a:pt x="640080" y="1280160"/>
                    </a:cubicBezTo>
                    <a:cubicBezTo>
                      <a:pt x="286574" y="1280160"/>
                      <a:pt x="0" y="993586"/>
                      <a:pt x="0" y="640080"/>
                    </a:cubicBezTo>
                    <a:cubicBezTo>
                      <a:pt x="0" y="286574"/>
                      <a:pt x="286574" y="0"/>
                      <a:pt x="640080" y="0"/>
                    </a:cubicBezTo>
                    <a:close/>
                  </a:path>
                </a:pathLst>
              </a:cu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1268592" y="4188063"/>
                <a:ext cx="822960" cy="822960"/>
              </a:xfrm>
              <a:prstGeom prst="ellipse">
                <a:avLst/>
              </a:prstGeom>
              <a:solidFill>
                <a:srgbClr val="507C8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3" name="Rectangle 72"/>
            <p:cNvSpPr/>
            <p:nvPr/>
          </p:nvSpPr>
          <p:spPr>
            <a:xfrm>
              <a:off x="1792927" y="3822847"/>
              <a:ext cx="3029916" cy="196977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Επιλογή</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Πρόσκληση από ΕΑΔ κι επιλογή από 3μελή επιτροπή (ΕΑΔ-ΥΠΕΣ-ΦΟΡΕΑΣ)</a:t>
              </a:r>
              <a:r>
                <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 </a:t>
              </a:r>
              <a:endParaRPr kumimoji="0" lang="en-US" sz="14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p:txBody>
        </p:sp>
      </p:grpSp>
      <p:grpSp>
        <p:nvGrpSpPr>
          <p:cNvPr id="76" name="Group 75"/>
          <p:cNvGrpSpPr/>
          <p:nvPr/>
        </p:nvGrpSpPr>
        <p:grpSpPr>
          <a:xfrm>
            <a:off x="4885967" y="3922103"/>
            <a:ext cx="3360420" cy="1284126"/>
            <a:chOff x="632367" y="4832546"/>
            <a:chExt cx="4480560" cy="1712169"/>
          </a:xfrm>
        </p:grpSpPr>
        <p:grpSp>
          <p:nvGrpSpPr>
            <p:cNvPr id="71" name="Group 70"/>
            <p:cNvGrpSpPr/>
            <p:nvPr/>
          </p:nvGrpSpPr>
          <p:grpSpPr>
            <a:xfrm>
              <a:off x="632367" y="4832546"/>
              <a:ext cx="4480560" cy="1280160"/>
              <a:chOff x="632367" y="4832546"/>
              <a:chExt cx="4480560" cy="1280160"/>
            </a:xfrm>
            <a:effectLst>
              <a:outerShdw blurRad="355600" dist="38100" dir="5400000" algn="t" rotWithShape="0">
                <a:prstClr val="black">
                  <a:alpha val="50000"/>
                </a:prstClr>
              </a:outerShdw>
            </a:effectLst>
          </p:grpSpPr>
          <p:sp>
            <p:nvSpPr>
              <p:cNvPr id="37" name="Freeform 36"/>
              <p:cNvSpPr/>
              <p:nvPr/>
            </p:nvSpPr>
            <p:spPr>
              <a:xfrm flipH="1">
                <a:off x="632367" y="4832546"/>
                <a:ext cx="4480560" cy="1280160"/>
              </a:xfrm>
              <a:custGeom>
                <a:avLst/>
                <a:gdLst>
                  <a:gd name="connsiteX0" fmla="*/ 640080 w 4314206"/>
                  <a:gd name="connsiteY0" fmla="*/ 0 h 1280160"/>
                  <a:gd name="connsiteX1" fmla="*/ 997955 w 4314206"/>
                  <a:gd name="connsiteY1" fmla="*/ 109316 h 1280160"/>
                  <a:gd name="connsiteX2" fmla="*/ 1033706 w 4314206"/>
                  <a:gd name="connsiteY2" fmla="*/ 138813 h 1280160"/>
                  <a:gd name="connsiteX3" fmla="*/ 3812938 w 4314206"/>
                  <a:gd name="connsiteY3" fmla="*/ 138813 h 1280160"/>
                  <a:gd name="connsiteX4" fmla="*/ 4314206 w 4314206"/>
                  <a:gd name="connsiteY4" fmla="*/ 640081 h 1280160"/>
                  <a:gd name="connsiteX5" fmla="*/ 4314205 w 4314206"/>
                  <a:gd name="connsiteY5" fmla="*/ 640081 h 1280160"/>
                  <a:gd name="connsiteX6" fmla="*/ 3812937 w 4314206"/>
                  <a:gd name="connsiteY6" fmla="*/ 1141349 h 1280160"/>
                  <a:gd name="connsiteX7" fmla="*/ 1033705 w 4314206"/>
                  <a:gd name="connsiteY7" fmla="*/ 1141348 h 1280160"/>
                  <a:gd name="connsiteX8" fmla="*/ 997955 w 4314206"/>
                  <a:gd name="connsiteY8" fmla="*/ 1170844 h 1280160"/>
                  <a:gd name="connsiteX9" fmla="*/ 640080 w 4314206"/>
                  <a:gd name="connsiteY9" fmla="*/ 1280160 h 1280160"/>
                  <a:gd name="connsiteX10" fmla="*/ 0 w 4314206"/>
                  <a:gd name="connsiteY10" fmla="*/ 640080 h 1280160"/>
                  <a:gd name="connsiteX11" fmla="*/ 640080 w 4314206"/>
                  <a:gd name="connsiteY11"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4206" h="1280160">
                    <a:moveTo>
                      <a:pt x="640080" y="0"/>
                    </a:moveTo>
                    <a:cubicBezTo>
                      <a:pt x="772645" y="0"/>
                      <a:pt x="895797" y="40300"/>
                      <a:pt x="997955" y="109316"/>
                    </a:cubicBezTo>
                    <a:lnTo>
                      <a:pt x="1033706" y="138813"/>
                    </a:lnTo>
                    <a:lnTo>
                      <a:pt x="3812938" y="138813"/>
                    </a:lnTo>
                    <a:cubicBezTo>
                      <a:pt x="4089781" y="138813"/>
                      <a:pt x="4314206" y="363238"/>
                      <a:pt x="4314206" y="640081"/>
                    </a:cubicBezTo>
                    <a:lnTo>
                      <a:pt x="4314205" y="640081"/>
                    </a:lnTo>
                    <a:cubicBezTo>
                      <a:pt x="4314205" y="916924"/>
                      <a:pt x="4089780" y="1141349"/>
                      <a:pt x="3812937" y="1141349"/>
                    </a:cubicBezTo>
                    <a:lnTo>
                      <a:pt x="1033705" y="1141348"/>
                    </a:lnTo>
                    <a:lnTo>
                      <a:pt x="997955" y="1170844"/>
                    </a:lnTo>
                    <a:cubicBezTo>
                      <a:pt x="895797" y="1239861"/>
                      <a:pt x="772645" y="1280160"/>
                      <a:pt x="640080" y="1280160"/>
                    </a:cubicBezTo>
                    <a:cubicBezTo>
                      <a:pt x="286574" y="1280160"/>
                      <a:pt x="0" y="993586"/>
                      <a:pt x="0" y="640080"/>
                    </a:cubicBezTo>
                    <a:cubicBezTo>
                      <a:pt x="0" y="286574"/>
                      <a:pt x="286574" y="0"/>
                      <a:pt x="640080" y="0"/>
                    </a:cubicBezTo>
                    <a:close/>
                  </a:path>
                </a:pathLst>
              </a:cu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7" name="Group 66"/>
              <p:cNvGrpSpPr/>
              <p:nvPr/>
            </p:nvGrpSpPr>
            <p:grpSpPr>
              <a:xfrm flipH="1">
                <a:off x="4076214" y="5061146"/>
                <a:ext cx="822960" cy="822960"/>
                <a:chOff x="1147406" y="5443986"/>
                <a:chExt cx="822960" cy="822960"/>
              </a:xfrm>
            </p:grpSpPr>
            <p:sp>
              <p:nvSpPr>
                <p:cNvPr id="38" name="Oval 37"/>
                <p:cNvSpPr/>
                <p:nvPr/>
              </p:nvSpPr>
              <p:spPr>
                <a:xfrm>
                  <a:off x="1147406" y="5443986"/>
                  <a:ext cx="822960" cy="822960"/>
                </a:xfrm>
                <a:prstGeom prst="ellipse">
                  <a:avLst/>
                </a:prstGeom>
                <a:solidFill>
                  <a:srgbClr val="507C8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6" name="Freeform 23"/>
                <p:cNvSpPr>
                  <a:spLocks/>
                </p:cNvSpPr>
                <p:nvPr/>
              </p:nvSpPr>
              <p:spPr bwMode="auto">
                <a:xfrm>
                  <a:off x="1598681" y="5784403"/>
                  <a:ext cx="30795" cy="141179"/>
                </a:xfrm>
                <a:custGeom>
                  <a:avLst/>
                  <a:gdLst>
                    <a:gd name="T0" fmla="*/ 130 w 260"/>
                    <a:gd name="T1" fmla="*/ 0 h 1193"/>
                    <a:gd name="T2" fmla="*/ 159 w 260"/>
                    <a:gd name="T3" fmla="*/ 4 h 1193"/>
                    <a:gd name="T4" fmla="*/ 187 w 260"/>
                    <a:gd name="T5" fmla="*/ 13 h 1193"/>
                    <a:gd name="T6" fmla="*/ 211 w 260"/>
                    <a:gd name="T7" fmla="*/ 29 h 1193"/>
                    <a:gd name="T8" fmla="*/ 231 w 260"/>
                    <a:gd name="T9" fmla="*/ 49 h 1193"/>
                    <a:gd name="T10" fmla="*/ 246 w 260"/>
                    <a:gd name="T11" fmla="*/ 73 h 1193"/>
                    <a:gd name="T12" fmla="*/ 257 w 260"/>
                    <a:gd name="T13" fmla="*/ 100 h 1193"/>
                    <a:gd name="T14" fmla="*/ 260 w 260"/>
                    <a:gd name="T15" fmla="*/ 130 h 1193"/>
                    <a:gd name="T16" fmla="*/ 260 w 260"/>
                    <a:gd name="T17" fmla="*/ 1063 h 1193"/>
                    <a:gd name="T18" fmla="*/ 257 w 260"/>
                    <a:gd name="T19" fmla="*/ 1093 h 1193"/>
                    <a:gd name="T20" fmla="*/ 246 w 260"/>
                    <a:gd name="T21" fmla="*/ 1120 h 1193"/>
                    <a:gd name="T22" fmla="*/ 231 w 260"/>
                    <a:gd name="T23" fmla="*/ 1144 h 1193"/>
                    <a:gd name="T24" fmla="*/ 211 w 260"/>
                    <a:gd name="T25" fmla="*/ 1165 h 1193"/>
                    <a:gd name="T26" fmla="*/ 187 w 260"/>
                    <a:gd name="T27" fmla="*/ 1180 h 1193"/>
                    <a:gd name="T28" fmla="*/ 159 w 260"/>
                    <a:gd name="T29" fmla="*/ 1189 h 1193"/>
                    <a:gd name="T30" fmla="*/ 130 w 260"/>
                    <a:gd name="T31" fmla="*/ 1193 h 1193"/>
                    <a:gd name="T32" fmla="*/ 100 w 260"/>
                    <a:gd name="T33" fmla="*/ 1189 h 1193"/>
                    <a:gd name="T34" fmla="*/ 72 w 260"/>
                    <a:gd name="T35" fmla="*/ 1180 h 1193"/>
                    <a:gd name="T36" fmla="*/ 49 w 260"/>
                    <a:gd name="T37" fmla="*/ 1165 h 1193"/>
                    <a:gd name="T38" fmla="*/ 28 w 260"/>
                    <a:gd name="T39" fmla="*/ 1144 h 1193"/>
                    <a:gd name="T40" fmla="*/ 13 w 260"/>
                    <a:gd name="T41" fmla="*/ 1120 h 1193"/>
                    <a:gd name="T42" fmla="*/ 4 w 260"/>
                    <a:gd name="T43" fmla="*/ 1093 h 1193"/>
                    <a:gd name="T44" fmla="*/ 0 w 260"/>
                    <a:gd name="T45" fmla="*/ 1063 h 1193"/>
                    <a:gd name="T46" fmla="*/ 0 w 260"/>
                    <a:gd name="T47" fmla="*/ 130 h 1193"/>
                    <a:gd name="T48" fmla="*/ 4 w 260"/>
                    <a:gd name="T49" fmla="*/ 100 h 1193"/>
                    <a:gd name="T50" fmla="*/ 13 w 260"/>
                    <a:gd name="T51" fmla="*/ 73 h 1193"/>
                    <a:gd name="T52" fmla="*/ 28 w 260"/>
                    <a:gd name="T53" fmla="*/ 49 h 1193"/>
                    <a:gd name="T54" fmla="*/ 49 w 260"/>
                    <a:gd name="T55" fmla="*/ 29 h 1193"/>
                    <a:gd name="T56" fmla="*/ 72 w 260"/>
                    <a:gd name="T57" fmla="*/ 13 h 1193"/>
                    <a:gd name="T58" fmla="*/ 100 w 260"/>
                    <a:gd name="T59" fmla="*/ 4 h 1193"/>
                    <a:gd name="T60" fmla="*/ 130 w 260"/>
                    <a:gd name="T61"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0" h="1193">
                      <a:moveTo>
                        <a:pt x="130" y="0"/>
                      </a:moveTo>
                      <a:lnTo>
                        <a:pt x="159" y="4"/>
                      </a:lnTo>
                      <a:lnTo>
                        <a:pt x="187" y="13"/>
                      </a:lnTo>
                      <a:lnTo>
                        <a:pt x="211" y="29"/>
                      </a:lnTo>
                      <a:lnTo>
                        <a:pt x="231" y="49"/>
                      </a:lnTo>
                      <a:lnTo>
                        <a:pt x="246" y="73"/>
                      </a:lnTo>
                      <a:lnTo>
                        <a:pt x="257" y="100"/>
                      </a:lnTo>
                      <a:lnTo>
                        <a:pt x="260" y="130"/>
                      </a:lnTo>
                      <a:lnTo>
                        <a:pt x="260" y="1063"/>
                      </a:lnTo>
                      <a:lnTo>
                        <a:pt x="257" y="1093"/>
                      </a:lnTo>
                      <a:lnTo>
                        <a:pt x="246" y="1120"/>
                      </a:lnTo>
                      <a:lnTo>
                        <a:pt x="231" y="1144"/>
                      </a:lnTo>
                      <a:lnTo>
                        <a:pt x="211" y="1165"/>
                      </a:lnTo>
                      <a:lnTo>
                        <a:pt x="187" y="1180"/>
                      </a:lnTo>
                      <a:lnTo>
                        <a:pt x="159" y="1189"/>
                      </a:lnTo>
                      <a:lnTo>
                        <a:pt x="130" y="1193"/>
                      </a:lnTo>
                      <a:lnTo>
                        <a:pt x="100" y="1189"/>
                      </a:lnTo>
                      <a:lnTo>
                        <a:pt x="72" y="1180"/>
                      </a:lnTo>
                      <a:lnTo>
                        <a:pt x="49" y="1165"/>
                      </a:lnTo>
                      <a:lnTo>
                        <a:pt x="28" y="1144"/>
                      </a:lnTo>
                      <a:lnTo>
                        <a:pt x="13" y="1120"/>
                      </a:lnTo>
                      <a:lnTo>
                        <a:pt x="4" y="1093"/>
                      </a:lnTo>
                      <a:lnTo>
                        <a:pt x="0" y="1063"/>
                      </a:lnTo>
                      <a:lnTo>
                        <a:pt x="0" y="130"/>
                      </a:lnTo>
                      <a:lnTo>
                        <a:pt x="4" y="100"/>
                      </a:lnTo>
                      <a:lnTo>
                        <a:pt x="13" y="73"/>
                      </a:lnTo>
                      <a:lnTo>
                        <a:pt x="28" y="49"/>
                      </a:lnTo>
                      <a:lnTo>
                        <a:pt x="49" y="29"/>
                      </a:lnTo>
                      <a:lnTo>
                        <a:pt x="72" y="13"/>
                      </a:lnTo>
                      <a:lnTo>
                        <a:pt x="100" y="4"/>
                      </a:lnTo>
                      <a:lnTo>
                        <a:pt x="13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sp>
          <p:nvSpPr>
            <p:cNvPr id="74" name="Rectangle 73"/>
            <p:cNvSpPr/>
            <p:nvPr/>
          </p:nvSpPr>
          <p:spPr>
            <a:xfrm>
              <a:off x="805055" y="5149461"/>
              <a:ext cx="3029916" cy="1395254"/>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Τοποθέτηση</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Απόσπαση στην ΕΑΔ και τοποθέτηση στον φορέα</a:t>
              </a:r>
              <a:r>
                <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 </a:t>
              </a:r>
              <a:endParaRPr kumimoji="0" lang="en-US" sz="14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p:txBody>
        </p:sp>
      </p:grpSp>
      <p:sp>
        <p:nvSpPr>
          <p:cNvPr id="39" name="Freeform 64">
            <a:extLst>
              <a:ext uri="{FF2B5EF4-FFF2-40B4-BE49-F238E27FC236}">
                <a16:creationId xmlns="" xmlns:a16="http://schemas.microsoft.com/office/drawing/2014/main" id="{9114A60B-B309-4465-A06E-5BBF9CE5555E}"/>
              </a:ext>
            </a:extLst>
          </p:cNvPr>
          <p:cNvSpPr>
            <a:spLocks noEditPoints="1"/>
          </p:cNvSpPr>
          <p:nvPr/>
        </p:nvSpPr>
        <p:spPr bwMode="auto">
          <a:xfrm rot="6567383">
            <a:off x="4700224" y="1306894"/>
            <a:ext cx="203000" cy="709706"/>
          </a:xfrm>
          <a:custGeom>
            <a:avLst/>
            <a:gdLst>
              <a:gd name="T0" fmla="*/ 87 w 189"/>
              <a:gd name="T1" fmla="*/ 32 h 662"/>
              <a:gd name="T2" fmla="*/ 63 w 189"/>
              <a:gd name="T3" fmla="*/ 70 h 662"/>
              <a:gd name="T4" fmla="*/ 36 w 189"/>
              <a:gd name="T5" fmla="*/ 162 h 662"/>
              <a:gd name="T6" fmla="*/ 28 w 189"/>
              <a:gd name="T7" fmla="*/ 363 h 662"/>
              <a:gd name="T8" fmla="*/ 30 w 189"/>
              <a:gd name="T9" fmla="*/ 382 h 662"/>
              <a:gd name="T10" fmla="*/ 39 w 189"/>
              <a:gd name="T11" fmla="*/ 430 h 662"/>
              <a:gd name="T12" fmla="*/ 57 w 189"/>
              <a:gd name="T13" fmla="*/ 488 h 662"/>
              <a:gd name="T14" fmla="*/ 81 w 189"/>
              <a:gd name="T15" fmla="*/ 540 h 662"/>
              <a:gd name="T16" fmla="*/ 131 w 189"/>
              <a:gd name="T17" fmla="*/ 617 h 662"/>
              <a:gd name="T18" fmla="*/ 158 w 189"/>
              <a:gd name="T19" fmla="*/ 641 h 662"/>
              <a:gd name="T20" fmla="*/ 189 w 189"/>
              <a:gd name="T21" fmla="*/ 662 h 662"/>
              <a:gd name="T22" fmla="*/ 170 w 189"/>
              <a:gd name="T23" fmla="*/ 631 h 662"/>
              <a:gd name="T24" fmla="*/ 151 w 189"/>
              <a:gd name="T25" fmla="*/ 601 h 662"/>
              <a:gd name="T26" fmla="*/ 105 w 189"/>
              <a:gd name="T27" fmla="*/ 528 h 662"/>
              <a:gd name="T28" fmla="*/ 60 w 189"/>
              <a:gd name="T29" fmla="*/ 399 h 662"/>
              <a:gd name="T30" fmla="*/ 55 w 189"/>
              <a:gd name="T31" fmla="*/ 365 h 662"/>
              <a:gd name="T32" fmla="*/ 50 w 189"/>
              <a:gd name="T33" fmla="*/ 285 h 662"/>
              <a:gd name="T34" fmla="*/ 71 w 189"/>
              <a:gd name="T35" fmla="*/ 126 h 662"/>
              <a:gd name="T36" fmla="*/ 88 w 189"/>
              <a:gd name="T37" fmla="*/ 32 h 662"/>
              <a:gd name="T38" fmla="*/ 104 w 189"/>
              <a:gd name="T39" fmla="*/ 98 h 662"/>
              <a:gd name="T40" fmla="*/ 130 w 189"/>
              <a:gd name="T41" fmla="*/ 93 h 662"/>
              <a:gd name="T42" fmla="*/ 115 w 189"/>
              <a:gd name="T43" fmla="*/ 27 h 662"/>
              <a:gd name="T44" fmla="*/ 112 w 189"/>
              <a:gd name="T45" fmla="*/ 18 h 662"/>
              <a:gd name="T46" fmla="*/ 107 w 189"/>
              <a:gd name="T47" fmla="*/ 8 h 662"/>
              <a:gd name="T48" fmla="*/ 100 w 189"/>
              <a:gd name="T49" fmla="*/ 2 h 662"/>
              <a:gd name="T50" fmla="*/ 99 w 189"/>
              <a:gd name="T51" fmla="*/ 1 h 662"/>
              <a:gd name="T52" fmla="*/ 99 w 189"/>
              <a:gd name="T53" fmla="*/ 2 h 662"/>
              <a:gd name="T54" fmla="*/ 99 w 189"/>
              <a:gd name="T55" fmla="*/ 2 h 662"/>
              <a:gd name="T56" fmla="*/ 95 w 189"/>
              <a:gd name="T57" fmla="*/ 0 h 662"/>
              <a:gd name="T58" fmla="*/ 88 w 189"/>
              <a:gd name="T59" fmla="*/ 1 h 662"/>
              <a:gd name="T60" fmla="*/ 77 w 189"/>
              <a:gd name="T61" fmla="*/ 6 h 662"/>
              <a:gd name="T62" fmla="*/ 48 w 189"/>
              <a:gd name="T63" fmla="*/ 30 h 662"/>
              <a:gd name="T64" fmla="*/ 0 w 189"/>
              <a:gd name="T65" fmla="*/ 103 h 662"/>
              <a:gd name="T66" fmla="*/ 67 w 189"/>
              <a:gd name="T67" fmla="*/ 49 h 662"/>
              <a:gd name="T68" fmla="*/ 88 w 189"/>
              <a:gd name="T69" fmla="*/ 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662">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chemeClr val="tx1">
              <a:lumMod val="50000"/>
              <a:lumOff val="5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0" name="Freeform 64">
            <a:extLst>
              <a:ext uri="{FF2B5EF4-FFF2-40B4-BE49-F238E27FC236}">
                <a16:creationId xmlns="" xmlns:a16="http://schemas.microsoft.com/office/drawing/2014/main" id="{F08E056E-154C-4F4B-A35F-A05F9891CEDB}"/>
              </a:ext>
            </a:extLst>
          </p:cNvPr>
          <p:cNvSpPr>
            <a:spLocks noEditPoints="1"/>
          </p:cNvSpPr>
          <p:nvPr/>
        </p:nvSpPr>
        <p:spPr bwMode="auto">
          <a:xfrm rot="6567383">
            <a:off x="4636819" y="3339430"/>
            <a:ext cx="203000" cy="709706"/>
          </a:xfrm>
          <a:custGeom>
            <a:avLst/>
            <a:gdLst>
              <a:gd name="T0" fmla="*/ 87 w 189"/>
              <a:gd name="T1" fmla="*/ 32 h 662"/>
              <a:gd name="T2" fmla="*/ 63 w 189"/>
              <a:gd name="T3" fmla="*/ 70 h 662"/>
              <a:gd name="T4" fmla="*/ 36 w 189"/>
              <a:gd name="T5" fmla="*/ 162 h 662"/>
              <a:gd name="T6" fmla="*/ 28 w 189"/>
              <a:gd name="T7" fmla="*/ 363 h 662"/>
              <a:gd name="T8" fmla="*/ 30 w 189"/>
              <a:gd name="T9" fmla="*/ 382 h 662"/>
              <a:gd name="T10" fmla="*/ 39 w 189"/>
              <a:gd name="T11" fmla="*/ 430 h 662"/>
              <a:gd name="T12" fmla="*/ 57 w 189"/>
              <a:gd name="T13" fmla="*/ 488 h 662"/>
              <a:gd name="T14" fmla="*/ 81 w 189"/>
              <a:gd name="T15" fmla="*/ 540 h 662"/>
              <a:gd name="T16" fmla="*/ 131 w 189"/>
              <a:gd name="T17" fmla="*/ 617 h 662"/>
              <a:gd name="T18" fmla="*/ 158 w 189"/>
              <a:gd name="T19" fmla="*/ 641 h 662"/>
              <a:gd name="T20" fmla="*/ 189 w 189"/>
              <a:gd name="T21" fmla="*/ 662 h 662"/>
              <a:gd name="T22" fmla="*/ 170 w 189"/>
              <a:gd name="T23" fmla="*/ 631 h 662"/>
              <a:gd name="T24" fmla="*/ 151 w 189"/>
              <a:gd name="T25" fmla="*/ 601 h 662"/>
              <a:gd name="T26" fmla="*/ 105 w 189"/>
              <a:gd name="T27" fmla="*/ 528 h 662"/>
              <a:gd name="T28" fmla="*/ 60 w 189"/>
              <a:gd name="T29" fmla="*/ 399 h 662"/>
              <a:gd name="T30" fmla="*/ 55 w 189"/>
              <a:gd name="T31" fmla="*/ 365 h 662"/>
              <a:gd name="T32" fmla="*/ 50 w 189"/>
              <a:gd name="T33" fmla="*/ 285 h 662"/>
              <a:gd name="T34" fmla="*/ 71 w 189"/>
              <a:gd name="T35" fmla="*/ 126 h 662"/>
              <a:gd name="T36" fmla="*/ 88 w 189"/>
              <a:gd name="T37" fmla="*/ 32 h 662"/>
              <a:gd name="T38" fmla="*/ 104 w 189"/>
              <a:gd name="T39" fmla="*/ 98 h 662"/>
              <a:gd name="T40" fmla="*/ 130 w 189"/>
              <a:gd name="T41" fmla="*/ 93 h 662"/>
              <a:gd name="T42" fmla="*/ 115 w 189"/>
              <a:gd name="T43" fmla="*/ 27 h 662"/>
              <a:gd name="T44" fmla="*/ 112 w 189"/>
              <a:gd name="T45" fmla="*/ 18 h 662"/>
              <a:gd name="T46" fmla="*/ 107 w 189"/>
              <a:gd name="T47" fmla="*/ 8 h 662"/>
              <a:gd name="T48" fmla="*/ 100 w 189"/>
              <a:gd name="T49" fmla="*/ 2 h 662"/>
              <a:gd name="T50" fmla="*/ 99 w 189"/>
              <a:gd name="T51" fmla="*/ 1 h 662"/>
              <a:gd name="T52" fmla="*/ 99 w 189"/>
              <a:gd name="T53" fmla="*/ 2 h 662"/>
              <a:gd name="T54" fmla="*/ 99 w 189"/>
              <a:gd name="T55" fmla="*/ 2 h 662"/>
              <a:gd name="T56" fmla="*/ 95 w 189"/>
              <a:gd name="T57" fmla="*/ 0 h 662"/>
              <a:gd name="T58" fmla="*/ 88 w 189"/>
              <a:gd name="T59" fmla="*/ 1 h 662"/>
              <a:gd name="T60" fmla="*/ 77 w 189"/>
              <a:gd name="T61" fmla="*/ 6 h 662"/>
              <a:gd name="T62" fmla="*/ 48 w 189"/>
              <a:gd name="T63" fmla="*/ 30 h 662"/>
              <a:gd name="T64" fmla="*/ 0 w 189"/>
              <a:gd name="T65" fmla="*/ 103 h 662"/>
              <a:gd name="T66" fmla="*/ 67 w 189"/>
              <a:gd name="T67" fmla="*/ 49 h 662"/>
              <a:gd name="T68" fmla="*/ 88 w 189"/>
              <a:gd name="T69" fmla="*/ 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662">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chemeClr val="tx1">
              <a:lumMod val="50000"/>
              <a:lumOff val="5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 name="Freeform 64">
            <a:extLst>
              <a:ext uri="{FF2B5EF4-FFF2-40B4-BE49-F238E27FC236}">
                <a16:creationId xmlns="" xmlns:a16="http://schemas.microsoft.com/office/drawing/2014/main" id="{CA467CF7-5F25-4FB9-B487-4EE5D506B0D6}"/>
              </a:ext>
            </a:extLst>
          </p:cNvPr>
          <p:cNvSpPr>
            <a:spLocks noEditPoints="1"/>
          </p:cNvSpPr>
          <p:nvPr/>
        </p:nvSpPr>
        <p:spPr bwMode="auto">
          <a:xfrm rot="14091552" flipH="1">
            <a:off x="4277164" y="2283782"/>
            <a:ext cx="203000" cy="709706"/>
          </a:xfrm>
          <a:custGeom>
            <a:avLst/>
            <a:gdLst>
              <a:gd name="T0" fmla="*/ 87 w 189"/>
              <a:gd name="T1" fmla="*/ 32 h 662"/>
              <a:gd name="T2" fmla="*/ 63 w 189"/>
              <a:gd name="T3" fmla="*/ 70 h 662"/>
              <a:gd name="T4" fmla="*/ 36 w 189"/>
              <a:gd name="T5" fmla="*/ 162 h 662"/>
              <a:gd name="T6" fmla="*/ 28 w 189"/>
              <a:gd name="T7" fmla="*/ 363 h 662"/>
              <a:gd name="T8" fmla="*/ 30 w 189"/>
              <a:gd name="T9" fmla="*/ 382 h 662"/>
              <a:gd name="T10" fmla="*/ 39 w 189"/>
              <a:gd name="T11" fmla="*/ 430 h 662"/>
              <a:gd name="T12" fmla="*/ 57 w 189"/>
              <a:gd name="T13" fmla="*/ 488 h 662"/>
              <a:gd name="T14" fmla="*/ 81 w 189"/>
              <a:gd name="T15" fmla="*/ 540 h 662"/>
              <a:gd name="T16" fmla="*/ 131 w 189"/>
              <a:gd name="T17" fmla="*/ 617 h 662"/>
              <a:gd name="T18" fmla="*/ 158 w 189"/>
              <a:gd name="T19" fmla="*/ 641 h 662"/>
              <a:gd name="T20" fmla="*/ 189 w 189"/>
              <a:gd name="T21" fmla="*/ 662 h 662"/>
              <a:gd name="T22" fmla="*/ 170 w 189"/>
              <a:gd name="T23" fmla="*/ 631 h 662"/>
              <a:gd name="T24" fmla="*/ 151 w 189"/>
              <a:gd name="T25" fmla="*/ 601 h 662"/>
              <a:gd name="T26" fmla="*/ 105 w 189"/>
              <a:gd name="T27" fmla="*/ 528 h 662"/>
              <a:gd name="T28" fmla="*/ 60 w 189"/>
              <a:gd name="T29" fmla="*/ 399 h 662"/>
              <a:gd name="T30" fmla="*/ 55 w 189"/>
              <a:gd name="T31" fmla="*/ 365 h 662"/>
              <a:gd name="T32" fmla="*/ 50 w 189"/>
              <a:gd name="T33" fmla="*/ 285 h 662"/>
              <a:gd name="T34" fmla="*/ 71 w 189"/>
              <a:gd name="T35" fmla="*/ 126 h 662"/>
              <a:gd name="T36" fmla="*/ 88 w 189"/>
              <a:gd name="T37" fmla="*/ 32 h 662"/>
              <a:gd name="T38" fmla="*/ 104 w 189"/>
              <a:gd name="T39" fmla="*/ 98 h 662"/>
              <a:gd name="T40" fmla="*/ 130 w 189"/>
              <a:gd name="T41" fmla="*/ 93 h 662"/>
              <a:gd name="T42" fmla="*/ 115 w 189"/>
              <a:gd name="T43" fmla="*/ 27 h 662"/>
              <a:gd name="T44" fmla="*/ 112 w 189"/>
              <a:gd name="T45" fmla="*/ 18 h 662"/>
              <a:gd name="T46" fmla="*/ 107 w 189"/>
              <a:gd name="T47" fmla="*/ 8 h 662"/>
              <a:gd name="T48" fmla="*/ 100 w 189"/>
              <a:gd name="T49" fmla="*/ 2 h 662"/>
              <a:gd name="T50" fmla="*/ 99 w 189"/>
              <a:gd name="T51" fmla="*/ 1 h 662"/>
              <a:gd name="T52" fmla="*/ 99 w 189"/>
              <a:gd name="T53" fmla="*/ 2 h 662"/>
              <a:gd name="T54" fmla="*/ 99 w 189"/>
              <a:gd name="T55" fmla="*/ 2 h 662"/>
              <a:gd name="T56" fmla="*/ 95 w 189"/>
              <a:gd name="T57" fmla="*/ 0 h 662"/>
              <a:gd name="T58" fmla="*/ 88 w 189"/>
              <a:gd name="T59" fmla="*/ 1 h 662"/>
              <a:gd name="T60" fmla="*/ 77 w 189"/>
              <a:gd name="T61" fmla="*/ 6 h 662"/>
              <a:gd name="T62" fmla="*/ 48 w 189"/>
              <a:gd name="T63" fmla="*/ 30 h 662"/>
              <a:gd name="T64" fmla="*/ 0 w 189"/>
              <a:gd name="T65" fmla="*/ 103 h 662"/>
              <a:gd name="T66" fmla="*/ 67 w 189"/>
              <a:gd name="T67" fmla="*/ 49 h 662"/>
              <a:gd name="T68" fmla="*/ 88 w 189"/>
              <a:gd name="T69" fmla="*/ 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662">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chemeClr val="tx1">
              <a:lumMod val="50000"/>
              <a:lumOff val="5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42" name="Γραφικό 3" descr="Ρολό διπλώματος">
            <a:extLst>
              <a:ext uri="{FF2B5EF4-FFF2-40B4-BE49-F238E27FC236}">
                <a16:creationId xmlns="" xmlns:a16="http://schemas.microsoft.com/office/drawing/2014/main" id="{42349C9C-714B-4D62-9626-5ABAF2A443DF}"/>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1048846" y="1292296"/>
            <a:ext cx="500066" cy="500066"/>
          </a:xfrm>
          <a:prstGeom prst="rect">
            <a:avLst/>
          </a:prstGeom>
        </p:spPr>
      </p:pic>
      <p:pic>
        <p:nvPicPr>
          <p:cNvPr id="46" name="Γραφικό 10" descr="Σήμα υπαλλήλου">
            <a:extLst>
              <a:ext uri="{FF2B5EF4-FFF2-40B4-BE49-F238E27FC236}">
                <a16:creationId xmlns="" xmlns:a16="http://schemas.microsoft.com/office/drawing/2014/main" id="{947D06F8-3B52-4D4E-927A-5BA41D19DA78}"/>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tretch>
            <a:fillRect/>
          </a:stretch>
        </p:blipFill>
        <p:spPr>
          <a:xfrm>
            <a:off x="7521574" y="2152979"/>
            <a:ext cx="485656" cy="485656"/>
          </a:xfrm>
          <a:prstGeom prst="rect">
            <a:avLst/>
          </a:prstGeom>
        </p:spPr>
      </p:pic>
      <p:grpSp>
        <p:nvGrpSpPr>
          <p:cNvPr id="48" name="Group 29">
            <a:extLst>
              <a:ext uri="{FF2B5EF4-FFF2-40B4-BE49-F238E27FC236}">
                <a16:creationId xmlns="" xmlns:a16="http://schemas.microsoft.com/office/drawing/2014/main" id="{1CFF508A-E174-4F0C-93D6-DCC91B5C14EE}"/>
              </a:ext>
            </a:extLst>
          </p:cNvPr>
          <p:cNvGrpSpPr>
            <a:grpSpLocks noChangeAspect="1"/>
          </p:cNvGrpSpPr>
          <p:nvPr/>
        </p:nvGrpSpPr>
        <p:grpSpPr bwMode="auto">
          <a:xfrm>
            <a:off x="1133018" y="3189331"/>
            <a:ext cx="379379" cy="389490"/>
            <a:chOff x="1737" y="1"/>
            <a:chExt cx="4202" cy="4314"/>
          </a:xfrm>
          <a:solidFill>
            <a:schemeClr val="bg1"/>
          </a:solidFill>
        </p:grpSpPr>
        <p:sp>
          <p:nvSpPr>
            <p:cNvPr id="49" name="Freeform 31">
              <a:extLst>
                <a:ext uri="{FF2B5EF4-FFF2-40B4-BE49-F238E27FC236}">
                  <a16:creationId xmlns="" xmlns:a16="http://schemas.microsoft.com/office/drawing/2014/main" id="{4E704718-5D15-4115-829E-8F040C7870E5}"/>
                </a:ext>
              </a:extLst>
            </p:cNvPr>
            <p:cNvSpPr>
              <a:spLocks/>
            </p:cNvSpPr>
            <p:nvPr/>
          </p:nvSpPr>
          <p:spPr bwMode="auto">
            <a:xfrm>
              <a:off x="2257" y="3699"/>
              <a:ext cx="3682" cy="616"/>
            </a:xfrm>
            <a:custGeom>
              <a:avLst/>
              <a:gdLst>
                <a:gd name="T0" fmla="*/ 2313 w 3682"/>
                <a:gd name="T1" fmla="*/ 4 h 616"/>
                <a:gd name="T2" fmla="*/ 2359 w 3682"/>
                <a:gd name="T3" fmla="*/ 28 h 616"/>
                <a:gd name="T4" fmla="*/ 2389 w 3682"/>
                <a:gd name="T5" fmla="*/ 69 h 616"/>
                <a:gd name="T6" fmla="*/ 2400 w 3682"/>
                <a:gd name="T7" fmla="*/ 118 h 616"/>
                <a:gd name="T8" fmla="*/ 2385 w 3682"/>
                <a:gd name="T9" fmla="*/ 169 h 616"/>
                <a:gd name="T10" fmla="*/ 2325 w 3682"/>
                <a:gd name="T11" fmla="*/ 269 h 616"/>
                <a:gd name="T12" fmla="*/ 2325 w 3682"/>
                <a:gd name="T13" fmla="*/ 308 h 616"/>
                <a:gd name="T14" fmla="*/ 2346 w 3682"/>
                <a:gd name="T15" fmla="*/ 341 h 616"/>
                <a:gd name="T16" fmla="*/ 2381 w 3682"/>
                <a:gd name="T17" fmla="*/ 358 h 616"/>
                <a:gd name="T18" fmla="*/ 3554 w 3682"/>
                <a:gd name="T19" fmla="*/ 209 h 616"/>
                <a:gd name="T20" fmla="*/ 3573 w 3682"/>
                <a:gd name="T21" fmla="*/ 207 h 616"/>
                <a:gd name="T22" fmla="*/ 3621 w 3682"/>
                <a:gd name="T23" fmla="*/ 216 h 616"/>
                <a:gd name="T24" fmla="*/ 3657 w 3682"/>
                <a:gd name="T25" fmla="*/ 244 h 616"/>
                <a:gd name="T26" fmla="*/ 3678 w 3682"/>
                <a:gd name="T27" fmla="*/ 286 h 616"/>
                <a:gd name="T28" fmla="*/ 3679 w 3682"/>
                <a:gd name="T29" fmla="*/ 330 h 616"/>
                <a:gd name="T30" fmla="*/ 3662 w 3682"/>
                <a:gd name="T31" fmla="*/ 374 h 616"/>
                <a:gd name="T32" fmla="*/ 3635 w 3682"/>
                <a:gd name="T33" fmla="*/ 402 h 616"/>
                <a:gd name="T34" fmla="*/ 3597 w 3682"/>
                <a:gd name="T35" fmla="*/ 417 h 616"/>
                <a:gd name="T36" fmla="*/ 2044 w 3682"/>
                <a:gd name="T37" fmla="*/ 614 h 616"/>
                <a:gd name="T38" fmla="*/ 2038 w 3682"/>
                <a:gd name="T39" fmla="*/ 614 h 616"/>
                <a:gd name="T40" fmla="*/ 2008 w 3682"/>
                <a:gd name="T41" fmla="*/ 612 h 616"/>
                <a:gd name="T42" fmla="*/ 1964 w 3682"/>
                <a:gd name="T43" fmla="*/ 586 h 616"/>
                <a:gd name="T44" fmla="*/ 1939 w 3682"/>
                <a:gd name="T45" fmla="*/ 545 h 616"/>
                <a:gd name="T46" fmla="*/ 1931 w 3682"/>
                <a:gd name="T47" fmla="*/ 497 h 616"/>
                <a:gd name="T48" fmla="*/ 1940 w 3682"/>
                <a:gd name="T49" fmla="*/ 450 h 616"/>
                <a:gd name="T50" fmla="*/ 1986 w 3682"/>
                <a:gd name="T51" fmla="*/ 381 h 616"/>
                <a:gd name="T52" fmla="*/ 2000 w 3682"/>
                <a:gd name="T53" fmla="*/ 341 h 616"/>
                <a:gd name="T54" fmla="*/ 1990 w 3682"/>
                <a:gd name="T55" fmla="*/ 303 h 616"/>
                <a:gd name="T56" fmla="*/ 1961 w 3682"/>
                <a:gd name="T57" fmla="*/ 277 h 616"/>
                <a:gd name="T58" fmla="*/ 1919 w 3682"/>
                <a:gd name="T59" fmla="*/ 270 h 616"/>
                <a:gd name="T60" fmla="*/ 111 w 3682"/>
                <a:gd name="T61" fmla="*/ 542 h 616"/>
                <a:gd name="T62" fmla="*/ 82 w 3682"/>
                <a:gd name="T63" fmla="*/ 540 h 616"/>
                <a:gd name="T64" fmla="*/ 44 w 3682"/>
                <a:gd name="T65" fmla="*/ 524 h 616"/>
                <a:gd name="T66" fmla="*/ 14 w 3682"/>
                <a:gd name="T67" fmla="*/ 490 h 616"/>
                <a:gd name="T68" fmla="*/ 0 w 3682"/>
                <a:gd name="T69" fmla="*/ 443 h 616"/>
                <a:gd name="T70" fmla="*/ 7 w 3682"/>
                <a:gd name="T71" fmla="*/ 391 h 616"/>
                <a:gd name="T72" fmla="*/ 39 w 3682"/>
                <a:gd name="T73" fmla="*/ 350 h 616"/>
                <a:gd name="T74" fmla="*/ 87 w 3682"/>
                <a:gd name="T75" fmla="*/ 330 h 616"/>
                <a:gd name="T76" fmla="*/ 760 w 3682"/>
                <a:gd name="T77" fmla="*/ 228 h 616"/>
                <a:gd name="T78" fmla="*/ 2279 w 3682"/>
                <a:gd name="T79"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2" h="616">
                  <a:moveTo>
                    <a:pt x="2287" y="0"/>
                  </a:moveTo>
                  <a:lnTo>
                    <a:pt x="2313" y="4"/>
                  </a:lnTo>
                  <a:lnTo>
                    <a:pt x="2338" y="14"/>
                  </a:lnTo>
                  <a:lnTo>
                    <a:pt x="2359" y="28"/>
                  </a:lnTo>
                  <a:lnTo>
                    <a:pt x="2376" y="46"/>
                  </a:lnTo>
                  <a:lnTo>
                    <a:pt x="2389" y="69"/>
                  </a:lnTo>
                  <a:lnTo>
                    <a:pt x="2397" y="93"/>
                  </a:lnTo>
                  <a:lnTo>
                    <a:pt x="2400" y="118"/>
                  </a:lnTo>
                  <a:lnTo>
                    <a:pt x="2396" y="144"/>
                  </a:lnTo>
                  <a:lnTo>
                    <a:pt x="2385" y="169"/>
                  </a:lnTo>
                  <a:lnTo>
                    <a:pt x="2334" y="249"/>
                  </a:lnTo>
                  <a:lnTo>
                    <a:pt x="2325" y="269"/>
                  </a:lnTo>
                  <a:lnTo>
                    <a:pt x="2322" y="288"/>
                  </a:lnTo>
                  <a:lnTo>
                    <a:pt x="2325" y="308"/>
                  </a:lnTo>
                  <a:lnTo>
                    <a:pt x="2334" y="325"/>
                  </a:lnTo>
                  <a:lnTo>
                    <a:pt x="2346" y="341"/>
                  </a:lnTo>
                  <a:lnTo>
                    <a:pt x="2362" y="351"/>
                  </a:lnTo>
                  <a:lnTo>
                    <a:pt x="2381" y="358"/>
                  </a:lnTo>
                  <a:lnTo>
                    <a:pt x="2402" y="358"/>
                  </a:lnTo>
                  <a:lnTo>
                    <a:pt x="3554" y="209"/>
                  </a:lnTo>
                  <a:lnTo>
                    <a:pt x="3563" y="207"/>
                  </a:lnTo>
                  <a:lnTo>
                    <a:pt x="3573" y="207"/>
                  </a:lnTo>
                  <a:lnTo>
                    <a:pt x="3598" y="210"/>
                  </a:lnTo>
                  <a:lnTo>
                    <a:pt x="3621" y="216"/>
                  </a:lnTo>
                  <a:lnTo>
                    <a:pt x="3640" y="228"/>
                  </a:lnTo>
                  <a:lnTo>
                    <a:pt x="3657" y="244"/>
                  </a:lnTo>
                  <a:lnTo>
                    <a:pt x="3670" y="264"/>
                  </a:lnTo>
                  <a:lnTo>
                    <a:pt x="3678" y="286"/>
                  </a:lnTo>
                  <a:lnTo>
                    <a:pt x="3682" y="308"/>
                  </a:lnTo>
                  <a:lnTo>
                    <a:pt x="3679" y="330"/>
                  </a:lnTo>
                  <a:lnTo>
                    <a:pt x="3674" y="353"/>
                  </a:lnTo>
                  <a:lnTo>
                    <a:pt x="3662" y="374"/>
                  </a:lnTo>
                  <a:lnTo>
                    <a:pt x="3649" y="389"/>
                  </a:lnTo>
                  <a:lnTo>
                    <a:pt x="3635" y="402"/>
                  </a:lnTo>
                  <a:lnTo>
                    <a:pt x="3617" y="412"/>
                  </a:lnTo>
                  <a:lnTo>
                    <a:pt x="3597" y="417"/>
                  </a:lnTo>
                  <a:lnTo>
                    <a:pt x="3597" y="417"/>
                  </a:lnTo>
                  <a:lnTo>
                    <a:pt x="2044" y="614"/>
                  </a:lnTo>
                  <a:lnTo>
                    <a:pt x="2042" y="614"/>
                  </a:lnTo>
                  <a:lnTo>
                    <a:pt x="2038" y="614"/>
                  </a:lnTo>
                  <a:lnTo>
                    <a:pt x="2033" y="616"/>
                  </a:lnTo>
                  <a:lnTo>
                    <a:pt x="2008" y="612"/>
                  </a:lnTo>
                  <a:lnTo>
                    <a:pt x="1985" y="601"/>
                  </a:lnTo>
                  <a:lnTo>
                    <a:pt x="1964" y="586"/>
                  </a:lnTo>
                  <a:lnTo>
                    <a:pt x="1949" y="567"/>
                  </a:lnTo>
                  <a:lnTo>
                    <a:pt x="1939" y="545"/>
                  </a:lnTo>
                  <a:lnTo>
                    <a:pt x="1934" y="522"/>
                  </a:lnTo>
                  <a:lnTo>
                    <a:pt x="1931" y="497"/>
                  </a:lnTo>
                  <a:lnTo>
                    <a:pt x="1934" y="473"/>
                  </a:lnTo>
                  <a:lnTo>
                    <a:pt x="1940" y="450"/>
                  </a:lnTo>
                  <a:lnTo>
                    <a:pt x="1952" y="430"/>
                  </a:lnTo>
                  <a:lnTo>
                    <a:pt x="1986" y="381"/>
                  </a:lnTo>
                  <a:lnTo>
                    <a:pt x="1997" y="362"/>
                  </a:lnTo>
                  <a:lnTo>
                    <a:pt x="2000" y="341"/>
                  </a:lnTo>
                  <a:lnTo>
                    <a:pt x="1998" y="321"/>
                  </a:lnTo>
                  <a:lnTo>
                    <a:pt x="1990" y="303"/>
                  </a:lnTo>
                  <a:lnTo>
                    <a:pt x="1977" y="288"/>
                  </a:lnTo>
                  <a:lnTo>
                    <a:pt x="1961" y="277"/>
                  </a:lnTo>
                  <a:lnTo>
                    <a:pt x="1942" y="270"/>
                  </a:lnTo>
                  <a:lnTo>
                    <a:pt x="1919" y="270"/>
                  </a:lnTo>
                  <a:lnTo>
                    <a:pt x="120" y="541"/>
                  </a:lnTo>
                  <a:lnTo>
                    <a:pt x="111" y="542"/>
                  </a:lnTo>
                  <a:lnTo>
                    <a:pt x="103" y="542"/>
                  </a:lnTo>
                  <a:lnTo>
                    <a:pt x="82" y="540"/>
                  </a:lnTo>
                  <a:lnTo>
                    <a:pt x="61" y="535"/>
                  </a:lnTo>
                  <a:lnTo>
                    <a:pt x="44" y="524"/>
                  </a:lnTo>
                  <a:lnTo>
                    <a:pt x="28" y="510"/>
                  </a:lnTo>
                  <a:lnTo>
                    <a:pt x="14" y="490"/>
                  </a:lnTo>
                  <a:lnTo>
                    <a:pt x="3" y="468"/>
                  </a:lnTo>
                  <a:lnTo>
                    <a:pt x="0" y="443"/>
                  </a:lnTo>
                  <a:lnTo>
                    <a:pt x="0" y="415"/>
                  </a:lnTo>
                  <a:lnTo>
                    <a:pt x="7" y="391"/>
                  </a:lnTo>
                  <a:lnTo>
                    <a:pt x="20" y="368"/>
                  </a:lnTo>
                  <a:lnTo>
                    <a:pt x="39" y="350"/>
                  </a:lnTo>
                  <a:lnTo>
                    <a:pt x="61" y="337"/>
                  </a:lnTo>
                  <a:lnTo>
                    <a:pt x="87" y="330"/>
                  </a:lnTo>
                  <a:lnTo>
                    <a:pt x="579" y="256"/>
                  </a:lnTo>
                  <a:lnTo>
                    <a:pt x="760" y="228"/>
                  </a:lnTo>
                  <a:lnTo>
                    <a:pt x="2270" y="2"/>
                  </a:lnTo>
                  <a:lnTo>
                    <a:pt x="2279" y="0"/>
                  </a:lnTo>
                  <a:lnTo>
                    <a:pt x="22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3" name="Freeform 32">
              <a:extLst>
                <a:ext uri="{FF2B5EF4-FFF2-40B4-BE49-F238E27FC236}">
                  <a16:creationId xmlns="" xmlns:a16="http://schemas.microsoft.com/office/drawing/2014/main" id="{06F937EA-0B36-49EA-BD3E-F8B44CEBC7CE}"/>
                </a:ext>
              </a:extLst>
            </p:cNvPr>
            <p:cNvSpPr>
              <a:spLocks/>
            </p:cNvSpPr>
            <p:nvPr/>
          </p:nvSpPr>
          <p:spPr bwMode="auto">
            <a:xfrm>
              <a:off x="1737" y="3728"/>
              <a:ext cx="451" cy="299"/>
            </a:xfrm>
            <a:custGeom>
              <a:avLst/>
              <a:gdLst>
                <a:gd name="T0" fmla="*/ 230 w 451"/>
                <a:gd name="T1" fmla="*/ 0 h 299"/>
                <a:gd name="T2" fmla="*/ 237 w 451"/>
                <a:gd name="T3" fmla="*/ 4 h 299"/>
                <a:gd name="T4" fmla="*/ 241 w 451"/>
                <a:gd name="T5" fmla="*/ 7 h 299"/>
                <a:gd name="T6" fmla="*/ 243 w 451"/>
                <a:gd name="T7" fmla="*/ 9 h 299"/>
                <a:gd name="T8" fmla="*/ 446 w 451"/>
                <a:gd name="T9" fmla="*/ 174 h 299"/>
                <a:gd name="T10" fmla="*/ 451 w 451"/>
                <a:gd name="T11" fmla="*/ 181 h 299"/>
                <a:gd name="T12" fmla="*/ 451 w 451"/>
                <a:gd name="T13" fmla="*/ 189 h 299"/>
                <a:gd name="T14" fmla="*/ 449 w 451"/>
                <a:gd name="T15" fmla="*/ 197 h 299"/>
                <a:gd name="T16" fmla="*/ 403 w 451"/>
                <a:gd name="T17" fmla="*/ 254 h 299"/>
                <a:gd name="T18" fmla="*/ 400 w 451"/>
                <a:gd name="T19" fmla="*/ 257 h 299"/>
                <a:gd name="T20" fmla="*/ 397 w 451"/>
                <a:gd name="T21" fmla="*/ 258 h 299"/>
                <a:gd name="T22" fmla="*/ 393 w 451"/>
                <a:gd name="T23" fmla="*/ 259 h 299"/>
                <a:gd name="T24" fmla="*/ 17 w 451"/>
                <a:gd name="T25" fmla="*/ 299 h 299"/>
                <a:gd name="T26" fmla="*/ 8 w 451"/>
                <a:gd name="T27" fmla="*/ 296 h 299"/>
                <a:gd name="T28" fmla="*/ 1 w 451"/>
                <a:gd name="T29" fmla="*/ 290 h 299"/>
                <a:gd name="T30" fmla="*/ 0 w 451"/>
                <a:gd name="T31" fmla="*/ 282 h 299"/>
                <a:gd name="T32" fmla="*/ 3 w 451"/>
                <a:gd name="T33" fmla="*/ 273 h 299"/>
                <a:gd name="T34" fmla="*/ 215 w 451"/>
                <a:gd name="T35" fmla="*/ 7 h 299"/>
                <a:gd name="T36" fmla="*/ 221 w 451"/>
                <a:gd name="T37" fmla="*/ 2 h 299"/>
                <a:gd name="T38" fmla="*/ 230 w 451"/>
                <a:gd name="T3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 h="299">
                  <a:moveTo>
                    <a:pt x="230" y="0"/>
                  </a:moveTo>
                  <a:lnTo>
                    <a:pt x="237" y="4"/>
                  </a:lnTo>
                  <a:lnTo>
                    <a:pt x="241" y="7"/>
                  </a:lnTo>
                  <a:lnTo>
                    <a:pt x="243" y="9"/>
                  </a:lnTo>
                  <a:lnTo>
                    <a:pt x="446" y="174"/>
                  </a:lnTo>
                  <a:lnTo>
                    <a:pt x="451" y="181"/>
                  </a:lnTo>
                  <a:lnTo>
                    <a:pt x="451" y="189"/>
                  </a:lnTo>
                  <a:lnTo>
                    <a:pt x="449" y="197"/>
                  </a:lnTo>
                  <a:lnTo>
                    <a:pt x="403" y="254"/>
                  </a:lnTo>
                  <a:lnTo>
                    <a:pt x="400" y="257"/>
                  </a:lnTo>
                  <a:lnTo>
                    <a:pt x="397" y="258"/>
                  </a:lnTo>
                  <a:lnTo>
                    <a:pt x="393" y="259"/>
                  </a:lnTo>
                  <a:lnTo>
                    <a:pt x="17" y="299"/>
                  </a:lnTo>
                  <a:lnTo>
                    <a:pt x="8" y="296"/>
                  </a:lnTo>
                  <a:lnTo>
                    <a:pt x="1" y="290"/>
                  </a:lnTo>
                  <a:lnTo>
                    <a:pt x="0" y="282"/>
                  </a:lnTo>
                  <a:lnTo>
                    <a:pt x="3" y="273"/>
                  </a:lnTo>
                  <a:lnTo>
                    <a:pt x="215" y="7"/>
                  </a:lnTo>
                  <a:lnTo>
                    <a:pt x="221"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4" name="Freeform 33">
              <a:extLst>
                <a:ext uri="{FF2B5EF4-FFF2-40B4-BE49-F238E27FC236}">
                  <a16:creationId xmlns="" xmlns:a16="http://schemas.microsoft.com/office/drawing/2014/main" id="{2B14FCEC-2D70-4B0B-9931-DBD78EE8FF8D}"/>
                </a:ext>
              </a:extLst>
            </p:cNvPr>
            <p:cNvSpPr>
              <a:spLocks/>
            </p:cNvSpPr>
            <p:nvPr/>
          </p:nvSpPr>
          <p:spPr bwMode="auto">
            <a:xfrm>
              <a:off x="2025" y="2634"/>
              <a:ext cx="1145" cy="1186"/>
            </a:xfrm>
            <a:custGeom>
              <a:avLst/>
              <a:gdLst>
                <a:gd name="T0" fmla="*/ 372 w 1145"/>
                <a:gd name="T1" fmla="*/ 0 h 1186"/>
                <a:gd name="T2" fmla="*/ 381 w 1145"/>
                <a:gd name="T3" fmla="*/ 6 h 1186"/>
                <a:gd name="T4" fmla="*/ 389 w 1145"/>
                <a:gd name="T5" fmla="*/ 14 h 1186"/>
                <a:gd name="T6" fmla="*/ 1123 w 1145"/>
                <a:gd name="T7" fmla="*/ 616 h 1186"/>
                <a:gd name="T8" fmla="*/ 1145 w 1145"/>
                <a:gd name="T9" fmla="*/ 633 h 1186"/>
                <a:gd name="T10" fmla="*/ 389 w 1145"/>
                <a:gd name="T11" fmla="*/ 1165 h 1186"/>
                <a:gd name="T12" fmla="*/ 366 w 1145"/>
                <a:gd name="T13" fmla="*/ 1177 h 1186"/>
                <a:gd name="T14" fmla="*/ 344 w 1145"/>
                <a:gd name="T15" fmla="*/ 1185 h 1186"/>
                <a:gd name="T16" fmla="*/ 321 w 1145"/>
                <a:gd name="T17" fmla="*/ 1186 h 1186"/>
                <a:gd name="T18" fmla="*/ 300 w 1145"/>
                <a:gd name="T19" fmla="*/ 1185 h 1186"/>
                <a:gd name="T20" fmla="*/ 279 w 1145"/>
                <a:gd name="T21" fmla="*/ 1178 h 1186"/>
                <a:gd name="T22" fmla="*/ 260 w 1145"/>
                <a:gd name="T23" fmla="*/ 1169 h 1186"/>
                <a:gd name="T24" fmla="*/ 252 w 1145"/>
                <a:gd name="T25" fmla="*/ 1165 h 1186"/>
                <a:gd name="T26" fmla="*/ 246 w 1145"/>
                <a:gd name="T27" fmla="*/ 1160 h 1186"/>
                <a:gd name="T28" fmla="*/ 43 w 1145"/>
                <a:gd name="T29" fmla="*/ 993 h 1186"/>
                <a:gd name="T30" fmla="*/ 37 w 1145"/>
                <a:gd name="T31" fmla="*/ 988 h 1186"/>
                <a:gd name="T32" fmla="*/ 31 w 1145"/>
                <a:gd name="T33" fmla="*/ 982 h 1186"/>
                <a:gd name="T34" fmla="*/ 25 w 1145"/>
                <a:gd name="T35" fmla="*/ 975 h 1186"/>
                <a:gd name="T36" fmla="*/ 12 w 1145"/>
                <a:gd name="T37" fmla="*/ 954 h 1186"/>
                <a:gd name="T38" fmla="*/ 4 w 1145"/>
                <a:gd name="T39" fmla="*/ 931 h 1186"/>
                <a:gd name="T40" fmla="*/ 0 w 1145"/>
                <a:gd name="T41" fmla="*/ 907 h 1186"/>
                <a:gd name="T42" fmla="*/ 3 w 1145"/>
                <a:gd name="T43" fmla="*/ 882 h 1186"/>
                <a:gd name="T44" fmla="*/ 10 w 1145"/>
                <a:gd name="T45" fmla="*/ 857 h 1186"/>
                <a:gd name="T46" fmla="*/ 372 w 1145"/>
                <a:gd name="T47"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5" h="1186">
                  <a:moveTo>
                    <a:pt x="372" y="0"/>
                  </a:moveTo>
                  <a:lnTo>
                    <a:pt x="381" y="6"/>
                  </a:lnTo>
                  <a:lnTo>
                    <a:pt x="389" y="14"/>
                  </a:lnTo>
                  <a:lnTo>
                    <a:pt x="1123" y="616"/>
                  </a:lnTo>
                  <a:lnTo>
                    <a:pt x="1145" y="633"/>
                  </a:lnTo>
                  <a:lnTo>
                    <a:pt x="389" y="1165"/>
                  </a:lnTo>
                  <a:lnTo>
                    <a:pt x="366" y="1177"/>
                  </a:lnTo>
                  <a:lnTo>
                    <a:pt x="344" y="1185"/>
                  </a:lnTo>
                  <a:lnTo>
                    <a:pt x="321" y="1186"/>
                  </a:lnTo>
                  <a:lnTo>
                    <a:pt x="300" y="1185"/>
                  </a:lnTo>
                  <a:lnTo>
                    <a:pt x="279" y="1178"/>
                  </a:lnTo>
                  <a:lnTo>
                    <a:pt x="260" y="1169"/>
                  </a:lnTo>
                  <a:lnTo>
                    <a:pt x="252" y="1165"/>
                  </a:lnTo>
                  <a:lnTo>
                    <a:pt x="246" y="1160"/>
                  </a:lnTo>
                  <a:lnTo>
                    <a:pt x="43" y="993"/>
                  </a:lnTo>
                  <a:lnTo>
                    <a:pt x="37" y="988"/>
                  </a:lnTo>
                  <a:lnTo>
                    <a:pt x="31" y="982"/>
                  </a:lnTo>
                  <a:lnTo>
                    <a:pt x="25" y="975"/>
                  </a:lnTo>
                  <a:lnTo>
                    <a:pt x="12" y="954"/>
                  </a:lnTo>
                  <a:lnTo>
                    <a:pt x="4" y="931"/>
                  </a:lnTo>
                  <a:lnTo>
                    <a:pt x="0" y="907"/>
                  </a:lnTo>
                  <a:lnTo>
                    <a:pt x="3" y="882"/>
                  </a:lnTo>
                  <a:lnTo>
                    <a:pt x="10" y="857"/>
                  </a:lnTo>
                  <a:lnTo>
                    <a:pt x="3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5" name="Freeform 34">
              <a:extLst>
                <a:ext uri="{FF2B5EF4-FFF2-40B4-BE49-F238E27FC236}">
                  <a16:creationId xmlns="" xmlns:a16="http://schemas.microsoft.com/office/drawing/2014/main" id="{8CBC92B2-FAB2-49E0-B5A2-EAE633C6ED41}"/>
                </a:ext>
              </a:extLst>
            </p:cNvPr>
            <p:cNvSpPr>
              <a:spLocks/>
            </p:cNvSpPr>
            <p:nvPr/>
          </p:nvSpPr>
          <p:spPr bwMode="auto">
            <a:xfrm>
              <a:off x="2417" y="1"/>
              <a:ext cx="2902" cy="3194"/>
            </a:xfrm>
            <a:custGeom>
              <a:avLst/>
              <a:gdLst>
                <a:gd name="T0" fmla="*/ 2122 w 2902"/>
                <a:gd name="T1" fmla="*/ 0 h 3194"/>
                <a:gd name="T2" fmla="*/ 2161 w 2902"/>
                <a:gd name="T3" fmla="*/ 4 h 3194"/>
                <a:gd name="T4" fmla="*/ 2199 w 2902"/>
                <a:gd name="T5" fmla="*/ 13 h 3194"/>
                <a:gd name="T6" fmla="*/ 2236 w 2902"/>
                <a:gd name="T7" fmla="*/ 30 h 3194"/>
                <a:gd name="T8" fmla="*/ 2270 w 2902"/>
                <a:gd name="T9" fmla="*/ 53 h 3194"/>
                <a:gd name="T10" fmla="*/ 2817 w 2902"/>
                <a:gd name="T11" fmla="*/ 495 h 3194"/>
                <a:gd name="T12" fmla="*/ 2846 w 2902"/>
                <a:gd name="T13" fmla="*/ 524 h 3194"/>
                <a:gd name="T14" fmla="*/ 2869 w 2902"/>
                <a:gd name="T15" fmla="*/ 557 h 3194"/>
                <a:gd name="T16" fmla="*/ 2886 w 2902"/>
                <a:gd name="T17" fmla="*/ 592 h 3194"/>
                <a:gd name="T18" fmla="*/ 2898 w 2902"/>
                <a:gd name="T19" fmla="*/ 629 h 3194"/>
                <a:gd name="T20" fmla="*/ 2902 w 2902"/>
                <a:gd name="T21" fmla="*/ 667 h 3194"/>
                <a:gd name="T22" fmla="*/ 2900 w 2902"/>
                <a:gd name="T23" fmla="*/ 706 h 3194"/>
                <a:gd name="T24" fmla="*/ 2893 w 2902"/>
                <a:gd name="T25" fmla="*/ 744 h 3194"/>
                <a:gd name="T26" fmla="*/ 2878 w 2902"/>
                <a:gd name="T27" fmla="*/ 782 h 3194"/>
                <a:gd name="T28" fmla="*/ 2857 w 2902"/>
                <a:gd name="T29" fmla="*/ 816 h 3194"/>
                <a:gd name="T30" fmla="*/ 1220 w 2902"/>
                <a:gd name="T31" fmla="*/ 3015 h 3194"/>
                <a:gd name="T32" fmla="*/ 1159 w 2902"/>
                <a:gd name="T33" fmla="*/ 3098 h 3194"/>
                <a:gd name="T34" fmla="*/ 1135 w 2902"/>
                <a:gd name="T35" fmla="*/ 3126 h 3194"/>
                <a:gd name="T36" fmla="*/ 1108 w 2902"/>
                <a:gd name="T37" fmla="*/ 3149 h 3194"/>
                <a:gd name="T38" fmla="*/ 1079 w 2902"/>
                <a:gd name="T39" fmla="*/ 3167 h 3194"/>
                <a:gd name="T40" fmla="*/ 1046 w 2902"/>
                <a:gd name="T41" fmla="*/ 3181 h 3194"/>
                <a:gd name="T42" fmla="*/ 1013 w 2902"/>
                <a:gd name="T43" fmla="*/ 3191 h 3194"/>
                <a:gd name="T44" fmla="*/ 979 w 2902"/>
                <a:gd name="T45" fmla="*/ 3193 h 3194"/>
                <a:gd name="T46" fmla="*/ 974 w 2902"/>
                <a:gd name="T47" fmla="*/ 3194 h 3194"/>
                <a:gd name="T48" fmla="*/ 970 w 2902"/>
                <a:gd name="T49" fmla="*/ 3194 h 3194"/>
                <a:gd name="T50" fmla="*/ 940 w 2902"/>
                <a:gd name="T51" fmla="*/ 3192 h 3194"/>
                <a:gd name="T52" fmla="*/ 910 w 2902"/>
                <a:gd name="T53" fmla="*/ 3187 h 3194"/>
                <a:gd name="T54" fmla="*/ 881 w 2902"/>
                <a:gd name="T55" fmla="*/ 3177 h 3194"/>
                <a:gd name="T56" fmla="*/ 850 w 2902"/>
                <a:gd name="T57" fmla="*/ 3162 h 3194"/>
                <a:gd name="T58" fmla="*/ 821 w 2902"/>
                <a:gd name="T59" fmla="*/ 3141 h 3194"/>
                <a:gd name="T60" fmla="*/ 87 w 2902"/>
                <a:gd name="T61" fmla="*/ 2539 h 3194"/>
                <a:gd name="T62" fmla="*/ 62 w 2902"/>
                <a:gd name="T63" fmla="*/ 2515 h 3194"/>
                <a:gd name="T64" fmla="*/ 41 w 2902"/>
                <a:gd name="T65" fmla="*/ 2489 h 3194"/>
                <a:gd name="T66" fmla="*/ 24 w 2902"/>
                <a:gd name="T67" fmla="*/ 2460 h 3194"/>
                <a:gd name="T68" fmla="*/ 12 w 2902"/>
                <a:gd name="T69" fmla="*/ 2429 h 3194"/>
                <a:gd name="T70" fmla="*/ 4 w 2902"/>
                <a:gd name="T71" fmla="*/ 2397 h 3194"/>
                <a:gd name="T72" fmla="*/ 0 w 2902"/>
                <a:gd name="T73" fmla="*/ 2362 h 3194"/>
                <a:gd name="T74" fmla="*/ 2 w 2902"/>
                <a:gd name="T75" fmla="*/ 2328 h 3194"/>
                <a:gd name="T76" fmla="*/ 10 w 2902"/>
                <a:gd name="T77" fmla="*/ 2294 h 3194"/>
                <a:gd name="T78" fmla="*/ 21 w 2902"/>
                <a:gd name="T79" fmla="*/ 2261 h 3194"/>
                <a:gd name="T80" fmla="*/ 38 w 2902"/>
                <a:gd name="T81" fmla="*/ 2230 h 3194"/>
                <a:gd name="T82" fmla="*/ 61 w 2902"/>
                <a:gd name="T83" fmla="*/ 2200 h 3194"/>
                <a:gd name="T84" fmla="*/ 127 w 2902"/>
                <a:gd name="T85" fmla="*/ 2125 h 3194"/>
                <a:gd name="T86" fmla="*/ 1948 w 2902"/>
                <a:gd name="T87" fmla="*/ 78 h 3194"/>
                <a:gd name="T88" fmla="*/ 1978 w 2902"/>
                <a:gd name="T89" fmla="*/ 50 h 3194"/>
                <a:gd name="T90" fmla="*/ 2011 w 2902"/>
                <a:gd name="T91" fmla="*/ 29 h 3194"/>
                <a:gd name="T92" fmla="*/ 2046 w 2902"/>
                <a:gd name="T93" fmla="*/ 13 h 3194"/>
                <a:gd name="T94" fmla="*/ 2084 w 2902"/>
                <a:gd name="T95" fmla="*/ 3 h 3194"/>
                <a:gd name="T96" fmla="*/ 2122 w 2902"/>
                <a:gd name="T97" fmla="*/ 0 h 3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02" h="3194">
                  <a:moveTo>
                    <a:pt x="2122" y="0"/>
                  </a:moveTo>
                  <a:lnTo>
                    <a:pt x="2161" y="4"/>
                  </a:lnTo>
                  <a:lnTo>
                    <a:pt x="2199" y="13"/>
                  </a:lnTo>
                  <a:lnTo>
                    <a:pt x="2236" y="30"/>
                  </a:lnTo>
                  <a:lnTo>
                    <a:pt x="2270" y="53"/>
                  </a:lnTo>
                  <a:lnTo>
                    <a:pt x="2817" y="495"/>
                  </a:lnTo>
                  <a:lnTo>
                    <a:pt x="2846" y="524"/>
                  </a:lnTo>
                  <a:lnTo>
                    <a:pt x="2869" y="557"/>
                  </a:lnTo>
                  <a:lnTo>
                    <a:pt x="2886" y="592"/>
                  </a:lnTo>
                  <a:lnTo>
                    <a:pt x="2898" y="629"/>
                  </a:lnTo>
                  <a:lnTo>
                    <a:pt x="2902" y="667"/>
                  </a:lnTo>
                  <a:lnTo>
                    <a:pt x="2900" y="706"/>
                  </a:lnTo>
                  <a:lnTo>
                    <a:pt x="2893" y="744"/>
                  </a:lnTo>
                  <a:lnTo>
                    <a:pt x="2878" y="782"/>
                  </a:lnTo>
                  <a:lnTo>
                    <a:pt x="2857" y="816"/>
                  </a:lnTo>
                  <a:lnTo>
                    <a:pt x="1220" y="3015"/>
                  </a:lnTo>
                  <a:lnTo>
                    <a:pt x="1159" y="3098"/>
                  </a:lnTo>
                  <a:lnTo>
                    <a:pt x="1135" y="3126"/>
                  </a:lnTo>
                  <a:lnTo>
                    <a:pt x="1108" y="3149"/>
                  </a:lnTo>
                  <a:lnTo>
                    <a:pt x="1079" y="3167"/>
                  </a:lnTo>
                  <a:lnTo>
                    <a:pt x="1046" y="3181"/>
                  </a:lnTo>
                  <a:lnTo>
                    <a:pt x="1013" y="3191"/>
                  </a:lnTo>
                  <a:lnTo>
                    <a:pt x="979" y="3193"/>
                  </a:lnTo>
                  <a:lnTo>
                    <a:pt x="974" y="3194"/>
                  </a:lnTo>
                  <a:lnTo>
                    <a:pt x="970" y="3194"/>
                  </a:lnTo>
                  <a:lnTo>
                    <a:pt x="940" y="3192"/>
                  </a:lnTo>
                  <a:lnTo>
                    <a:pt x="910" y="3187"/>
                  </a:lnTo>
                  <a:lnTo>
                    <a:pt x="881" y="3177"/>
                  </a:lnTo>
                  <a:lnTo>
                    <a:pt x="850" y="3162"/>
                  </a:lnTo>
                  <a:lnTo>
                    <a:pt x="821" y="3141"/>
                  </a:lnTo>
                  <a:lnTo>
                    <a:pt x="87" y="2539"/>
                  </a:lnTo>
                  <a:lnTo>
                    <a:pt x="62" y="2515"/>
                  </a:lnTo>
                  <a:lnTo>
                    <a:pt x="41" y="2489"/>
                  </a:lnTo>
                  <a:lnTo>
                    <a:pt x="24" y="2460"/>
                  </a:lnTo>
                  <a:lnTo>
                    <a:pt x="12" y="2429"/>
                  </a:lnTo>
                  <a:lnTo>
                    <a:pt x="4" y="2397"/>
                  </a:lnTo>
                  <a:lnTo>
                    <a:pt x="0" y="2362"/>
                  </a:lnTo>
                  <a:lnTo>
                    <a:pt x="2" y="2328"/>
                  </a:lnTo>
                  <a:lnTo>
                    <a:pt x="10" y="2294"/>
                  </a:lnTo>
                  <a:lnTo>
                    <a:pt x="21" y="2261"/>
                  </a:lnTo>
                  <a:lnTo>
                    <a:pt x="38" y="2230"/>
                  </a:lnTo>
                  <a:lnTo>
                    <a:pt x="61" y="2200"/>
                  </a:lnTo>
                  <a:lnTo>
                    <a:pt x="127" y="2125"/>
                  </a:lnTo>
                  <a:lnTo>
                    <a:pt x="1948" y="78"/>
                  </a:lnTo>
                  <a:lnTo>
                    <a:pt x="1978" y="50"/>
                  </a:lnTo>
                  <a:lnTo>
                    <a:pt x="2011" y="29"/>
                  </a:lnTo>
                  <a:lnTo>
                    <a:pt x="2046" y="13"/>
                  </a:lnTo>
                  <a:lnTo>
                    <a:pt x="2084" y="3"/>
                  </a:lnTo>
                  <a:lnTo>
                    <a:pt x="2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pic>
        <p:nvPicPr>
          <p:cNvPr id="56" name="Γραφικό 7" descr="Πόλη">
            <a:extLst>
              <a:ext uri="{FF2B5EF4-FFF2-40B4-BE49-F238E27FC236}">
                <a16:creationId xmlns="" xmlns:a16="http://schemas.microsoft.com/office/drawing/2014/main" id="{FB3BA697-F743-42C0-B659-4E3E609D51B1}"/>
              </a:ext>
            </a:extLst>
          </p:cNvPr>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tretch>
            <a:fillRect/>
          </a:stretch>
        </p:blipFill>
        <p:spPr>
          <a:xfrm>
            <a:off x="7563760" y="4159790"/>
            <a:ext cx="406786" cy="406786"/>
          </a:xfrm>
          <a:prstGeom prst="rect">
            <a:avLst/>
          </a:prstGeom>
        </p:spPr>
      </p:pic>
      <p:sp>
        <p:nvSpPr>
          <p:cNvPr id="4" name="Ορθογώνιο 3">
            <a:extLst>
              <a:ext uri="{FF2B5EF4-FFF2-40B4-BE49-F238E27FC236}">
                <a16:creationId xmlns="" xmlns:a16="http://schemas.microsoft.com/office/drawing/2014/main" id="{C8E2A6BD-E103-4D05-A462-2F5BCEAA1CAD}"/>
              </a:ext>
            </a:extLst>
          </p:cNvPr>
          <p:cNvSpPr/>
          <p:nvPr/>
        </p:nvSpPr>
        <p:spPr>
          <a:xfrm>
            <a:off x="1790021" y="0"/>
            <a:ext cx="5537333"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1200" cap="none" spc="0" normalizeH="0" baseline="0" noProof="0" dirty="0">
                <a:ln>
                  <a:noFill/>
                </a:ln>
                <a:solidFill>
                  <a:srgbClr val="5B9BD6"/>
                </a:solidFill>
                <a:effectLst/>
                <a:uLnTx/>
                <a:uFillTx/>
                <a:latin typeface="Arial" charset="0"/>
                <a:ea typeface="+mn-ea"/>
                <a:cs typeface="Arial" charset="0"/>
              </a:rPr>
              <a:t>Διαδικασία Επιλογής</a:t>
            </a:r>
            <a:endParaRPr kumimoji="0" lang="el-GR" sz="2400" b="0" i="0" u="none" strike="noStrike" kern="1200" cap="none" spc="0" normalizeH="0" baseline="0" noProof="0" dirty="0">
              <a:ln>
                <a:noFill/>
              </a:ln>
              <a:solidFill>
                <a:srgbClr val="5B9BD6"/>
              </a:solidFill>
              <a:effectLst/>
              <a:uLnTx/>
              <a:uFillTx/>
              <a:latin typeface="Arial" charset="0"/>
              <a:ea typeface="+mn-ea"/>
              <a:cs typeface="Arial" charset="0"/>
            </a:endParaRPr>
          </a:p>
        </p:txBody>
      </p:sp>
    </p:spTree>
    <p:extLst>
      <p:ext uri="{BB962C8B-B14F-4D97-AF65-F5344CB8AC3E}">
        <p14:creationId xmlns="" xmlns:p14="http://schemas.microsoft.com/office/powerpoint/2010/main" val="388427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par>
                                <p:cTn id="8" presetID="22" presetClass="entr" presetSubtype="1"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500"/>
                                        <p:tgtEl>
                                          <p:spTgt spid="46"/>
                                        </p:tgtEl>
                                      </p:cBhvr>
                                    </p:animEffect>
                                  </p:childTnLst>
                                </p:cTn>
                              </p:par>
                              <p:par>
                                <p:cTn id="11" presetID="22" presetClass="entr" presetSubtype="1"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up)">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 xmlns:a16="http://schemas.microsoft.com/office/drawing/2014/main" id="{7A9A5035-67C3-4609-90E6-79300C0B5659}"/>
              </a:ext>
            </a:extLst>
          </p:cNvPr>
          <p:cNvPicPr>
            <a:picLocks noChangeAspect="1"/>
          </p:cNvPicPr>
          <p:nvPr/>
        </p:nvPicPr>
        <p:blipFill rotWithShape="1">
          <a:blip r:embed="rId2" cstate="print"/>
          <a:srcRect l="4111" t="13425" r="6517" b="16022"/>
          <a:stretch/>
        </p:blipFill>
        <p:spPr>
          <a:xfrm>
            <a:off x="395536" y="841276"/>
            <a:ext cx="8172000" cy="4032000"/>
          </a:xfrm>
          <a:prstGeom prst="rect">
            <a:avLst/>
          </a:prstGeom>
        </p:spPr>
      </p:pic>
    </p:spTree>
    <p:extLst>
      <p:ext uri="{BB962C8B-B14F-4D97-AF65-F5344CB8AC3E}">
        <p14:creationId xmlns="" xmlns:p14="http://schemas.microsoft.com/office/powerpoint/2010/main" val="286823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t>Διάρθρωση Σχεδίου Νόμου</a:t>
            </a:r>
          </a:p>
        </p:txBody>
      </p:sp>
      <p:sp>
        <p:nvSpPr>
          <p:cNvPr id="17" name="Text Placeholder 12">
            <a:extLst>
              <a:ext uri="{FF2B5EF4-FFF2-40B4-BE49-F238E27FC236}">
                <a16:creationId xmlns="" xmlns:a16="http://schemas.microsoft.com/office/drawing/2014/main" id="{5B570EDB-26E0-495A-A74E-6041781A178D}"/>
              </a:ext>
            </a:extLst>
          </p:cNvPr>
          <p:cNvSpPr txBox="1">
            <a:spLocks/>
          </p:cNvSpPr>
          <p:nvPr/>
        </p:nvSpPr>
        <p:spPr>
          <a:xfrm>
            <a:off x="3315270" y="2059574"/>
            <a:ext cx="4818897" cy="58302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617220" rtl="0" eaLnBrk="1" fontAlgn="auto" latinLnBrk="1" hangingPunct="1">
              <a:lnSpc>
                <a:spcPct val="100000"/>
              </a:lnSpc>
              <a:spcBef>
                <a:spcPct val="20000"/>
              </a:spcBef>
              <a:spcAft>
                <a:spcPts val="0"/>
              </a:spcAft>
              <a:buClrTx/>
              <a:buSzTx/>
              <a:buFont typeface="Arial" pitchFamily="34" charset="0"/>
              <a:buNone/>
              <a:tabLst/>
              <a:defRPr/>
            </a:pPr>
            <a:endParaRPr kumimoji="0" lang="el-GR" altLang="ko-KR" sz="945" b="0"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Calibri" panose="020F0502020204030204" pitchFamily="34" charset="0"/>
            </a:endParaRPr>
          </a:p>
        </p:txBody>
      </p:sp>
      <p:sp>
        <p:nvSpPr>
          <p:cNvPr id="27" name="TextBox 26">
            <a:extLst>
              <a:ext uri="{FF2B5EF4-FFF2-40B4-BE49-F238E27FC236}">
                <a16:creationId xmlns="" xmlns:a16="http://schemas.microsoft.com/office/drawing/2014/main" id="{4C7AC393-83BF-4315-AED4-4E03C2D83FA2}"/>
              </a:ext>
            </a:extLst>
          </p:cNvPr>
          <p:cNvSpPr txBox="1"/>
          <p:nvPr/>
        </p:nvSpPr>
        <p:spPr>
          <a:xfrm>
            <a:off x="5883440" y="5060945"/>
            <a:ext cx="2592288" cy="216982"/>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l-GR" sz="81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sp>
        <p:nvSpPr>
          <p:cNvPr id="3" name="TextBox 2"/>
          <p:cNvSpPr txBox="1"/>
          <p:nvPr/>
        </p:nvSpPr>
        <p:spPr>
          <a:xfrm>
            <a:off x="516313" y="979828"/>
            <a:ext cx="7617854" cy="432426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1F497D">
                    <a:lumMod val="75000"/>
                  </a:srgbClr>
                </a:solidFill>
                <a:effectLst/>
                <a:uLnTx/>
                <a:uFillTx/>
                <a:latin typeface="Calibri"/>
                <a:ea typeface="+mn-ea"/>
                <a:cs typeface="Arial" charset="0"/>
              </a:rPr>
              <a:t>ΜΕΡΟΣ Α’ –ΤΟ ΣΥΣΤΗΜΑ ΕΣΩΤΕΡΙΚΟΥ ΕΛΕΓΧΟΥ ΣΤΟΥΣ ΦΟΡΕΙΣ ΓΚ. Ο ΡΟΛΟΣ ΤΩΝ ΜΟΝΑΔΩΝ ΕΣΩΤΕΡΙΚΟΥ ΕΛΕΓΧΟΥ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400" b="1" i="0" u="none" strike="noStrike" kern="1200" cap="none" spc="0" normalizeH="0" baseline="0" noProof="0" dirty="0">
              <a:ln>
                <a:noFill/>
              </a:ln>
              <a:solidFill>
                <a:srgbClr val="1F497D">
                  <a:lumMod val="75000"/>
                </a:srgbClr>
              </a:solidFill>
              <a:effectLst/>
              <a:uLnTx/>
              <a:uFillTx/>
              <a:latin typeface="Calibri"/>
              <a:ea typeface="+mn-ea"/>
              <a:cs typeface="Arial" charset="0"/>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ΠΕΔΙΟ ΕΦΑΡΜΟΓΗΣ– ΟΡΙΣΜΟΙ                                                                                                              Άρθρα 1-2</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B΄</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ΣΥΣΤΗΜΑ ΕΣΩΤΕΡΙΚΟΥ ΕΛΕΓΧΟΥ                                                                                                             Άρθρα 3-5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Γ’</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ΑΝΕΞΑΡΤΗΣΙΑ ΤΗΣ ΛΕΙΤΟΥΡΓΙΑΣ ΤΟΥ ΕΣΩΤΕΡΙΚΟΥ ΕΛΕΓΧΟΥ                                                             Άρθρα 6-7</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Δ’</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ΜΟΝΑΔΑ ΕΣΩΤΕΡΙΚΟΥ ΕΛΕΓΧΟΥ                                                                                                              Άρθρα 8-12</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Ε’</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ΔΙΕΞΑΓΩΓΗ ΕΡΓΟΥ ΜΟΝΑΔΑΣ ΕΣΩΤΕΡΙΚΟΥ ΕΛΕΓΧΟΥ                                                                           Άρθρα 13-20</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ΣΤ’</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ΣΥΝΤΟΝΙΣΜΟΣ, ΠΑΡΑΚΟΛΟΥΘΗΣΗ ΚΑΙ ΑΞΙΟΛΟΓΗΣΗ ΤΗΣ ΛΕΙΤΟΥΡΓΙΑΣ ΤΩΝ ΜΕΕ                        Άρθρο 21</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Ζ΄</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ΤΕΛΙΚΕΣ ΔΙΑΤΑΞΕΙΣ                                                                                                                                       Άρθρα 22-23</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1F497D">
                    <a:lumMod val="75000"/>
                  </a:srgbClr>
                </a:solidFill>
                <a:effectLst/>
                <a:uLnTx/>
                <a:uFillTx/>
                <a:latin typeface="Calibri"/>
                <a:ea typeface="+mn-ea"/>
                <a:cs typeface="Arial" charset="0"/>
              </a:rPr>
              <a:t>ΜΕΡΟΣ Β’ – Ο ΣΥΜΒΟΥΛΟΣ ΑΚΕΡΑΙΟΤΗΤΑΣ ΣΤΗΝ ΕΛΛΗΝΙΚΗ ΔΗΜΟΣΙΑ ΔΙΟΙΚΗΣΗ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1F497D">
                    <a:lumMod val="75000"/>
                  </a:srgbClr>
                </a:solidFill>
                <a:effectLst/>
                <a:uLnTx/>
                <a:uFillTx/>
                <a:latin typeface="Calibri"/>
                <a:ea typeface="+mn-ea"/>
                <a:cs typeface="Arial" charset="0"/>
              </a:rPr>
              <a:t>                                                                                                                                                    </a:t>
            </a: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Άρθρα 24-32</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l-GR" sz="135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l-GR" sz="135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 xmlns:p14="http://schemas.microsoft.com/office/powerpoint/2010/main" val="378435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376086A-220D-4FC5-A652-2E837FBF5DE8}"/>
              </a:ext>
            </a:extLst>
          </p:cNvPr>
          <p:cNvSpPr>
            <a:spLocks noGrp="1"/>
          </p:cNvSpPr>
          <p:nvPr>
            <p:ph type="title"/>
          </p:nvPr>
        </p:nvSpPr>
        <p:spPr/>
        <p:txBody>
          <a:bodyPr/>
          <a:lstStyle/>
          <a:p>
            <a:r>
              <a:rPr lang="el-GR" sz="2400" dirty="0"/>
              <a:t>ΜΕΡΟΣ Α’</a:t>
            </a:r>
          </a:p>
        </p:txBody>
      </p:sp>
      <p:sp>
        <p:nvSpPr>
          <p:cNvPr id="3" name="Θέση περιεχομένου 2">
            <a:extLst>
              <a:ext uri="{FF2B5EF4-FFF2-40B4-BE49-F238E27FC236}">
                <a16:creationId xmlns="" xmlns:a16="http://schemas.microsoft.com/office/drawing/2014/main" id="{E0FE4460-9CBD-46B1-AB12-2CEAA1917FE6}"/>
              </a:ext>
            </a:extLst>
          </p:cNvPr>
          <p:cNvSpPr>
            <a:spLocks noGrp="1"/>
          </p:cNvSpPr>
          <p:nvPr>
            <p:ph idx="1"/>
          </p:nvPr>
        </p:nvSpPr>
        <p:spPr/>
        <p:txBody>
          <a:bodyPr/>
          <a:lstStyle/>
          <a:p>
            <a:pPr marL="0" indent="0" algn="ctr">
              <a:buNone/>
            </a:pPr>
            <a:endParaRPr lang="el-GR" dirty="0"/>
          </a:p>
          <a:p>
            <a:pPr marL="0" indent="0" algn="ctr">
              <a:buNone/>
            </a:pPr>
            <a:endParaRPr lang="el-GR" dirty="0"/>
          </a:p>
          <a:p>
            <a:pPr marL="0" indent="0" algn="ctr">
              <a:buNone/>
            </a:pPr>
            <a:endParaRPr lang="el-GR" sz="2200" dirty="0">
              <a:solidFill>
                <a:srgbClr val="002060"/>
              </a:solidFill>
            </a:endParaRPr>
          </a:p>
          <a:p>
            <a:pPr marL="0" indent="0" algn="ctr">
              <a:buNone/>
            </a:pPr>
            <a:r>
              <a:rPr lang="el-GR" sz="2200" dirty="0">
                <a:solidFill>
                  <a:srgbClr val="002060"/>
                </a:solidFill>
              </a:rPr>
              <a:t>Ο Σύμβουλος Ακεραιότητας </a:t>
            </a:r>
          </a:p>
          <a:p>
            <a:pPr marL="0" indent="0" algn="ctr">
              <a:buNone/>
            </a:pPr>
            <a:r>
              <a:rPr lang="el-GR" sz="2200" dirty="0">
                <a:solidFill>
                  <a:srgbClr val="002060"/>
                </a:solidFill>
              </a:rPr>
              <a:t>στην Ελληνική Δημόσια Διοίκηση</a:t>
            </a:r>
          </a:p>
        </p:txBody>
      </p:sp>
      <p:graphicFrame>
        <p:nvGraphicFramePr>
          <p:cNvPr id="4" name="Πίνακας 3">
            <a:extLst>
              <a:ext uri="{FF2B5EF4-FFF2-40B4-BE49-F238E27FC236}">
                <a16:creationId xmlns="" xmlns:a16="http://schemas.microsoft.com/office/drawing/2014/main" id="{ACBBB373-674C-4F1B-9A85-8760610BEFC1}"/>
              </a:ext>
            </a:extLst>
          </p:cNvPr>
          <p:cNvGraphicFramePr>
            <a:graphicFrameLocks noGrp="1"/>
          </p:cNvGraphicFramePr>
          <p:nvPr>
            <p:extLst>
              <p:ext uri="{D42A27DB-BD31-4B8C-83A1-F6EECF244321}">
                <p14:modId xmlns="" xmlns:p14="http://schemas.microsoft.com/office/powerpoint/2010/main" val="2675096737"/>
              </p:ext>
            </p:extLst>
          </p:nvPr>
        </p:nvGraphicFramePr>
        <p:xfrm>
          <a:off x="1403648" y="1201316"/>
          <a:ext cx="6480720" cy="3456384"/>
        </p:xfrm>
        <a:graphic>
          <a:graphicData uri="http://schemas.openxmlformats.org/drawingml/2006/table">
            <a:tbl>
              <a:tblPr firstRow="1" bandRow="1">
                <a:tableStyleId>{5C22544A-7EE6-4342-B048-85BDC9FD1C3A}</a:tableStyleId>
              </a:tblPr>
              <a:tblGrid>
                <a:gridCol w="6480720">
                  <a:extLst>
                    <a:ext uri="{9D8B030D-6E8A-4147-A177-3AD203B41FA5}">
                      <a16:colId xmlns="" xmlns:a16="http://schemas.microsoft.com/office/drawing/2014/main" val="2968802984"/>
                    </a:ext>
                  </a:extLst>
                </a:gridCol>
              </a:tblGrid>
              <a:tr h="3456384">
                <a:tc>
                  <a:txBody>
                    <a:bodyPr/>
                    <a:lstStyle/>
                    <a:p>
                      <a:endParaRPr lang="el-GR" dirty="0">
                        <a:solidFill>
                          <a:schemeClr val="bg1"/>
                        </a:solidFill>
                      </a:endParaRPr>
                    </a:p>
                    <a:p>
                      <a:endParaRPr lang="el-GR" dirty="0">
                        <a:solidFill>
                          <a:schemeClr val="bg1"/>
                        </a:solidFill>
                      </a:endParaRPr>
                    </a:p>
                    <a:p>
                      <a:endParaRPr lang="el-GR" dirty="0">
                        <a:solidFill>
                          <a:schemeClr val="bg1"/>
                        </a:solidFill>
                      </a:endParaRPr>
                    </a:p>
                    <a:p>
                      <a:endParaRPr lang="el-GR" dirty="0">
                        <a:solidFill>
                          <a:schemeClr val="bg1"/>
                        </a:solidFill>
                      </a:endParaRPr>
                    </a:p>
                    <a:p>
                      <a:pPr marL="0" indent="0" algn="ctr">
                        <a:buNone/>
                      </a:pPr>
                      <a:r>
                        <a:rPr lang="el-GR" sz="2200" dirty="0">
                          <a:solidFill>
                            <a:schemeClr val="bg1"/>
                          </a:solidFill>
                        </a:rPr>
                        <a:t>Το Σύστημα Εσωτερικού Ελέγχου στους φορείς της Γενικής Κυβέρνησης. </a:t>
                      </a:r>
                    </a:p>
                    <a:p>
                      <a:pPr marL="0" indent="0" algn="ctr">
                        <a:buNone/>
                      </a:pPr>
                      <a:r>
                        <a:rPr lang="el-GR" sz="2200" dirty="0">
                          <a:solidFill>
                            <a:schemeClr val="bg1"/>
                          </a:solidFill>
                        </a:rPr>
                        <a:t>Ο ρόλος των Μονάδων Εσωτερικού Ελέγχου</a:t>
                      </a:r>
                    </a:p>
                  </a:txBody>
                  <a:tcPr>
                    <a:solidFill>
                      <a:srgbClr val="507C89"/>
                    </a:solidFill>
                  </a:tcPr>
                </a:tc>
                <a:extLst>
                  <a:ext uri="{0D108BD9-81ED-4DB2-BD59-A6C34878D82A}">
                    <a16:rowId xmlns="" xmlns:a16="http://schemas.microsoft.com/office/drawing/2014/main" val="3446642255"/>
                  </a:ext>
                </a:extLst>
              </a:tr>
            </a:tbl>
          </a:graphicData>
        </a:graphic>
      </p:graphicFrame>
    </p:spTree>
    <p:extLst>
      <p:ext uri="{BB962C8B-B14F-4D97-AF65-F5344CB8AC3E}">
        <p14:creationId xmlns="" xmlns:p14="http://schemas.microsoft.com/office/powerpoint/2010/main" val="345978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p:cNvPicPr>
          <p:nvPr/>
        </p:nvPicPr>
        <p:blipFill rotWithShape="1">
          <a:blip r:embed="rId3" cstate="print">
            <a:extLst>
              <a:ext uri="{28A0092B-C50C-407E-A947-70E740481C1C}">
                <a14:useLocalDpi xmlns="" xmlns:a14="http://schemas.microsoft.com/office/drawing/2010/main" val="0"/>
              </a:ext>
            </a:extLst>
          </a:blip>
          <a:srcRect l="-11" t="31679" r="11" b="-2356"/>
          <a:stretch/>
        </p:blipFill>
        <p:spPr>
          <a:xfrm>
            <a:off x="0" y="714360"/>
            <a:ext cx="9144000" cy="2160240"/>
          </a:xfrm>
          <a:prstGeom prst="rect">
            <a:avLst/>
          </a:prstGeom>
        </p:spPr>
      </p:pic>
      <p:pic>
        <p:nvPicPr>
          <p:cNvPr id="9" name="Εικόνα 8"/>
          <p:cNvPicPr>
            <a:picLocks/>
          </p:cNvPicPr>
          <p:nvPr/>
        </p:nvPicPr>
        <p:blipFill rotWithShape="1">
          <a:blip r:embed="rId3" cstate="print">
            <a:extLst>
              <a:ext uri="{28A0092B-C50C-407E-A947-70E740481C1C}">
                <a14:useLocalDpi xmlns="" xmlns:a14="http://schemas.microsoft.com/office/drawing/2010/main" val="0"/>
              </a:ext>
            </a:extLst>
          </a:blip>
          <a:srcRect l="-11" t="31679" r="11" b="-2356"/>
          <a:stretch/>
        </p:blipFill>
        <p:spPr>
          <a:xfrm>
            <a:off x="0" y="2864784"/>
            <a:ext cx="9144000" cy="2160240"/>
          </a:xfrm>
          <a:prstGeom prst="rect">
            <a:avLst/>
          </a:prstGeom>
        </p:spPr>
      </p:pic>
      <p:pic>
        <p:nvPicPr>
          <p:cNvPr id="11" name="Θέση εικόνας 33"/>
          <p:cNvPicPr>
            <a:picLocks noChangeAspect="1"/>
          </p:cNvPicPr>
          <p:nvPr/>
        </p:nvPicPr>
        <p:blipFill>
          <a:blip r:embed="rId4" cstate="print">
            <a:extLst>
              <a:ext uri="{28A0092B-C50C-407E-A947-70E740481C1C}">
                <a14:useLocalDpi xmlns="" xmlns:a14="http://schemas.microsoft.com/office/drawing/2010/main" val="0"/>
              </a:ext>
            </a:extLst>
          </a:blip>
          <a:srcRect l="17539" r="17539"/>
          <a:stretch>
            <a:fillRect/>
          </a:stretch>
        </p:blipFill>
        <p:spPr>
          <a:xfrm>
            <a:off x="5152341" y="926180"/>
            <a:ext cx="1548000" cy="1190855"/>
          </a:xfrm>
          <a:prstGeom prst="rect">
            <a:avLst/>
          </a:prstGeom>
          <a:solidFill>
            <a:sysClr val="window" lastClr="FFFFFF">
              <a:lumMod val="95000"/>
            </a:sysClr>
          </a:solidFill>
        </p:spPr>
      </p:pic>
      <p:pic>
        <p:nvPicPr>
          <p:cNvPr id="12" name="Θέση εικόνας 8"/>
          <p:cNvPicPr>
            <a:picLocks noChangeAspect="1"/>
          </p:cNvPicPr>
          <p:nvPr/>
        </p:nvPicPr>
        <p:blipFill>
          <a:blip r:embed="rId5" cstate="print">
            <a:extLst>
              <a:ext uri="{28A0092B-C50C-407E-A947-70E740481C1C}">
                <a14:useLocalDpi xmlns="" xmlns:a14="http://schemas.microsoft.com/office/drawing/2010/main" val="0"/>
              </a:ext>
            </a:extLst>
          </a:blip>
          <a:srcRect l="21117" r="21117"/>
          <a:stretch>
            <a:fillRect/>
          </a:stretch>
        </p:blipFill>
        <p:spPr>
          <a:xfrm>
            <a:off x="3276000" y="900000"/>
            <a:ext cx="1548000" cy="1195460"/>
          </a:xfrm>
          <a:prstGeom prst="rect">
            <a:avLst/>
          </a:prstGeom>
          <a:solidFill>
            <a:sysClr val="window" lastClr="FFFFFF">
              <a:lumMod val="95000"/>
            </a:sysClr>
          </a:solidFill>
        </p:spPr>
      </p:pic>
      <p:pic>
        <p:nvPicPr>
          <p:cNvPr id="13" name="Εικόνα 1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00222" y="888672"/>
            <a:ext cx="1548000" cy="1197192"/>
          </a:xfrm>
          <a:prstGeom prst="rect">
            <a:avLst/>
          </a:prstGeom>
        </p:spPr>
      </p:pic>
      <p:pic>
        <p:nvPicPr>
          <p:cNvPr id="14" name="Εικόνα 13"/>
          <p:cNvPicPr>
            <a:picLocks noChangeAspect="1"/>
          </p:cNvPicPr>
          <p:nvPr/>
        </p:nvPicPr>
        <p:blipFill>
          <a:blip r:embed="rId7" cstate="print"/>
          <a:stretch>
            <a:fillRect/>
          </a:stretch>
        </p:blipFill>
        <p:spPr>
          <a:xfrm>
            <a:off x="5089224" y="3033046"/>
            <a:ext cx="1584176" cy="1182696"/>
          </a:xfrm>
          <a:prstGeom prst="rect">
            <a:avLst/>
          </a:prstGeom>
        </p:spPr>
      </p:pic>
      <p:pic>
        <p:nvPicPr>
          <p:cNvPr id="15" name="Εικόνα 14"/>
          <p:cNvPicPr>
            <a:picLocks noChangeAspect="1"/>
          </p:cNvPicPr>
          <p:nvPr/>
        </p:nvPicPr>
        <p:blipFill>
          <a:blip r:embed="rId8" cstate="print"/>
          <a:stretch>
            <a:fillRect/>
          </a:stretch>
        </p:blipFill>
        <p:spPr>
          <a:xfrm>
            <a:off x="3244780" y="3076694"/>
            <a:ext cx="1579220" cy="1197192"/>
          </a:xfrm>
          <a:prstGeom prst="rect">
            <a:avLst/>
          </a:prstGeom>
        </p:spPr>
      </p:pic>
      <p:pic>
        <p:nvPicPr>
          <p:cNvPr id="16" name="Εικόνα 15"/>
          <p:cNvPicPr>
            <a:picLocks noChangeAspect="1"/>
          </p:cNvPicPr>
          <p:nvPr/>
        </p:nvPicPr>
        <p:blipFill>
          <a:blip r:embed="rId9" cstate="print"/>
          <a:stretch>
            <a:fillRect/>
          </a:stretch>
        </p:blipFill>
        <p:spPr>
          <a:xfrm>
            <a:off x="7015976" y="3060240"/>
            <a:ext cx="1552152" cy="1197192"/>
          </a:xfrm>
          <a:prstGeom prst="rect">
            <a:avLst/>
          </a:prstGeom>
        </p:spPr>
      </p:pic>
      <p:sp>
        <p:nvSpPr>
          <p:cNvPr id="17" name="TextBox 16"/>
          <p:cNvSpPr txBox="1"/>
          <p:nvPr/>
        </p:nvSpPr>
        <p:spPr>
          <a:xfrm>
            <a:off x="716638" y="1225658"/>
            <a:ext cx="1872208" cy="523220"/>
          </a:xfrm>
          <a:prstGeom prst="rect">
            <a:avLst/>
          </a:prstGeom>
          <a:noFill/>
        </p:spPr>
        <p:txBody>
          <a:bodyPr wrap="square" rtlCol="0">
            <a:spAutoFit/>
          </a:bodyPr>
          <a:lstStyle/>
          <a:p>
            <a:pPr algn="ctr"/>
            <a:r>
              <a:rPr lang="el-GR" sz="2800" b="1" dirty="0">
                <a:solidFill>
                  <a:schemeClr val="bg1"/>
                </a:solidFill>
                <a:latin typeface="+mn-lt"/>
              </a:rPr>
              <a:t>ΕΠΙΤΡΟΠΗ</a:t>
            </a:r>
          </a:p>
        </p:txBody>
      </p:sp>
      <p:sp>
        <p:nvSpPr>
          <p:cNvPr id="18" name="Content Placeholder 1">
            <a:extLst>
              <a:ext uri="{FF2B5EF4-FFF2-40B4-BE49-F238E27FC236}">
                <a16:creationId xmlns="" xmlns:a16="http://schemas.microsoft.com/office/drawing/2014/main" id="{6254BAC5-8EB6-4C43-8214-23E725E45B33}"/>
              </a:ext>
            </a:extLst>
          </p:cNvPr>
          <p:cNvSpPr txBox="1">
            <a:spLocks/>
          </p:cNvSpPr>
          <p:nvPr/>
        </p:nvSpPr>
        <p:spPr>
          <a:xfrm>
            <a:off x="3276000" y="2095460"/>
            <a:ext cx="1548000"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Κ. Κωστόπουλος</a:t>
            </a:r>
            <a:endParaRPr lang="en-US" altLang="ko-KR" sz="1400" dirty="0">
              <a:solidFill>
                <a:prstClr val="white"/>
              </a:solidFill>
            </a:endParaRPr>
          </a:p>
        </p:txBody>
      </p:sp>
      <p:sp>
        <p:nvSpPr>
          <p:cNvPr id="20" name="Content Placeholder 1">
            <a:extLst>
              <a:ext uri="{FF2B5EF4-FFF2-40B4-BE49-F238E27FC236}">
                <a16:creationId xmlns="" xmlns:a16="http://schemas.microsoft.com/office/drawing/2014/main" id="{6254BAC5-8EB6-4C43-8214-23E725E45B33}"/>
              </a:ext>
            </a:extLst>
          </p:cNvPr>
          <p:cNvSpPr txBox="1">
            <a:spLocks/>
          </p:cNvSpPr>
          <p:nvPr/>
        </p:nvSpPr>
        <p:spPr>
          <a:xfrm>
            <a:off x="5143504" y="4284000"/>
            <a:ext cx="1548000"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Γ. Γεωργίου</a:t>
            </a:r>
            <a:endParaRPr lang="en-US" altLang="ko-KR" sz="1400" dirty="0">
              <a:solidFill>
                <a:prstClr val="white"/>
              </a:solidFill>
            </a:endParaRPr>
          </a:p>
        </p:txBody>
      </p:sp>
      <p:sp>
        <p:nvSpPr>
          <p:cNvPr id="22" name="Content Placeholder 1">
            <a:extLst>
              <a:ext uri="{FF2B5EF4-FFF2-40B4-BE49-F238E27FC236}">
                <a16:creationId xmlns="" xmlns:a16="http://schemas.microsoft.com/office/drawing/2014/main" id="{6254BAC5-8EB6-4C43-8214-23E725E45B33}"/>
              </a:ext>
            </a:extLst>
          </p:cNvPr>
          <p:cNvSpPr txBox="1">
            <a:spLocks/>
          </p:cNvSpPr>
          <p:nvPr/>
        </p:nvSpPr>
        <p:spPr>
          <a:xfrm>
            <a:off x="6929454" y="2088000"/>
            <a:ext cx="1697980"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Μ. Κωνσταντινίδου</a:t>
            </a:r>
            <a:endParaRPr lang="en-US" altLang="ko-KR" sz="1400" dirty="0">
              <a:solidFill>
                <a:prstClr val="white"/>
              </a:solidFill>
            </a:endParaRPr>
          </a:p>
        </p:txBody>
      </p:sp>
      <p:sp>
        <p:nvSpPr>
          <p:cNvPr id="23" name="Content Placeholder 1">
            <a:extLst>
              <a:ext uri="{FF2B5EF4-FFF2-40B4-BE49-F238E27FC236}">
                <a16:creationId xmlns="" xmlns:a16="http://schemas.microsoft.com/office/drawing/2014/main" id="{6254BAC5-8EB6-4C43-8214-23E725E45B33}"/>
              </a:ext>
            </a:extLst>
          </p:cNvPr>
          <p:cNvSpPr txBox="1">
            <a:spLocks/>
          </p:cNvSpPr>
          <p:nvPr/>
        </p:nvSpPr>
        <p:spPr>
          <a:xfrm>
            <a:off x="3214678" y="4286260"/>
            <a:ext cx="1656184"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Ι. Σπηλιωτόπουλος</a:t>
            </a:r>
            <a:endParaRPr lang="en-US" altLang="ko-KR" sz="1400" dirty="0">
              <a:solidFill>
                <a:prstClr val="white"/>
              </a:solidFill>
            </a:endParaRPr>
          </a:p>
        </p:txBody>
      </p:sp>
      <p:sp>
        <p:nvSpPr>
          <p:cNvPr id="24" name="Content Placeholder 1">
            <a:extLst>
              <a:ext uri="{FF2B5EF4-FFF2-40B4-BE49-F238E27FC236}">
                <a16:creationId xmlns="" xmlns:a16="http://schemas.microsoft.com/office/drawing/2014/main" id="{6254BAC5-8EB6-4C43-8214-23E725E45B33}"/>
              </a:ext>
            </a:extLst>
          </p:cNvPr>
          <p:cNvSpPr txBox="1">
            <a:spLocks/>
          </p:cNvSpPr>
          <p:nvPr/>
        </p:nvSpPr>
        <p:spPr>
          <a:xfrm>
            <a:off x="7000222" y="4264716"/>
            <a:ext cx="1548000"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Μ. </a:t>
            </a:r>
            <a:r>
              <a:rPr lang="el-GR" altLang="ko-KR" sz="1400" dirty="0" err="1">
                <a:solidFill>
                  <a:prstClr val="white"/>
                </a:solidFill>
              </a:rPr>
              <a:t>Σαράκη</a:t>
            </a:r>
            <a:endParaRPr lang="en-US" altLang="ko-KR" sz="1400" dirty="0">
              <a:solidFill>
                <a:prstClr val="white"/>
              </a:solidFill>
            </a:endParaRPr>
          </a:p>
        </p:txBody>
      </p:sp>
      <p:sp>
        <p:nvSpPr>
          <p:cNvPr id="25" name="Content Placeholder 4">
            <a:extLst>
              <a:ext uri="{FF2B5EF4-FFF2-40B4-BE49-F238E27FC236}">
                <a16:creationId xmlns="" xmlns:a16="http://schemas.microsoft.com/office/drawing/2014/main" id="{89133BCF-ED6D-4008-9679-773B7D53BFD9}"/>
              </a:ext>
            </a:extLst>
          </p:cNvPr>
          <p:cNvSpPr txBox="1">
            <a:spLocks/>
          </p:cNvSpPr>
          <p:nvPr/>
        </p:nvSpPr>
        <p:spPr>
          <a:xfrm>
            <a:off x="3275999" y="2512940"/>
            <a:ext cx="1548001" cy="179976"/>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a:t>Αντιπρόεδρος </a:t>
            </a:r>
            <a:r>
              <a:rPr lang="el-GR" altLang="ko-KR" sz="800" dirty="0" err="1"/>
              <a:t>ΕλΣυν</a:t>
            </a:r>
            <a:endParaRPr lang="ko-KR" altLang="en-US" sz="800" dirty="0"/>
          </a:p>
        </p:txBody>
      </p:sp>
      <p:sp>
        <p:nvSpPr>
          <p:cNvPr id="26" name="Content Placeholder 4">
            <a:extLst>
              <a:ext uri="{FF2B5EF4-FFF2-40B4-BE49-F238E27FC236}">
                <a16:creationId xmlns="" xmlns:a16="http://schemas.microsoft.com/office/drawing/2014/main" id="{89133BCF-ED6D-4008-9679-773B7D53BFD9}"/>
              </a:ext>
            </a:extLst>
          </p:cNvPr>
          <p:cNvSpPr txBox="1">
            <a:spLocks/>
          </p:cNvSpPr>
          <p:nvPr/>
        </p:nvSpPr>
        <p:spPr>
          <a:xfrm>
            <a:off x="5000628" y="4680000"/>
            <a:ext cx="1750763" cy="170728"/>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a:t>Γ.Δ. Δημοσιονομικών Ελέγχων</a:t>
            </a:r>
            <a:endParaRPr lang="ko-KR" altLang="en-US" sz="800" dirty="0"/>
          </a:p>
        </p:txBody>
      </p:sp>
      <p:sp>
        <p:nvSpPr>
          <p:cNvPr id="27" name="Content Placeholder 4">
            <a:extLst>
              <a:ext uri="{FF2B5EF4-FFF2-40B4-BE49-F238E27FC236}">
                <a16:creationId xmlns="" xmlns:a16="http://schemas.microsoft.com/office/drawing/2014/main" id="{89133BCF-ED6D-4008-9679-773B7D53BFD9}"/>
              </a:ext>
            </a:extLst>
          </p:cNvPr>
          <p:cNvSpPr txBox="1">
            <a:spLocks/>
          </p:cNvSpPr>
          <p:nvPr/>
        </p:nvSpPr>
        <p:spPr>
          <a:xfrm>
            <a:off x="5143504" y="2520000"/>
            <a:ext cx="1548001" cy="179976"/>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a:t>Νομική Σύμβουλος</a:t>
            </a:r>
            <a:endParaRPr lang="ko-KR" altLang="en-US" sz="800" dirty="0"/>
          </a:p>
        </p:txBody>
      </p:sp>
      <p:sp>
        <p:nvSpPr>
          <p:cNvPr id="28" name="Content Placeholder 4">
            <a:extLst>
              <a:ext uri="{FF2B5EF4-FFF2-40B4-BE49-F238E27FC236}">
                <a16:creationId xmlns="" xmlns:a16="http://schemas.microsoft.com/office/drawing/2014/main" id="{89133BCF-ED6D-4008-9679-773B7D53BFD9}"/>
              </a:ext>
            </a:extLst>
          </p:cNvPr>
          <p:cNvSpPr txBox="1">
            <a:spLocks/>
          </p:cNvSpPr>
          <p:nvPr/>
        </p:nvSpPr>
        <p:spPr>
          <a:xfrm>
            <a:off x="6929454" y="2500310"/>
            <a:ext cx="1675806" cy="19972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a:t>Γ.Δ. Ακεραιότητας &amp; Λογοδοσίας</a:t>
            </a:r>
            <a:endParaRPr lang="ko-KR" altLang="en-US" sz="800" dirty="0"/>
          </a:p>
        </p:txBody>
      </p:sp>
      <p:sp>
        <p:nvSpPr>
          <p:cNvPr id="30" name="Content Placeholder 4">
            <a:extLst>
              <a:ext uri="{FF2B5EF4-FFF2-40B4-BE49-F238E27FC236}">
                <a16:creationId xmlns="" xmlns:a16="http://schemas.microsoft.com/office/drawing/2014/main" id="{89133BCF-ED6D-4008-9679-773B7D53BFD9}"/>
              </a:ext>
            </a:extLst>
          </p:cNvPr>
          <p:cNvSpPr txBox="1">
            <a:spLocks/>
          </p:cNvSpPr>
          <p:nvPr/>
        </p:nvSpPr>
        <p:spPr>
          <a:xfrm>
            <a:off x="3178110" y="4644000"/>
            <a:ext cx="1675806" cy="19972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a:t>Γ.Δ. Ανθρώπινου Δυναμικού</a:t>
            </a:r>
            <a:endParaRPr lang="ko-KR" altLang="en-US" sz="800" dirty="0"/>
          </a:p>
        </p:txBody>
      </p:sp>
      <p:sp>
        <p:nvSpPr>
          <p:cNvPr id="31" name="Content Placeholder 4">
            <a:extLst>
              <a:ext uri="{FF2B5EF4-FFF2-40B4-BE49-F238E27FC236}">
                <a16:creationId xmlns="" xmlns:a16="http://schemas.microsoft.com/office/drawing/2014/main" id="{89133BCF-ED6D-4008-9679-773B7D53BFD9}"/>
              </a:ext>
            </a:extLst>
          </p:cNvPr>
          <p:cNvSpPr txBox="1">
            <a:spLocks/>
          </p:cNvSpPr>
          <p:nvPr/>
        </p:nvSpPr>
        <p:spPr>
          <a:xfrm>
            <a:off x="6954149" y="4646146"/>
            <a:ext cx="1675806" cy="19972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err="1"/>
              <a:t>Τμ</a:t>
            </a:r>
            <a:r>
              <a:rPr lang="el-GR" altLang="ko-KR" sz="800" dirty="0"/>
              <a:t>. Ανασχεδιασμού &amp; Μητρώου</a:t>
            </a:r>
            <a:endParaRPr lang="ko-KR" altLang="en-US" sz="800" dirty="0"/>
          </a:p>
        </p:txBody>
      </p:sp>
      <p:sp>
        <p:nvSpPr>
          <p:cNvPr id="32" name="TextBox 31"/>
          <p:cNvSpPr txBox="1"/>
          <p:nvPr/>
        </p:nvSpPr>
        <p:spPr>
          <a:xfrm>
            <a:off x="206494" y="3318100"/>
            <a:ext cx="2892495" cy="923330"/>
          </a:xfrm>
          <a:prstGeom prst="rect">
            <a:avLst/>
          </a:prstGeom>
          <a:noFill/>
        </p:spPr>
        <p:txBody>
          <a:bodyPr wrap="square" rtlCol="0">
            <a:spAutoFit/>
          </a:bodyPr>
          <a:lstStyle/>
          <a:p>
            <a:pPr algn="ctr"/>
            <a:r>
              <a:rPr lang="el-GR" b="1" dirty="0">
                <a:solidFill>
                  <a:schemeClr val="bg1"/>
                </a:solidFill>
                <a:latin typeface="+mn-lt"/>
              </a:rPr>
              <a:t>Δυνάμει της Απόφασης ΔΙΔΚ/Φ.38/4/οικ.11965/12-6-2020 (ΥΟΔΔ 437)</a:t>
            </a:r>
          </a:p>
        </p:txBody>
      </p:sp>
      <p:sp>
        <p:nvSpPr>
          <p:cNvPr id="33" name="TextBox 32">
            <a:extLst>
              <a:ext uri="{FF2B5EF4-FFF2-40B4-BE49-F238E27FC236}">
                <a16:creationId xmlns="" xmlns:a16="http://schemas.microsoft.com/office/drawing/2014/main" id="{4C7AC393-83BF-4315-AED4-4E03C2D83FA2}"/>
              </a:ext>
            </a:extLst>
          </p:cNvPr>
          <p:cNvSpPr txBox="1"/>
          <p:nvPr/>
        </p:nvSpPr>
        <p:spPr>
          <a:xfrm>
            <a:off x="6029156" y="5305772"/>
            <a:ext cx="288032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sp>
        <p:nvSpPr>
          <p:cNvPr id="34" name="Content Placeholder 1">
            <a:extLst>
              <a:ext uri="{FF2B5EF4-FFF2-40B4-BE49-F238E27FC236}">
                <a16:creationId xmlns="" xmlns:a16="http://schemas.microsoft.com/office/drawing/2014/main" id="{6254BAC5-8EB6-4C43-8214-23E725E45B33}"/>
              </a:ext>
            </a:extLst>
          </p:cNvPr>
          <p:cNvSpPr txBox="1">
            <a:spLocks/>
          </p:cNvSpPr>
          <p:nvPr/>
        </p:nvSpPr>
        <p:spPr>
          <a:xfrm>
            <a:off x="5143504" y="2088000"/>
            <a:ext cx="1548000"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Ι. Λεμπέση</a:t>
            </a:r>
            <a:endParaRPr lang="en-US" altLang="ko-KR" sz="1400" dirty="0">
              <a:solidFill>
                <a:prstClr val="white"/>
              </a:solidFill>
            </a:endParaRPr>
          </a:p>
        </p:txBody>
      </p:sp>
    </p:spTree>
    <p:extLst>
      <p:ext uri="{BB962C8B-B14F-4D97-AF65-F5344CB8AC3E}">
        <p14:creationId xmlns="" xmlns:p14="http://schemas.microsoft.com/office/powerpoint/2010/main" val="397468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p:cNvPicPr>
            <a:picLocks noGrp="1" noChangeAspect="1"/>
          </p:cNvPicPr>
          <p:nvPr>
            <p:ph type="pic" sz="quarter" idx="11"/>
          </p:nvPr>
        </p:nvPicPr>
        <p:blipFill>
          <a:blip r:embed="rId3" cstate="print"/>
          <a:stretch>
            <a:fillRect/>
          </a:stretch>
        </p:blipFill>
        <p:spPr>
          <a:xfrm>
            <a:off x="0" y="-14516"/>
            <a:ext cx="9144000" cy="5715000"/>
          </a:xfrm>
        </p:spPr>
      </p:pic>
      <p:sp>
        <p:nvSpPr>
          <p:cNvPr id="21" name="Right Triangle 20">
            <a:extLst>
              <a:ext uri="{FF2B5EF4-FFF2-40B4-BE49-F238E27FC236}">
                <a16:creationId xmlns="" xmlns:a16="http://schemas.microsoft.com/office/drawing/2014/main" id="{FDCF1E8E-38F5-4985-A46C-E80882D2B3CE}"/>
              </a:ext>
            </a:extLst>
          </p:cNvPr>
          <p:cNvSpPr/>
          <p:nvPr/>
        </p:nvSpPr>
        <p:spPr>
          <a:xfrm flipH="1" flipV="1">
            <a:off x="2541723" y="285747"/>
            <a:ext cx="6602276" cy="5143504"/>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66" name="Right Triangle 65">
            <a:extLst>
              <a:ext uri="{FF2B5EF4-FFF2-40B4-BE49-F238E27FC236}">
                <a16:creationId xmlns="" xmlns:a16="http://schemas.microsoft.com/office/drawing/2014/main" id="{71DAF0CA-DEB0-4800-8C0B-AEFE32E1EDEB}"/>
              </a:ext>
            </a:extLst>
          </p:cNvPr>
          <p:cNvSpPr/>
          <p:nvPr/>
        </p:nvSpPr>
        <p:spPr>
          <a:xfrm flipH="1" flipV="1">
            <a:off x="3215632" y="285750"/>
            <a:ext cx="5928368" cy="4618495"/>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26" name="Right Triangle 25">
            <a:extLst>
              <a:ext uri="{FF2B5EF4-FFF2-40B4-BE49-F238E27FC236}">
                <a16:creationId xmlns="" xmlns:a16="http://schemas.microsoft.com/office/drawing/2014/main" id="{A33CAA8C-7074-4881-9A43-8EA2B21D2D78}"/>
              </a:ext>
            </a:extLst>
          </p:cNvPr>
          <p:cNvSpPr/>
          <p:nvPr/>
        </p:nvSpPr>
        <p:spPr>
          <a:xfrm flipH="1" flipV="1">
            <a:off x="3384354" y="273280"/>
            <a:ext cx="5759645" cy="4487051"/>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62" name="L-Shape 61">
            <a:extLst>
              <a:ext uri="{FF2B5EF4-FFF2-40B4-BE49-F238E27FC236}">
                <a16:creationId xmlns="" xmlns:a16="http://schemas.microsoft.com/office/drawing/2014/main" id="{F9C67B1A-94A2-4003-AA3C-7088642B1891}"/>
              </a:ext>
            </a:extLst>
          </p:cNvPr>
          <p:cNvSpPr/>
          <p:nvPr/>
        </p:nvSpPr>
        <p:spPr>
          <a:xfrm rot="10800000">
            <a:off x="8413165" y="394026"/>
            <a:ext cx="605924" cy="605924"/>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15" fontAlgn="auto">
              <a:spcBef>
                <a:spcPts val="0"/>
              </a:spcBef>
              <a:spcAft>
                <a:spcPts val="0"/>
              </a:spcAft>
            </a:pPr>
            <a:endParaRPr lang="ko-KR" altLang="en-US" sz="2025" dirty="0">
              <a:solidFill>
                <a:prstClr val="white"/>
              </a:solidFill>
              <a:latin typeface="Arial"/>
            </a:endParaRPr>
          </a:p>
        </p:txBody>
      </p:sp>
      <p:sp>
        <p:nvSpPr>
          <p:cNvPr id="64" name="TextBox 63">
            <a:extLst>
              <a:ext uri="{FF2B5EF4-FFF2-40B4-BE49-F238E27FC236}">
                <a16:creationId xmlns="" xmlns:a16="http://schemas.microsoft.com/office/drawing/2014/main" id="{A414C718-81C4-4374-8FE3-5F1040446CF8}"/>
              </a:ext>
            </a:extLst>
          </p:cNvPr>
          <p:cNvSpPr txBox="1"/>
          <p:nvPr/>
        </p:nvSpPr>
        <p:spPr>
          <a:xfrm>
            <a:off x="6112769" y="837401"/>
            <a:ext cx="2787278" cy="2377574"/>
          </a:xfrm>
          <a:prstGeom prst="rect">
            <a:avLst/>
          </a:prstGeom>
          <a:noFill/>
        </p:spPr>
        <p:txBody>
          <a:bodyPr wrap="square" rtlCol="0">
            <a:spAutoFit/>
          </a:bodyPr>
          <a:lstStyle/>
          <a:p>
            <a:pPr algn="just" defTabSz="685715" fontAlgn="auto">
              <a:spcBef>
                <a:spcPts val="0"/>
              </a:spcBef>
              <a:spcAft>
                <a:spcPts val="0"/>
              </a:spcAft>
            </a:pPr>
            <a:r>
              <a:rPr lang="el-GR" altLang="ko-KR" sz="1350" b="1" dirty="0">
                <a:solidFill>
                  <a:prstClr val="white"/>
                </a:solidFill>
                <a:latin typeface="Arial"/>
                <a:cs typeface="Arial" pitchFamily="34" charset="0"/>
              </a:rPr>
              <a:t>Για πρώτη φορά επιδιώκεται η θεσμοθέτηση ενός </a:t>
            </a:r>
            <a:r>
              <a:rPr lang="el-GR" altLang="ko-KR" sz="1350" b="1" u="sng" dirty="0">
                <a:solidFill>
                  <a:prstClr val="white"/>
                </a:solidFill>
                <a:latin typeface="Arial"/>
                <a:cs typeface="Arial" pitchFamily="34" charset="0"/>
              </a:rPr>
              <a:t>ολοκληρωμένου ρυθμιστικού πλαισίου</a:t>
            </a:r>
            <a:r>
              <a:rPr lang="el-GR" altLang="ko-KR" sz="1350" b="1" dirty="0">
                <a:solidFill>
                  <a:prstClr val="white"/>
                </a:solidFill>
                <a:latin typeface="Arial"/>
                <a:cs typeface="Arial" pitchFamily="34" charset="0"/>
              </a:rPr>
              <a:t> για τον Εσωτερικό Έλεγχο, το οποίο αναπτύσσει το πεδίο εφαρμογής του </a:t>
            </a:r>
            <a:r>
              <a:rPr lang="el-GR" altLang="ko-KR" sz="1350" b="1" u="sng" dirty="0">
                <a:solidFill>
                  <a:prstClr val="white"/>
                </a:solidFill>
                <a:latin typeface="Arial"/>
                <a:cs typeface="Arial" pitchFamily="34" charset="0"/>
              </a:rPr>
              <a:t>σε όλους τους φορείς της Γενικής Κυβέρνησης </a:t>
            </a:r>
            <a:r>
              <a:rPr lang="el-GR" altLang="ko-KR" sz="1350" b="1" dirty="0">
                <a:solidFill>
                  <a:prstClr val="white"/>
                </a:solidFill>
                <a:latin typeface="Arial"/>
                <a:cs typeface="Arial" pitchFamily="34" charset="0"/>
              </a:rPr>
              <a:t>και βασίζεται σε </a:t>
            </a:r>
            <a:r>
              <a:rPr lang="el-GR" altLang="ko-KR" sz="1350" b="1" u="sng" dirty="0">
                <a:solidFill>
                  <a:prstClr val="white"/>
                </a:solidFill>
                <a:latin typeface="Arial"/>
                <a:cs typeface="Arial" pitchFamily="34" charset="0"/>
              </a:rPr>
              <a:t>διεθνή πρότυπα και καλές πρακτικές</a:t>
            </a:r>
            <a:r>
              <a:rPr lang="el-GR" altLang="ko-KR" sz="1350" b="1" dirty="0">
                <a:solidFill>
                  <a:prstClr val="white"/>
                </a:solidFill>
                <a:latin typeface="Arial"/>
                <a:cs typeface="Arial" pitchFamily="34" charset="0"/>
              </a:rPr>
              <a:t>, καθιστώντας το έργο αυτό, ιδιαίτερα σημαντικό.</a:t>
            </a:r>
          </a:p>
        </p:txBody>
      </p:sp>
      <p:sp>
        <p:nvSpPr>
          <p:cNvPr id="69" name="Right Triangle 68">
            <a:extLst>
              <a:ext uri="{FF2B5EF4-FFF2-40B4-BE49-F238E27FC236}">
                <a16:creationId xmlns="" xmlns:a16="http://schemas.microsoft.com/office/drawing/2014/main" id="{AADAAEEE-CE2D-4314-B4A5-DCF2C46AFAC2}"/>
              </a:ext>
            </a:extLst>
          </p:cNvPr>
          <p:cNvSpPr/>
          <p:nvPr/>
        </p:nvSpPr>
        <p:spPr>
          <a:xfrm rot="10800000" flipH="1" flipV="1">
            <a:off x="-12820" y="1937959"/>
            <a:ext cx="5124089" cy="3491291"/>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71" name="Right Triangle 70">
            <a:extLst>
              <a:ext uri="{FF2B5EF4-FFF2-40B4-BE49-F238E27FC236}">
                <a16:creationId xmlns="" xmlns:a16="http://schemas.microsoft.com/office/drawing/2014/main" id="{4FBD0F4C-642A-4AC7-8414-F962834814B4}"/>
              </a:ext>
            </a:extLst>
          </p:cNvPr>
          <p:cNvSpPr/>
          <p:nvPr/>
        </p:nvSpPr>
        <p:spPr>
          <a:xfrm rot="10800000" flipH="1" flipV="1">
            <a:off x="-12821" y="2479620"/>
            <a:ext cx="4329100" cy="2949626"/>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72" name="Right Triangle 71">
            <a:extLst>
              <a:ext uri="{FF2B5EF4-FFF2-40B4-BE49-F238E27FC236}">
                <a16:creationId xmlns="" xmlns:a16="http://schemas.microsoft.com/office/drawing/2014/main" id="{2D9FA098-CF1F-440A-86AC-676DF90080AC}"/>
              </a:ext>
            </a:extLst>
          </p:cNvPr>
          <p:cNvSpPr/>
          <p:nvPr/>
        </p:nvSpPr>
        <p:spPr>
          <a:xfrm rot="10800000" flipH="1" flipV="1">
            <a:off x="-12820" y="2611956"/>
            <a:ext cx="4134874" cy="2817291"/>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73" name="L-Shape 72">
            <a:extLst>
              <a:ext uri="{FF2B5EF4-FFF2-40B4-BE49-F238E27FC236}">
                <a16:creationId xmlns="" xmlns:a16="http://schemas.microsoft.com/office/drawing/2014/main" id="{55373D72-D7EE-4AD9-BB39-76739D2D9FDD}"/>
              </a:ext>
            </a:extLst>
          </p:cNvPr>
          <p:cNvSpPr/>
          <p:nvPr/>
        </p:nvSpPr>
        <p:spPr>
          <a:xfrm>
            <a:off x="112092" y="4715047"/>
            <a:ext cx="605924" cy="605924"/>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15" fontAlgn="auto">
              <a:spcBef>
                <a:spcPts val="0"/>
              </a:spcBef>
              <a:spcAft>
                <a:spcPts val="0"/>
              </a:spcAft>
            </a:pPr>
            <a:endParaRPr lang="ko-KR" altLang="en-US" sz="2025" dirty="0">
              <a:solidFill>
                <a:prstClr val="white"/>
              </a:solidFill>
              <a:latin typeface="Arial"/>
            </a:endParaRPr>
          </a:p>
        </p:txBody>
      </p:sp>
      <p:sp>
        <p:nvSpPr>
          <p:cNvPr id="16" name="TextBox 15">
            <a:extLst>
              <a:ext uri="{FF2B5EF4-FFF2-40B4-BE49-F238E27FC236}">
                <a16:creationId xmlns="" xmlns:a16="http://schemas.microsoft.com/office/drawing/2014/main" id="{A414C718-81C4-4374-8FE3-5F1040446CF8}"/>
              </a:ext>
            </a:extLst>
          </p:cNvPr>
          <p:cNvSpPr txBox="1"/>
          <p:nvPr/>
        </p:nvSpPr>
        <p:spPr>
          <a:xfrm>
            <a:off x="2990027" y="491152"/>
            <a:ext cx="2787278" cy="369332"/>
          </a:xfrm>
          <a:prstGeom prst="rect">
            <a:avLst/>
          </a:prstGeom>
          <a:noFill/>
        </p:spPr>
        <p:txBody>
          <a:bodyPr wrap="square" rtlCol="0">
            <a:spAutoFit/>
          </a:bodyPr>
          <a:lstStyle/>
          <a:p>
            <a:pPr algn="ctr" defTabSz="685715" fontAlgn="auto">
              <a:spcBef>
                <a:spcPts val="0"/>
              </a:spcBef>
              <a:spcAft>
                <a:spcPts val="0"/>
              </a:spcAft>
            </a:pPr>
            <a:r>
              <a:rPr lang="el-GR" altLang="ko-KR" b="1" dirty="0">
                <a:solidFill>
                  <a:prstClr val="white"/>
                </a:solidFill>
                <a:latin typeface="Arial"/>
                <a:cs typeface="Arial" pitchFamily="34" charset="0"/>
              </a:rPr>
              <a:t>ΕΜΒΛΗΜΑΤΙΚΟ ΕΡΓΟ</a:t>
            </a:r>
          </a:p>
        </p:txBody>
      </p:sp>
    </p:spTree>
    <p:extLst>
      <p:ext uri="{BB962C8B-B14F-4D97-AF65-F5344CB8AC3E}">
        <p14:creationId xmlns="" xmlns:p14="http://schemas.microsoft.com/office/powerpoint/2010/main" val="379739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t>Ποια ζητήματα αντιμετωπίζει η αξιολογούμενη ρύθμιση;</a:t>
            </a:r>
          </a:p>
        </p:txBody>
      </p:sp>
      <p:sp>
        <p:nvSpPr>
          <p:cNvPr id="7" name="Pie 57">
            <a:extLst>
              <a:ext uri="{FF2B5EF4-FFF2-40B4-BE49-F238E27FC236}">
                <a16:creationId xmlns="" xmlns:a16="http://schemas.microsoft.com/office/drawing/2014/main" id="{C80B65BC-FDA5-461E-B0C4-C949AC716722}"/>
              </a:ext>
            </a:extLst>
          </p:cNvPr>
          <p:cNvSpPr/>
          <p:nvPr/>
        </p:nvSpPr>
        <p:spPr>
          <a:xfrm rot="9535314">
            <a:off x="-525222" y="1971538"/>
            <a:ext cx="2780906" cy="2780906"/>
          </a:xfrm>
          <a:prstGeom prst="pie">
            <a:avLst>
              <a:gd name="adj1" fmla="val 13751092"/>
              <a:gd name="adj2" fmla="val 17137598"/>
            </a:avLst>
          </a:prstGeom>
          <a:solidFill>
            <a:srgbClr val="9CCCD2"/>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black"/>
              </a:solidFill>
              <a:effectLst/>
              <a:uLnTx/>
              <a:uFillTx/>
              <a:latin typeface="Arial"/>
              <a:cs typeface="+mn-cs"/>
            </a:endParaRPr>
          </a:p>
        </p:txBody>
      </p:sp>
      <p:sp>
        <p:nvSpPr>
          <p:cNvPr id="8" name="Pie 58">
            <a:extLst>
              <a:ext uri="{FF2B5EF4-FFF2-40B4-BE49-F238E27FC236}">
                <a16:creationId xmlns="" xmlns:a16="http://schemas.microsoft.com/office/drawing/2014/main" id="{C9A723F1-926F-4024-957A-E44FCBE53A91}"/>
              </a:ext>
            </a:extLst>
          </p:cNvPr>
          <p:cNvSpPr/>
          <p:nvPr/>
        </p:nvSpPr>
        <p:spPr>
          <a:xfrm rot="6404358">
            <a:off x="-785932" y="1710829"/>
            <a:ext cx="3302326" cy="3302326"/>
          </a:xfrm>
          <a:prstGeom prst="pie">
            <a:avLst>
              <a:gd name="adj1" fmla="val 13287234"/>
              <a:gd name="adj2" fmla="val 16926759"/>
            </a:avLst>
          </a:prstGeom>
          <a:solidFill>
            <a:srgbClr val="8CBABE"/>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dirty="0">
              <a:ln>
                <a:noFill/>
              </a:ln>
              <a:solidFill>
                <a:prstClr val="black"/>
              </a:solidFill>
              <a:effectLst/>
              <a:uLnTx/>
              <a:uFillTx/>
              <a:latin typeface="Arial"/>
              <a:cs typeface="+mn-cs"/>
            </a:endParaRPr>
          </a:p>
        </p:txBody>
      </p:sp>
      <p:sp>
        <p:nvSpPr>
          <p:cNvPr id="9" name="Pie 59">
            <a:extLst>
              <a:ext uri="{FF2B5EF4-FFF2-40B4-BE49-F238E27FC236}">
                <a16:creationId xmlns="" xmlns:a16="http://schemas.microsoft.com/office/drawing/2014/main" id="{ECD920CE-07FD-4702-804D-3A2E13833783}"/>
              </a:ext>
            </a:extLst>
          </p:cNvPr>
          <p:cNvSpPr/>
          <p:nvPr/>
        </p:nvSpPr>
        <p:spPr>
          <a:xfrm rot="2490880">
            <a:off x="-1034545" y="1445714"/>
            <a:ext cx="3823745" cy="3823745"/>
          </a:xfrm>
          <a:prstGeom prst="pie">
            <a:avLst>
              <a:gd name="adj1" fmla="val 13751092"/>
              <a:gd name="adj2" fmla="val 17239245"/>
            </a:avLst>
          </a:prstGeom>
          <a:solidFill>
            <a:srgbClr val="507C89"/>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black"/>
              </a:solidFill>
              <a:effectLst/>
              <a:uLnTx/>
              <a:uFillTx/>
              <a:latin typeface="Arial"/>
              <a:cs typeface="+mn-cs"/>
            </a:endParaRPr>
          </a:p>
        </p:txBody>
      </p:sp>
      <p:sp>
        <p:nvSpPr>
          <p:cNvPr id="10" name="Oval 76">
            <a:extLst>
              <a:ext uri="{FF2B5EF4-FFF2-40B4-BE49-F238E27FC236}">
                <a16:creationId xmlns="" xmlns:a16="http://schemas.microsoft.com/office/drawing/2014/main" id="{FCC7DE08-A80E-426D-88AA-623BCEECA2D7}"/>
              </a:ext>
            </a:extLst>
          </p:cNvPr>
          <p:cNvSpPr/>
          <p:nvPr/>
        </p:nvSpPr>
        <p:spPr>
          <a:xfrm>
            <a:off x="435858" y="2916117"/>
            <a:ext cx="882938" cy="882938"/>
          </a:xfrm>
          <a:prstGeom prst="ellipse">
            <a:avLst/>
          </a:prstGeom>
          <a:solidFill>
            <a:sysClr val="window" lastClr="FFFFFF"/>
          </a:solidFill>
          <a:ln w="12700" cap="flat" cmpd="sng" algn="ctr">
            <a:solidFill>
              <a:srgbClr val="9CCCD2"/>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mn-cs"/>
            </a:endParaRPr>
          </a:p>
        </p:txBody>
      </p:sp>
      <p:cxnSp>
        <p:nvCxnSpPr>
          <p:cNvPr id="11" name="Straight Arrow Connector 43">
            <a:extLst>
              <a:ext uri="{FF2B5EF4-FFF2-40B4-BE49-F238E27FC236}">
                <a16:creationId xmlns="" xmlns:a16="http://schemas.microsoft.com/office/drawing/2014/main" id="{71DFF1AE-1FD0-4FD3-B938-1BE7AA931AF4}"/>
              </a:ext>
            </a:extLst>
          </p:cNvPr>
          <p:cNvCxnSpPr/>
          <p:nvPr/>
        </p:nvCxnSpPr>
        <p:spPr>
          <a:xfrm>
            <a:off x="2571736" y="3143252"/>
            <a:ext cx="810000" cy="3158"/>
          </a:xfrm>
          <a:prstGeom prst="straightConnector1">
            <a:avLst/>
          </a:prstGeom>
          <a:noFill/>
          <a:ln w="38100" cap="flat" cmpd="sng" algn="ctr">
            <a:solidFill>
              <a:srgbClr val="8CBABE"/>
            </a:solidFill>
            <a:prstDash val="solid"/>
            <a:miter lim="800000"/>
            <a:tailEnd type="oval" w="med" len="med"/>
          </a:ln>
          <a:effectLst/>
        </p:spPr>
      </p:cxnSp>
      <p:cxnSp>
        <p:nvCxnSpPr>
          <p:cNvPr id="12" name="Straight Arrow Connector 44">
            <a:extLst>
              <a:ext uri="{FF2B5EF4-FFF2-40B4-BE49-F238E27FC236}">
                <a16:creationId xmlns="" xmlns:a16="http://schemas.microsoft.com/office/drawing/2014/main" id="{4ABB802B-A7C8-490E-9549-1985B6E3D2E7}"/>
              </a:ext>
            </a:extLst>
          </p:cNvPr>
          <p:cNvCxnSpPr/>
          <p:nvPr/>
        </p:nvCxnSpPr>
        <p:spPr>
          <a:xfrm>
            <a:off x="2214546" y="4357698"/>
            <a:ext cx="810000" cy="0"/>
          </a:xfrm>
          <a:prstGeom prst="straightConnector1">
            <a:avLst/>
          </a:prstGeom>
          <a:noFill/>
          <a:ln w="38100" cap="flat" cmpd="sng" algn="ctr">
            <a:solidFill>
              <a:srgbClr val="9CCCD2"/>
            </a:solidFill>
            <a:prstDash val="solid"/>
            <a:miter lim="800000"/>
            <a:tailEnd type="oval" w="med" len="med"/>
          </a:ln>
          <a:effectLst/>
        </p:spPr>
      </p:cxnSp>
      <p:cxnSp>
        <p:nvCxnSpPr>
          <p:cNvPr id="15" name="Straight Arrow Connector 47">
            <a:extLst>
              <a:ext uri="{FF2B5EF4-FFF2-40B4-BE49-F238E27FC236}">
                <a16:creationId xmlns="" xmlns:a16="http://schemas.microsoft.com/office/drawing/2014/main" id="{AD22EA86-731E-46D4-B886-CC5481DF8F0C}"/>
              </a:ext>
            </a:extLst>
          </p:cNvPr>
          <p:cNvCxnSpPr/>
          <p:nvPr/>
        </p:nvCxnSpPr>
        <p:spPr>
          <a:xfrm>
            <a:off x="2285984" y="1857368"/>
            <a:ext cx="810000" cy="0"/>
          </a:xfrm>
          <a:prstGeom prst="straightConnector1">
            <a:avLst/>
          </a:prstGeom>
          <a:noFill/>
          <a:ln w="38100" cap="flat" cmpd="sng" algn="ctr">
            <a:solidFill>
              <a:srgbClr val="507C89"/>
            </a:solidFill>
            <a:prstDash val="solid"/>
            <a:miter lim="800000"/>
            <a:tailEnd type="oval" w="med" len="med"/>
          </a:ln>
          <a:effectLst/>
        </p:spPr>
      </p:cxnSp>
      <p:sp>
        <p:nvSpPr>
          <p:cNvPr id="16" name="Text Placeholder 12">
            <a:extLst>
              <a:ext uri="{FF2B5EF4-FFF2-40B4-BE49-F238E27FC236}">
                <a16:creationId xmlns="" xmlns:a16="http://schemas.microsoft.com/office/drawing/2014/main" id="{6DB3B6EA-A734-420C-A2D2-1E48ABEC7DC2}"/>
              </a:ext>
            </a:extLst>
          </p:cNvPr>
          <p:cNvSpPr txBox="1">
            <a:spLocks/>
          </p:cNvSpPr>
          <p:nvPr/>
        </p:nvSpPr>
        <p:spPr>
          <a:xfrm>
            <a:off x="3377545" y="1357302"/>
            <a:ext cx="5409297" cy="92869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fontAlgn="auto">
              <a:spcAft>
                <a:spcPts val="0"/>
              </a:spcAft>
              <a:buNone/>
            </a:pPr>
            <a:r>
              <a:rPr lang="el-GR" altLang="ko-KR" sz="1600" dirty="0">
                <a:solidFill>
                  <a:prstClr val="black">
                    <a:lumMod val="75000"/>
                    <a:lumOff val="25000"/>
                  </a:prstClr>
                </a:solidFill>
                <a:cs typeface="Calibri" panose="020F0502020204030204" pitchFamily="34" charset="0"/>
              </a:rPr>
              <a:t>Αποσαφηνίζεται το πεδίο λειτουργίας του Εσωτερικού Ελέγχου, του οποίου το νομικό πλαίσιο χαρακτηριζόταν από κατακερματισμό ρυθμίσεων και από εννοιολογικές αντιφάσεις.</a:t>
            </a:r>
          </a:p>
        </p:txBody>
      </p:sp>
      <p:sp>
        <p:nvSpPr>
          <p:cNvPr id="17" name="Text Placeholder 12">
            <a:extLst>
              <a:ext uri="{FF2B5EF4-FFF2-40B4-BE49-F238E27FC236}">
                <a16:creationId xmlns="" xmlns:a16="http://schemas.microsoft.com/office/drawing/2014/main" id="{5B570EDB-26E0-495A-A74E-6041781A178D}"/>
              </a:ext>
            </a:extLst>
          </p:cNvPr>
          <p:cNvSpPr txBox="1">
            <a:spLocks/>
          </p:cNvSpPr>
          <p:nvPr/>
        </p:nvSpPr>
        <p:spPr>
          <a:xfrm>
            <a:off x="3175633" y="1970914"/>
            <a:ext cx="5354330" cy="6478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fontAlgn="auto">
              <a:spcAft>
                <a:spcPts val="0"/>
              </a:spcAft>
              <a:buNone/>
            </a:pPr>
            <a:endParaRPr lang="el-GR" altLang="ko-KR" sz="1050" dirty="0">
              <a:solidFill>
                <a:prstClr val="black">
                  <a:lumMod val="75000"/>
                  <a:lumOff val="25000"/>
                </a:prstClr>
              </a:solidFill>
              <a:cs typeface="Calibri" panose="020F0502020204030204" pitchFamily="34" charset="0"/>
            </a:endParaRPr>
          </a:p>
        </p:txBody>
      </p:sp>
      <p:sp>
        <p:nvSpPr>
          <p:cNvPr id="18" name="Text Placeholder 12">
            <a:extLst>
              <a:ext uri="{FF2B5EF4-FFF2-40B4-BE49-F238E27FC236}">
                <a16:creationId xmlns="" xmlns:a16="http://schemas.microsoft.com/office/drawing/2014/main" id="{94569798-852D-4A45-81F4-C627437E1581}"/>
              </a:ext>
            </a:extLst>
          </p:cNvPr>
          <p:cNvSpPr txBox="1">
            <a:spLocks/>
          </p:cNvSpPr>
          <p:nvPr/>
        </p:nvSpPr>
        <p:spPr>
          <a:xfrm>
            <a:off x="3214678" y="4000508"/>
            <a:ext cx="4844136" cy="6695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fontAlgn="auto">
              <a:spcAft>
                <a:spcPts val="0"/>
              </a:spcAft>
              <a:buNone/>
            </a:pPr>
            <a:r>
              <a:rPr lang="en-US" altLang="ko-KR" sz="1600" dirty="0">
                <a:solidFill>
                  <a:prstClr val="black">
                    <a:lumMod val="75000"/>
                    <a:lumOff val="25000"/>
                  </a:prstClr>
                </a:solidFill>
                <a:cs typeface="Calibri" panose="020F0502020204030204" pitchFamily="34" charset="0"/>
              </a:rPr>
              <a:t>A</a:t>
            </a:r>
            <a:r>
              <a:rPr lang="el-GR" altLang="ko-KR" sz="1600" dirty="0" err="1">
                <a:solidFill>
                  <a:prstClr val="black">
                    <a:lumMod val="75000"/>
                    <a:lumOff val="25000"/>
                  </a:prstClr>
                </a:solidFill>
                <a:cs typeface="Calibri" panose="020F0502020204030204" pitchFamily="34" charset="0"/>
              </a:rPr>
              <a:t>ποσαφηνίζονται</a:t>
            </a:r>
            <a:r>
              <a:rPr lang="el-GR" altLang="ko-KR" sz="1600" dirty="0">
                <a:solidFill>
                  <a:prstClr val="black">
                    <a:lumMod val="75000"/>
                    <a:lumOff val="25000"/>
                  </a:prstClr>
                </a:solidFill>
                <a:cs typeface="Calibri" panose="020F0502020204030204" pitchFamily="34" charset="0"/>
              </a:rPr>
              <a:t> οι αρμοδιότητες των φορέων και αρχών που έχουν ελεγκτική, εποπτική και συντονιστική αρμοδιότητα  (Ελεγκτικό Συνέδριο, Υπουργείο Οικονομικών, Εθνική Αρχή Διαφάνειας).</a:t>
            </a:r>
          </a:p>
        </p:txBody>
      </p:sp>
      <p:sp>
        <p:nvSpPr>
          <p:cNvPr id="19" name="Text Placeholder 12">
            <a:extLst>
              <a:ext uri="{FF2B5EF4-FFF2-40B4-BE49-F238E27FC236}">
                <a16:creationId xmlns="" xmlns:a16="http://schemas.microsoft.com/office/drawing/2014/main" id="{ED2284E6-0A4B-4809-957E-A9F702613DF6}"/>
              </a:ext>
            </a:extLst>
          </p:cNvPr>
          <p:cNvSpPr txBox="1">
            <a:spLocks/>
          </p:cNvSpPr>
          <p:nvPr/>
        </p:nvSpPr>
        <p:spPr>
          <a:xfrm>
            <a:off x="3714744" y="2714624"/>
            <a:ext cx="4743221" cy="93781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fontAlgn="auto">
              <a:spcAft>
                <a:spcPts val="0"/>
              </a:spcAft>
              <a:buFont typeface="Arial" pitchFamily="34" charset="0"/>
              <a:buNone/>
            </a:pPr>
            <a:r>
              <a:rPr lang="el-GR" altLang="ko-KR" sz="1600" dirty="0">
                <a:solidFill>
                  <a:prstClr val="black">
                    <a:lumMod val="75000"/>
                    <a:lumOff val="25000"/>
                  </a:prstClr>
                </a:solidFill>
                <a:cs typeface="Calibri" panose="020F0502020204030204" pitchFamily="34" charset="0"/>
              </a:rPr>
              <a:t>Προωθείται η συμμόρφωση των κανόνων λειτουργίας και δραστηριοτήτων του Εσωτερικού Ελέγχου με τα  Διεθνή Πρότυπα Εσωτερικού Ελέγχου και τις διεθνείς βέλτιστες πρακτικές.</a:t>
            </a:r>
          </a:p>
        </p:txBody>
      </p:sp>
      <p:sp>
        <p:nvSpPr>
          <p:cNvPr id="21" name="Donut 8">
            <a:extLst>
              <a:ext uri="{FF2B5EF4-FFF2-40B4-BE49-F238E27FC236}">
                <a16:creationId xmlns="" xmlns:a16="http://schemas.microsoft.com/office/drawing/2014/main" id="{E9FD8605-228B-4338-98DB-2324AAB33959}"/>
              </a:ext>
            </a:extLst>
          </p:cNvPr>
          <p:cNvSpPr/>
          <p:nvPr/>
        </p:nvSpPr>
        <p:spPr>
          <a:xfrm>
            <a:off x="693797" y="3128988"/>
            <a:ext cx="374976" cy="448217"/>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ysClr val="windowText" lastClr="000000">
              <a:lumMod val="75000"/>
              <a:lumOff val="25000"/>
            </a:sys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black"/>
              </a:solidFill>
              <a:effectLst/>
              <a:uLnTx/>
              <a:uFillTx/>
              <a:latin typeface="Arial"/>
              <a:cs typeface="+mn-cs"/>
            </a:endParaRPr>
          </a:p>
        </p:txBody>
      </p:sp>
      <p:pic>
        <p:nvPicPr>
          <p:cNvPr id="22" name="Εικόνα 2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14414" y="2000244"/>
            <a:ext cx="645121" cy="626934"/>
          </a:xfrm>
          <a:prstGeom prst="rect">
            <a:avLst/>
          </a:prstGeom>
        </p:spPr>
      </p:pic>
      <p:pic>
        <p:nvPicPr>
          <p:cNvPr id="23" name="Εικόνα 2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00166" y="3071814"/>
            <a:ext cx="778673" cy="428628"/>
          </a:xfrm>
          <a:prstGeom prst="rect">
            <a:avLst/>
          </a:prstGeom>
        </p:spPr>
      </p:pic>
      <p:pic>
        <p:nvPicPr>
          <p:cNvPr id="25" name="Εικόνα 2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142976" y="3857632"/>
            <a:ext cx="509541" cy="547732"/>
          </a:xfrm>
          <a:prstGeom prst="rect">
            <a:avLst/>
          </a:prstGeom>
        </p:spPr>
      </p:pic>
      <p:sp>
        <p:nvSpPr>
          <p:cNvPr id="27" name="TextBox 26">
            <a:extLst>
              <a:ext uri="{FF2B5EF4-FFF2-40B4-BE49-F238E27FC236}">
                <a16:creationId xmlns="" xmlns:a16="http://schemas.microsoft.com/office/drawing/2014/main" id="{4C7AC393-83BF-4315-AED4-4E03C2D83FA2}"/>
              </a:ext>
            </a:extLst>
          </p:cNvPr>
          <p:cNvSpPr txBox="1"/>
          <p:nvPr/>
        </p:nvSpPr>
        <p:spPr>
          <a:xfrm>
            <a:off x="6029156" y="5305772"/>
            <a:ext cx="288032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spTree>
    <p:extLst>
      <p:ext uri="{BB962C8B-B14F-4D97-AF65-F5344CB8AC3E}">
        <p14:creationId xmlns="" xmlns:p14="http://schemas.microsoft.com/office/powerpoint/2010/main" val="7032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t>Ποιοι είναι οι στόχοι της αξιολογούμενης ρύθμισης; </a:t>
            </a:r>
          </a:p>
        </p:txBody>
      </p:sp>
      <p:sp>
        <p:nvSpPr>
          <p:cNvPr id="5" name="막힌 원호 37">
            <a:extLst>
              <a:ext uri="{FF2B5EF4-FFF2-40B4-BE49-F238E27FC236}">
                <a16:creationId xmlns="" xmlns:a16="http://schemas.microsoft.com/office/drawing/2014/main" id="{5FF6AB18-8F45-486F-B97C-05783D1DBAB0}"/>
              </a:ext>
            </a:extLst>
          </p:cNvPr>
          <p:cNvSpPr/>
          <p:nvPr/>
        </p:nvSpPr>
        <p:spPr>
          <a:xfrm rot="10800000">
            <a:off x="3008813" y="1702121"/>
            <a:ext cx="3105000" cy="3105000"/>
          </a:xfrm>
          <a:prstGeom prst="blockArc">
            <a:avLst>
              <a:gd name="adj1" fmla="val 10756194"/>
              <a:gd name="adj2" fmla="val 30178"/>
              <a:gd name="adj3" fmla="val 394"/>
            </a:avLst>
          </a:prstGeom>
          <a:solidFill>
            <a:sysClr val="window" lastClr="FFFFFF"/>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black"/>
              </a:solidFill>
              <a:effectLst/>
              <a:uLnTx/>
              <a:uFillTx/>
              <a:latin typeface="Arial"/>
              <a:cs typeface="+mn-cs"/>
            </a:endParaRPr>
          </a:p>
        </p:txBody>
      </p:sp>
      <p:sp>
        <p:nvSpPr>
          <p:cNvPr id="9" name="Oval 10">
            <a:extLst>
              <a:ext uri="{FF2B5EF4-FFF2-40B4-BE49-F238E27FC236}">
                <a16:creationId xmlns="" xmlns:a16="http://schemas.microsoft.com/office/drawing/2014/main" id="{B6BC0EDE-845B-48E3-8513-1F4BDE9AA1B3}"/>
              </a:ext>
            </a:extLst>
          </p:cNvPr>
          <p:cNvSpPr/>
          <p:nvPr/>
        </p:nvSpPr>
        <p:spPr>
          <a:xfrm rot="1848217">
            <a:off x="3896277" y="1583929"/>
            <a:ext cx="1218786" cy="997616"/>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rgbClr val="507C89"/>
          </a:solidFill>
          <a:ln w="19050" cap="flat" cmpd="sng" algn="ctr">
            <a:solidFill>
              <a:sysClr val="window" lastClr="FFFFFF"/>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Arial" pitchFamily="34" charset="0"/>
            </a:endParaRPr>
          </a:p>
        </p:txBody>
      </p:sp>
      <p:sp>
        <p:nvSpPr>
          <p:cNvPr id="11" name="Oval 10">
            <a:extLst>
              <a:ext uri="{FF2B5EF4-FFF2-40B4-BE49-F238E27FC236}">
                <a16:creationId xmlns="" xmlns:a16="http://schemas.microsoft.com/office/drawing/2014/main" id="{66A013C7-BB1A-4677-8553-7453E03C79E4}"/>
              </a:ext>
            </a:extLst>
          </p:cNvPr>
          <p:cNvSpPr/>
          <p:nvPr/>
        </p:nvSpPr>
        <p:spPr>
          <a:xfrm rot="1848217" flipH="1">
            <a:off x="5003800" y="2244240"/>
            <a:ext cx="1218786" cy="997616"/>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rgbClr val="8CBABE"/>
          </a:solidFill>
          <a:ln w="19050" cap="flat" cmpd="sng" algn="ctr">
            <a:solidFill>
              <a:sysClr val="window" lastClr="FFFFFF"/>
            </a:solidFill>
            <a:prstDash val="solid"/>
            <a:miter lim="800000"/>
          </a:ln>
          <a:effectLst/>
        </p:spPr>
        <p:txBody>
          <a:bodyPr rtlCol="0" anchor="ctr"/>
          <a:lstStyle/>
          <a:p>
            <a:pPr algn="ctr" defTabSz="685715" fontAlgn="auto">
              <a:spcBef>
                <a:spcPts val="0"/>
              </a:spcBef>
              <a:spcAft>
                <a:spcPts val="0"/>
              </a:spcAft>
              <a:defRPr/>
            </a:pPr>
            <a:endParaRPr lang="ko-KR" altLang="en-US" sz="2025" kern="0">
              <a:solidFill>
                <a:prstClr val="white"/>
              </a:solidFill>
              <a:latin typeface="Arial"/>
              <a:cs typeface="Arial" pitchFamily="34" charset="0"/>
            </a:endParaRPr>
          </a:p>
        </p:txBody>
      </p:sp>
      <p:sp>
        <p:nvSpPr>
          <p:cNvPr id="12" name="Oval 10">
            <a:extLst>
              <a:ext uri="{FF2B5EF4-FFF2-40B4-BE49-F238E27FC236}">
                <a16:creationId xmlns="" xmlns:a16="http://schemas.microsoft.com/office/drawing/2014/main" id="{184DDF4D-281A-499D-9B10-F2AC0F16CB1D}"/>
              </a:ext>
            </a:extLst>
          </p:cNvPr>
          <p:cNvSpPr/>
          <p:nvPr/>
        </p:nvSpPr>
        <p:spPr>
          <a:xfrm rot="9048217">
            <a:off x="4993745" y="3273626"/>
            <a:ext cx="1218786" cy="997616"/>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rgbClr val="9CCCD2"/>
          </a:solidFill>
          <a:ln w="19050" cap="flat" cmpd="sng" algn="ctr">
            <a:solidFill>
              <a:sysClr val="window" lastClr="FFFFFF"/>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Arial" pitchFamily="34" charset="0"/>
            </a:endParaRPr>
          </a:p>
        </p:txBody>
      </p:sp>
      <p:sp>
        <p:nvSpPr>
          <p:cNvPr id="13" name="Oval 10">
            <a:extLst>
              <a:ext uri="{FF2B5EF4-FFF2-40B4-BE49-F238E27FC236}">
                <a16:creationId xmlns="" xmlns:a16="http://schemas.microsoft.com/office/drawing/2014/main" id="{C178DA91-1D0C-4D7A-826B-396037A7628E}"/>
              </a:ext>
            </a:extLst>
          </p:cNvPr>
          <p:cNvSpPr/>
          <p:nvPr/>
        </p:nvSpPr>
        <p:spPr>
          <a:xfrm rot="1848217" flipV="1">
            <a:off x="2900354" y="3254364"/>
            <a:ext cx="1218786" cy="997616"/>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rgbClr val="8CBABE"/>
          </a:solidFill>
          <a:ln w="19050" cap="flat" cmpd="sng" algn="ctr">
            <a:solidFill>
              <a:sysClr val="window" lastClr="FFFFFF"/>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Arial" pitchFamily="34" charset="0"/>
            </a:endParaRPr>
          </a:p>
        </p:txBody>
      </p:sp>
      <p:sp>
        <p:nvSpPr>
          <p:cNvPr id="14" name="Oval 10">
            <a:extLst>
              <a:ext uri="{FF2B5EF4-FFF2-40B4-BE49-F238E27FC236}">
                <a16:creationId xmlns="" xmlns:a16="http://schemas.microsoft.com/office/drawing/2014/main" id="{6669F63D-5628-4EF7-8E21-93FA8482BAFE}"/>
              </a:ext>
            </a:extLst>
          </p:cNvPr>
          <p:cNvSpPr/>
          <p:nvPr/>
        </p:nvSpPr>
        <p:spPr>
          <a:xfrm rot="19848217">
            <a:off x="2920307" y="2216554"/>
            <a:ext cx="1218786" cy="997616"/>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rgbClr val="9CCCD2"/>
          </a:solidFill>
          <a:ln w="19050" cap="flat" cmpd="sng" algn="ctr">
            <a:solidFill>
              <a:sysClr val="window" lastClr="FFFFFF"/>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dirty="0">
              <a:ln>
                <a:noFill/>
              </a:ln>
              <a:solidFill>
                <a:prstClr val="white"/>
              </a:solidFill>
              <a:effectLst/>
              <a:uLnTx/>
              <a:uFillTx/>
              <a:latin typeface="Arial"/>
              <a:cs typeface="Arial" pitchFamily="34" charset="0"/>
            </a:endParaRPr>
          </a:p>
        </p:txBody>
      </p:sp>
      <p:sp>
        <p:nvSpPr>
          <p:cNvPr id="8" name="Oval 5">
            <a:extLst>
              <a:ext uri="{FF2B5EF4-FFF2-40B4-BE49-F238E27FC236}">
                <a16:creationId xmlns="" xmlns:a16="http://schemas.microsoft.com/office/drawing/2014/main" id="{68D62E02-6E2D-43B3-8D20-81D99548CB3C}"/>
              </a:ext>
            </a:extLst>
          </p:cNvPr>
          <p:cNvSpPr/>
          <p:nvPr/>
        </p:nvSpPr>
        <p:spPr>
          <a:xfrm>
            <a:off x="3798436" y="2498627"/>
            <a:ext cx="1529664" cy="1529664"/>
          </a:xfrm>
          <a:prstGeom prst="ellipse">
            <a:avLst/>
          </a:prstGeom>
          <a:solidFill>
            <a:srgbClr val="ECECEC"/>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Arial" pitchFamily="34" charset="0"/>
            </a:endParaRPr>
          </a:p>
        </p:txBody>
      </p:sp>
      <p:sp>
        <p:nvSpPr>
          <p:cNvPr id="15" name="TextBox 14">
            <a:extLst>
              <a:ext uri="{FF2B5EF4-FFF2-40B4-BE49-F238E27FC236}">
                <a16:creationId xmlns="" xmlns:a16="http://schemas.microsoft.com/office/drawing/2014/main" id="{9649D78A-AEBA-4044-83FA-B0965D34BA05}"/>
              </a:ext>
            </a:extLst>
          </p:cNvPr>
          <p:cNvSpPr txBox="1"/>
          <p:nvPr/>
        </p:nvSpPr>
        <p:spPr>
          <a:xfrm>
            <a:off x="3857620" y="3000376"/>
            <a:ext cx="1460401" cy="415498"/>
          </a:xfrm>
          <a:prstGeom prst="rect">
            <a:avLst/>
          </a:prstGeom>
          <a:noFill/>
        </p:spPr>
        <p:txBody>
          <a:bodyPr wrap="square" rtlCol="0" anchor="ctr">
            <a:spAutoFit/>
          </a:bodyPr>
          <a:lstStyle/>
          <a:p>
            <a:pPr algn="ctr" defTabSz="685715" fontAlgn="auto">
              <a:spcBef>
                <a:spcPts val="0"/>
              </a:spcBef>
              <a:spcAft>
                <a:spcPts val="0"/>
              </a:spcAft>
            </a:pPr>
            <a:r>
              <a:rPr lang="el-GR" altLang="ko-KR" sz="2100" b="1" dirty="0">
                <a:solidFill>
                  <a:prstClr val="black">
                    <a:lumMod val="75000"/>
                    <a:lumOff val="25000"/>
                  </a:prstClr>
                </a:solidFill>
                <a:latin typeface="Calibri" panose="020F0502020204030204" pitchFamily="34" charset="0"/>
                <a:cs typeface="Calibri" panose="020F0502020204030204" pitchFamily="34" charset="0"/>
              </a:rPr>
              <a:t>ΣΤΟΧΟΙ</a:t>
            </a:r>
            <a:endParaRPr lang="ko-KR" altLang="en-US" sz="2100" b="1"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 xmlns:a16="http://schemas.microsoft.com/office/drawing/2014/main" id="{0F0852F1-D7DB-4BEE-83BF-A882D7B9053F}"/>
              </a:ext>
            </a:extLst>
          </p:cNvPr>
          <p:cNvSpPr txBox="1"/>
          <p:nvPr/>
        </p:nvSpPr>
        <p:spPr>
          <a:xfrm>
            <a:off x="285720" y="1376917"/>
            <a:ext cx="2649807" cy="954106"/>
          </a:xfrm>
          <a:prstGeom prst="rect">
            <a:avLst/>
          </a:prstGeom>
          <a:noFill/>
        </p:spPr>
        <p:txBody>
          <a:bodyPr wrap="square" rtlCol="0" anchor="ctr">
            <a:spAutoFit/>
          </a:bodyPr>
          <a:lstStyle/>
          <a:p>
            <a:pPr defTabSz="685715" fontAlgn="auto">
              <a:spcBef>
                <a:spcPts val="0"/>
              </a:spcBef>
              <a:spcAft>
                <a:spcPts val="0"/>
              </a:spcAft>
            </a:pPr>
            <a:r>
              <a:rPr lang="el-GR" altLang="ko-KR" sz="1400" dirty="0">
                <a:solidFill>
                  <a:prstClr val="black">
                    <a:lumMod val="75000"/>
                    <a:lumOff val="25000"/>
                  </a:prstClr>
                </a:solidFill>
                <a:latin typeface="Calibri" panose="020F0502020204030204" pitchFamily="34" charset="0"/>
                <a:cs typeface="Calibri" panose="020F0502020204030204" pitchFamily="34" charset="0"/>
              </a:rPr>
              <a:t>Η συμμόρφωση του πλαισίου λειτουργίας του Εσωτερικού Ελέγχου με τα Διεθνή Πρότυπα Ελέγχου</a:t>
            </a:r>
          </a:p>
        </p:txBody>
      </p:sp>
      <p:sp>
        <p:nvSpPr>
          <p:cNvPr id="19" name="TextBox 18">
            <a:extLst>
              <a:ext uri="{FF2B5EF4-FFF2-40B4-BE49-F238E27FC236}">
                <a16:creationId xmlns="" xmlns:a16="http://schemas.microsoft.com/office/drawing/2014/main" id="{E2A8612E-D3B1-4F71-90BA-FE2C77E810C9}"/>
              </a:ext>
            </a:extLst>
          </p:cNvPr>
          <p:cNvSpPr txBox="1"/>
          <p:nvPr/>
        </p:nvSpPr>
        <p:spPr>
          <a:xfrm>
            <a:off x="6185440" y="1692741"/>
            <a:ext cx="2140799" cy="954107"/>
          </a:xfrm>
          <a:prstGeom prst="rect">
            <a:avLst/>
          </a:prstGeom>
          <a:noFill/>
        </p:spPr>
        <p:txBody>
          <a:bodyPr wrap="square" rtlCol="0" anchor="ctr">
            <a:spAutoFit/>
          </a:bodyPr>
          <a:lstStyle/>
          <a:p>
            <a:pPr defTabSz="685715" fontAlgn="auto">
              <a:spcBef>
                <a:spcPts val="0"/>
              </a:spcBef>
              <a:spcAft>
                <a:spcPts val="0"/>
              </a:spcAft>
            </a:pPr>
            <a:r>
              <a:rPr lang="el-GR" altLang="ko-KR" sz="1400" dirty="0">
                <a:solidFill>
                  <a:prstClr val="black">
                    <a:lumMod val="75000"/>
                    <a:lumOff val="25000"/>
                  </a:prstClr>
                </a:solidFill>
                <a:latin typeface="Calibri" panose="020F0502020204030204" pitchFamily="34" charset="0"/>
                <a:cs typeface="Calibri" panose="020F0502020204030204" pitchFamily="34" charset="0"/>
              </a:rPr>
              <a:t>Η σύσταση σύγχρονων και αποτελεσματικών ΜΕΕ σε όλους τους φορείς της Γενικής Κυβέρνησης</a:t>
            </a:r>
          </a:p>
        </p:txBody>
      </p:sp>
      <p:sp>
        <p:nvSpPr>
          <p:cNvPr id="20" name="막힌 원호 2">
            <a:extLst>
              <a:ext uri="{FF2B5EF4-FFF2-40B4-BE49-F238E27FC236}">
                <a16:creationId xmlns="" xmlns:a16="http://schemas.microsoft.com/office/drawing/2014/main" id="{760DE2A4-3B39-4495-81A2-AF30F07622BC}"/>
              </a:ext>
            </a:extLst>
          </p:cNvPr>
          <p:cNvSpPr/>
          <p:nvPr/>
        </p:nvSpPr>
        <p:spPr>
          <a:xfrm>
            <a:off x="3008812" y="1702121"/>
            <a:ext cx="3105000" cy="3105000"/>
          </a:xfrm>
          <a:prstGeom prst="blockArc">
            <a:avLst>
              <a:gd name="adj1" fmla="val 10756194"/>
              <a:gd name="adj2" fmla="val 30178"/>
              <a:gd name="adj3" fmla="val 394"/>
            </a:avLst>
          </a:prstGeom>
          <a:solidFill>
            <a:srgbClr val="507C89"/>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black"/>
              </a:solidFill>
              <a:effectLst/>
              <a:uLnTx/>
              <a:uFillTx/>
              <a:latin typeface="Arial"/>
              <a:cs typeface="+mn-cs"/>
            </a:endParaRPr>
          </a:p>
        </p:txBody>
      </p:sp>
      <p:sp>
        <p:nvSpPr>
          <p:cNvPr id="22" name="TextBox 21">
            <a:extLst>
              <a:ext uri="{FF2B5EF4-FFF2-40B4-BE49-F238E27FC236}">
                <a16:creationId xmlns="" xmlns:a16="http://schemas.microsoft.com/office/drawing/2014/main" id="{0F0852F1-D7DB-4BEE-83BF-A882D7B9053F}"/>
              </a:ext>
            </a:extLst>
          </p:cNvPr>
          <p:cNvSpPr txBox="1"/>
          <p:nvPr/>
        </p:nvSpPr>
        <p:spPr>
          <a:xfrm>
            <a:off x="285720" y="3714756"/>
            <a:ext cx="2786082" cy="954107"/>
          </a:xfrm>
          <a:prstGeom prst="rect">
            <a:avLst/>
          </a:prstGeom>
          <a:noFill/>
        </p:spPr>
        <p:txBody>
          <a:bodyPr wrap="square" rtlCol="0" anchor="ctr">
            <a:spAutoFit/>
          </a:bodyPr>
          <a:lstStyle/>
          <a:p>
            <a:pPr algn="r" defTabSz="685715" fontAlgn="auto">
              <a:spcBef>
                <a:spcPts val="0"/>
              </a:spcBef>
              <a:spcAft>
                <a:spcPts val="0"/>
              </a:spcAft>
            </a:pPr>
            <a:r>
              <a:rPr lang="el-GR" altLang="ko-KR" sz="1400" dirty="0">
                <a:solidFill>
                  <a:prstClr val="black">
                    <a:lumMod val="75000"/>
                    <a:lumOff val="25000"/>
                  </a:prstClr>
                </a:solidFill>
                <a:latin typeface="Calibri" panose="020F0502020204030204" pitchFamily="34" charset="0"/>
                <a:cs typeface="Calibri" panose="020F0502020204030204" pitchFamily="34" charset="0"/>
              </a:rPr>
              <a:t>Η ανάπτυξη και λειτουργία του Εθνικού Συστήματος Εσωτερικού Ελέγχου, σύμφωνα με τις επιταγές του ν.4622/2019</a:t>
            </a:r>
          </a:p>
        </p:txBody>
      </p:sp>
      <p:pic>
        <p:nvPicPr>
          <p:cNvPr id="23" name="Εικόνα 2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57554" y="3571880"/>
            <a:ext cx="276140" cy="337663"/>
          </a:xfrm>
          <a:prstGeom prst="rect">
            <a:avLst/>
          </a:prstGeom>
        </p:spPr>
      </p:pic>
      <p:pic>
        <p:nvPicPr>
          <p:cNvPr id="24" name="Εικόνα 2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428992" y="2428872"/>
            <a:ext cx="361454" cy="362192"/>
          </a:xfrm>
          <a:prstGeom prst="rect">
            <a:avLst/>
          </a:prstGeom>
        </p:spPr>
      </p:pic>
      <p:pic>
        <p:nvPicPr>
          <p:cNvPr id="25" name="Εικόνα 2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429124" y="1857368"/>
            <a:ext cx="379464" cy="430592"/>
          </a:xfrm>
          <a:prstGeom prst="rect">
            <a:avLst/>
          </a:prstGeom>
        </p:spPr>
      </p:pic>
      <p:pic>
        <p:nvPicPr>
          <p:cNvPr id="27" name="Εικόνα 2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429256" y="3571880"/>
            <a:ext cx="327302" cy="419662"/>
          </a:xfrm>
          <a:prstGeom prst="rect">
            <a:avLst/>
          </a:prstGeom>
        </p:spPr>
      </p:pic>
      <p:pic>
        <p:nvPicPr>
          <p:cNvPr id="28" name="Εικόνα 2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357818" y="2428872"/>
            <a:ext cx="434558" cy="362192"/>
          </a:xfrm>
          <a:prstGeom prst="rect">
            <a:avLst/>
          </a:prstGeom>
        </p:spPr>
      </p:pic>
      <p:sp>
        <p:nvSpPr>
          <p:cNvPr id="29" name="TextBox 28">
            <a:extLst>
              <a:ext uri="{FF2B5EF4-FFF2-40B4-BE49-F238E27FC236}">
                <a16:creationId xmlns="" xmlns:a16="http://schemas.microsoft.com/office/drawing/2014/main" id="{4C7AC393-83BF-4315-AED4-4E03C2D83FA2}"/>
              </a:ext>
            </a:extLst>
          </p:cNvPr>
          <p:cNvSpPr txBox="1"/>
          <p:nvPr/>
        </p:nvSpPr>
        <p:spPr>
          <a:xfrm>
            <a:off x="6029156" y="5305772"/>
            <a:ext cx="288032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sp>
        <p:nvSpPr>
          <p:cNvPr id="31" name="30 - Ορθογώνιο"/>
          <p:cNvSpPr/>
          <p:nvPr/>
        </p:nvSpPr>
        <p:spPr>
          <a:xfrm>
            <a:off x="6072198" y="3643318"/>
            <a:ext cx="2928942" cy="1169551"/>
          </a:xfrm>
          <a:prstGeom prst="rect">
            <a:avLst/>
          </a:prstGeom>
        </p:spPr>
        <p:txBody>
          <a:bodyPr wrap="square">
            <a:spAutoFit/>
          </a:bodyPr>
          <a:lstStyle/>
          <a:p>
            <a:r>
              <a:rPr lang="el-GR" altLang="ko-KR" sz="1400" dirty="0">
                <a:solidFill>
                  <a:prstClr val="black">
                    <a:lumMod val="75000"/>
                    <a:lumOff val="25000"/>
                  </a:prstClr>
                </a:solidFill>
                <a:latin typeface="Calibri" panose="020F0502020204030204" pitchFamily="34" charset="0"/>
                <a:cs typeface="Calibri" panose="020F0502020204030204" pitchFamily="34" charset="0"/>
              </a:rPr>
              <a:t>Καινοτόμες ρυθμίσεις για την εκπαίδευση, πιστοποίηση, επαγγελματική αναβάθμιση και νομική προστασία του Εσωτερικού Ελεγκτή</a:t>
            </a:r>
            <a:endParaRPr lang="el-GR" sz="1400" dirty="0"/>
          </a:p>
        </p:txBody>
      </p:sp>
    </p:spTree>
    <p:extLst>
      <p:ext uri="{BB962C8B-B14F-4D97-AF65-F5344CB8AC3E}">
        <p14:creationId xmlns="" xmlns:p14="http://schemas.microsoft.com/office/powerpoint/2010/main" val="32977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par>
                          <p:cTn id="42" fill="hold">
                            <p:stCondLst>
                              <p:cond delay="2500"/>
                            </p:stCondLst>
                            <p:childTnLst>
                              <p:par>
                                <p:cTn id="43" presetID="22" presetClass="entr" presetSubtype="4"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1">
                                            <p:txEl>
                                              <p:pRg st="0" end="0"/>
                                            </p:txEl>
                                          </p:spTgt>
                                        </p:tgtEl>
                                        <p:attrNameLst>
                                          <p:attrName>style.visibility</p:attrName>
                                        </p:attrNameLst>
                                      </p:cBhvr>
                                      <p:to>
                                        <p:strVal val="visible"/>
                                      </p:to>
                                    </p:set>
                                    <p:animEffect transition="in" filter="wipe(down)">
                                      <p:cBhvr>
                                        <p:cTn id="61"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p:bldP spid="17" grpId="0"/>
      <p:bldP spid="19" grpId="0"/>
      <p:bldP spid="20" grpId="0" animBg="1"/>
      <p:bldP spid="22" grpId="0"/>
      <p:bldP spid="31"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자유형: 도형 47">
            <a:extLst>
              <a:ext uri="{FF2B5EF4-FFF2-40B4-BE49-F238E27FC236}">
                <a16:creationId xmlns="" xmlns:a16="http://schemas.microsoft.com/office/drawing/2014/main" id="{FB38AE29-49E6-4EBC-A0C7-C5BB90944718}"/>
              </a:ext>
            </a:extLst>
          </p:cNvPr>
          <p:cNvSpPr/>
          <p:nvPr/>
        </p:nvSpPr>
        <p:spPr>
          <a:xfrm rot="13500000">
            <a:off x="-1633762" y="559485"/>
            <a:ext cx="4578487" cy="4587477"/>
          </a:xfrm>
          <a:custGeom>
            <a:avLst/>
            <a:gdLst>
              <a:gd name="connsiteX0" fmla="*/ 4856856 w 5882683"/>
              <a:gd name="connsiteY0" fmla="*/ 5882683 h 5882683"/>
              <a:gd name="connsiteX1" fmla="*/ 5641 w 5882683"/>
              <a:gd name="connsiteY1" fmla="*/ 5882683 h 5882683"/>
              <a:gd name="connsiteX2" fmla="*/ 5641 w 5882683"/>
              <a:gd name="connsiteY2" fmla="*/ 1031468 h 5882683"/>
              <a:gd name="connsiteX3" fmla="*/ 5882683 w 5882683"/>
              <a:gd name="connsiteY3" fmla="*/ 4856856 h 5882683"/>
              <a:gd name="connsiteX4" fmla="*/ 4856857 w 5882683"/>
              <a:gd name="connsiteY4" fmla="*/ 5882683 h 5882683"/>
              <a:gd name="connsiteX5" fmla="*/ 0 w 5882683"/>
              <a:gd name="connsiteY5" fmla="*/ 1025827 h 5882683"/>
              <a:gd name="connsiteX6" fmla="*/ 1025827 w 5882683"/>
              <a:gd name="connsiteY6" fmla="*/ 0 h 5882683"/>
              <a:gd name="connsiteX0" fmla="*/ 4856856 w 5882683"/>
              <a:gd name="connsiteY0" fmla="*/ 5882683 h 5882683"/>
              <a:gd name="connsiteX1" fmla="*/ 5641 w 5882683"/>
              <a:gd name="connsiteY1" fmla="*/ 5882683 h 5882683"/>
              <a:gd name="connsiteX2" fmla="*/ 5641 w 5882683"/>
              <a:gd name="connsiteY2" fmla="*/ 1031468 h 5882683"/>
              <a:gd name="connsiteX3" fmla="*/ 4856856 w 5882683"/>
              <a:gd name="connsiteY3" fmla="*/ 5882683 h 5882683"/>
              <a:gd name="connsiteX4" fmla="*/ 5882683 w 5882683"/>
              <a:gd name="connsiteY4" fmla="*/ 4856856 h 5882683"/>
              <a:gd name="connsiteX5" fmla="*/ 4856857 w 5882683"/>
              <a:gd name="connsiteY5" fmla="*/ 5882683 h 5882683"/>
              <a:gd name="connsiteX6" fmla="*/ 0 w 5882683"/>
              <a:gd name="connsiteY6" fmla="*/ 1025827 h 5882683"/>
              <a:gd name="connsiteX7" fmla="*/ 1025827 w 5882683"/>
              <a:gd name="connsiteY7" fmla="*/ 0 h 5882683"/>
              <a:gd name="connsiteX8" fmla="*/ 5882683 w 5882683"/>
              <a:gd name="connsiteY8" fmla="*/ 4856856 h 588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2683" h="5882683">
                <a:moveTo>
                  <a:pt x="4856856" y="5882683"/>
                </a:moveTo>
                <a:lnTo>
                  <a:pt x="5641" y="5882683"/>
                </a:lnTo>
                <a:lnTo>
                  <a:pt x="5641" y="1031468"/>
                </a:lnTo>
                <a:lnTo>
                  <a:pt x="4856856" y="5882683"/>
                </a:lnTo>
                <a:close/>
                <a:moveTo>
                  <a:pt x="5882683" y="4856856"/>
                </a:moveTo>
                <a:lnTo>
                  <a:pt x="4856857" y="5882683"/>
                </a:lnTo>
                <a:lnTo>
                  <a:pt x="0" y="1025827"/>
                </a:lnTo>
                <a:lnTo>
                  <a:pt x="1025827" y="0"/>
                </a:lnTo>
                <a:lnTo>
                  <a:pt x="5882683" y="4856856"/>
                </a:lnTo>
                <a:close/>
              </a:path>
            </a:pathLst>
          </a:custGeom>
          <a:solidFill>
            <a:srgbClr val="507C89"/>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8" name="직각 삼각형 3">
            <a:extLst>
              <a:ext uri="{FF2B5EF4-FFF2-40B4-BE49-F238E27FC236}">
                <a16:creationId xmlns="" xmlns:a16="http://schemas.microsoft.com/office/drawing/2014/main" id="{D7214D8D-DFA8-4E72-9C59-3E5A0567B423}"/>
              </a:ext>
            </a:extLst>
          </p:cNvPr>
          <p:cNvSpPr/>
          <p:nvPr/>
        </p:nvSpPr>
        <p:spPr>
          <a:xfrm rot="13500000">
            <a:off x="-1819204" y="1037301"/>
            <a:ext cx="3638411" cy="3638411"/>
          </a:xfrm>
          <a:prstGeom prst="rtTriangle">
            <a:avLst/>
          </a:prstGeom>
          <a:solidFill>
            <a:srgbClr val="8CBABE"/>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9" name="직각 삼각형 45">
            <a:extLst>
              <a:ext uri="{FF2B5EF4-FFF2-40B4-BE49-F238E27FC236}">
                <a16:creationId xmlns="" xmlns:a16="http://schemas.microsoft.com/office/drawing/2014/main" id="{3634FB87-C236-4F1E-A8C1-714B9968A317}"/>
              </a:ext>
            </a:extLst>
          </p:cNvPr>
          <p:cNvSpPr/>
          <p:nvPr/>
        </p:nvSpPr>
        <p:spPr>
          <a:xfrm rot="13500000">
            <a:off x="-1123194" y="1734206"/>
            <a:ext cx="2226344" cy="2226344"/>
          </a:xfrm>
          <a:prstGeom prst="rtTriangle">
            <a:avLst/>
          </a:prstGeom>
          <a:solidFill>
            <a:srgbClr val="9CCCD2"/>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12" name="Τίτλος 1"/>
          <p:cNvSpPr>
            <a:spLocks noGrp="1"/>
          </p:cNvSpPr>
          <p:nvPr>
            <p:ph type="title"/>
          </p:nvPr>
        </p:nvSpPr>
        <p:spPr>
          <a:xfrm>
            <a:off x="1869622" y="218346"/>
            <a:ext cx="7274378" cy="341887"/>
          </a:xfrm>
        </p:spPr>
        <p:txBody>
          <a:bodyPr/>
          <a:lstStyle/>
          <a:p>
            <a:r>
              <a:rPr lang="el-GR" sz="2400" b="1" dirty="0"/>
              <a:t>Βασικά άρθρα του σ/ν για τον εσωτερικό έλεγχο (1/2)</a:t>
            </a:r>
            <a:endParaRPr lang="el-GR" sz="2325" b="1" dirty="0"/>
          </a:p>
        </p:txBody>
      </p:sp>
      <p:sp>
        <p:nvSpPr>
          <p:cNvPr id="13" name="TextBox 4">
            <a:extLst>
              <a:ext uri="{FF2B5EF4-FFF2-40B4-BE49-F238E27FC236}">
                <a16:creationId xmlns="" xmlns:a16="http://schemas.microsoft.com/office/drawing/2014/main" id="{E5DA4357-CAD1-4F61-A4F0-C4DA1534F304}"/>
              </a:ext>
            </a:extLst>
          </p:cNvPr>
          <p:cNvSpPr txBox="1"/>
          <p:nvPr/>
        </p:nvSpPr>
        <p:spPr>
          <a:xfrm rot="18900000">
            <a:off x="3854914" y="263109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01</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4" name="TextBox 5">
            <a:extLst>
              <a:ext uri="{FF2B5EF4-FFF2-40B4-BE49-F238E27FC236}">
                <a16:creationId xmlns="" xmlns:a16="http://schemas.microsoft.com/office/drawing/2014/main" id="{16DE1DBA-4C08-43C5-B30D-ECBF58DB54DF}"/>
              </a:ext>
            </a:extLst>
          </p:cNvPr>
          <p:cNvSpPr txBox="1"/>
          <p:nvPr/>
        </p:nvSpPr>
        <p:spPr>
          <a:xfrm rot="18900000">
            <a:off x="2822997" y="263109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01</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5" name="TextBox 7">
            <a:extLst>
              <a:ext uri="{FF2B5EF4-FFF2-40B4-BE49-F238E27FC236}">
                <a16:creationId xmlns="" xmlns:a16="http://schemas.microsoft.com/office/drawing/2014/main" id="{85DE6591-DAE6-45C5-A6AF-796392AD3116}"/>
              </a:ext>
            </a:extLst>
          </p:cNvPr>
          <p:cNvSpPr txBox="1"/>
          <p:nvPr/>
        </p:nvSpPr>
        <p:spPr>
          <a:xfrm rot="18900000">
            <a:off x="2091720" y="3823549"/>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Πιστοποίηση</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6" name="TextBox 10">
            <a:extLst>
              <a:ext uri="{FF2B5EF4-FFF2-40B4-BE49-F238E27FC236}">
                <a16:creationId xmlns="" xmlns:a16="http://schemas.microsoft.com/office/drawing/2014/main" id="{0E991C2A-F333-4197-85F9-16C0DEC1D70F}"/>
              </a:ext>
            </a:extLst>
          </p:cNvPr>
          <p:cNvSpPr txBox="1"/>
          <p:nvPr/>
        </p:nvSpPr>
        <p:spPr>
          <a:xfrm rot="18900000">
            <a:off x="1060695" y="3906826"/>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Ορισμοί</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7" name="TextBox 22">
            <a:extLst>
              <a:ext uri="{FF2B5EF4-FFF2-40B4-BE49-F238E27FC236}">
                <a16:creationId xmlns="" xmlns:a16="http://schemas.microsoft.com/office/drawing/2014/main" id="{8F2B2BAB-D33E-4748-B89A-753ED4A9EA1F}"/>
              </a:ext>
            </a:extLst>
          </p:cNvPr>
          <p:cNvSpPr txBox="1"/>
          <p:nvPr/>
        </p:nvSpPr>
        <p:spPr>
          <a:xfrm rot="18900000">
            <a:off x="1756297" y="263109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02</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8" name="TextBox 24">
            <a:extLst>
              <a:ext uri="{FF2B5EF4-FFF2-40B4-BE49-F238E27FC236}">
                <a16:creationId xmlns="" xmlns:a16="http://schemas.microsoft.com/office/drawing/2014/main" id="{E9F475E1-12D6-47C5-95A5-EBF7EFEF6B98}"/>
              </a:ext>
            </a:extLst>
          </p:cNvPr>
          <p:cNvSpPr txBox="1"/>
          <p:nvPr/>
        </p:nvSpPr>
        <p:spPr>
          <a:xfrm rot="18900000">
            <a:off x="-45437" y="3880699"/>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Αρμοδιότητες - Ρόλοι</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9" name="TextBox 22">
            <a:extLst>
              <a:ext uri="{FF2B5EF4-FFF2-40B4-BE49-F238E27FC236}">
                <a16:creationId xmlns="" xmlns:a16="http://schemas.microsoft.com/office/drawing/2014/main" id="{8F2B2BAB-D33E-4748-B89A-753ED4A9EA1F}"/>
              </a:ext>
            </a:extLst>
          </p:cNvPr>
          <p:cNvSpPr txBox="1"/>
          <p:nvPr/>
        </p:nvSpPr>
        <p:spPr>
          <a:xfrm rot="18900000">
            <a:off x="752089" y="264742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03</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20" name="Oval 8">
            <a:extLst>
              <a:ext uri="{FF2B5EF4-FFF2-40B4-BE49-F238E27FC236}">
                <a16:creationId xmlns="" xmlns:a16="http://schemas.microsoft.com/office/drawing/2014/main" id="{06498026-CB2A-4F74-8E33-6FB144F8D795}"/>
              </a:ext>
            </a:extLst>
          </p:cNvPr>
          <p:cNvSpPr/>
          <p:nvPr/>
        </p:nvSpPr>
        <p:spPr>
          <a:xfrm>
            <a:off x="8340184" y="1755306"/>
            <a:ext cx="340785" cy="341887"/>
          </a:xfrm>
          <a:prstGeom prst="ellipse">
            <a:avLst/>
          </a:prstGeom>
          <a:solidFill>
            <a:srgbClr val="507C89"/>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21" name="TextBox 9">
            <a:extLst>
              <a:ext uri="{FF2B5EF4-FFF2-40B4-BE49-F238E27FC236}">
                <a16:creationId xmlns="" xmlns:a16="http://schemas.microsoft.com/office/drawing/2014/main" id="{5C97AC27-BD33-4585-9CB2-5A045F82002C}"/>
              </a:ext>
            </a:extLst>
          </p:cNvPr>
          <p:cNvSpPr txBox="1"/>
          <p:nvPr/>
        </p:nvSpPr>
        <p:spPr>
          <a:xfrm>
            <a:off x="4756332" y="1932488"/>
            <a:ext cx="3501982" cy="4154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Καθιέρωση κοινής γλώσσας για τον εσωτερικό έλεγχο σε όλους τους φορείς γενικής κυβέρνησης.</a:t>
            </a:r>
          </a:p>
        </p:txBody>
      </p:sp>
      <p:sp>
        <p:nvSpPr>
          <p:cNvPr id="22" name="TextBox 10">
            <a:extLst>
              <a:ext uri="{FF2B5EF4-FFF2-40B4-BE49-F238E27FC236}">
                <a16:creationId xmlns="" xmlns:a16="http://schemas.microsoft.com/office/drawing/2014/main" id="{8C45B1B9-51F6-44C7-9B4F-675D61695E8D}"/>
              </a:ext>
            </a:extLst>
          </p:cNvPr>
          <p:cNvSpPr txBox="1"/>
          <p:nvPr/>
        </p:nvSpPr>
        <p:spPr>
          <a:xfrm>
            <a:off x="5061195" y="1608362"/>
            <a:ext cx="3168888" cy="311622"/>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Ορισμοί (</a:t>
            </a:r>
            <a:r>
              <a:rPr lang="el-GR" altLang="ko-KR" sz="1575" dirty="0" err="1">
                <a:solidFill>
                  <a:prstClr val="black">
                    <a:lumMod val="75000"/>
                    <a:lumOff val="25000"/>
                  </a:prstClr>
                </a:solidFill>
                <a:latin typeface="Calibri"/>
                <a:ea typeface="맑은 고딕" panose="020B0503020000020004" pitchFamily="34" charset="-127"/>
                <a:cs typeface="Calibri" panose="020F0502020204030204" pitchFamily="34" charset="0"/>
              </a:rPr>
              <a:t>άρ.2</a:t>
            </a: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a:t>
            </a:r>
            <a:endParaRPr lang="ko-KR" altLang="en-US"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25" name="Oval 13">
            <a:extLst>
              <a:ext uri="{FF2B5EF4-FFF2-40B4-BE49-F238E27FC236}">
                <a16:creationId xmlns="" xmlns:a16="http://schemas.microsoft.com/office/drawing/2014/main" id="{D5B1F123-F2EC-443E-B93E-268D4C1ACFDE}"/>
              </a:ext>
            </a:extLst>
          </p:cNvPr>
          <p:cNvSpPr/>
          <p:nvPr/>
        </p:nvSpPr>
        <p:spPr>
          <a:xfrm>
            <a:off x="8409959" y="3053320"/>
            <a:ext cx="307698" cy="341888"/>
          </a:xfrm>
          <a:prstGeom prst="ellipse">
            <a:avLst/>
          </a:prstGeom>
          <a:solidFill>
            <a:srgbClr val="8CBABE"/>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26" name="TextBox 14">
            <a:extLst>
              <a:ext uri="{FF2B5EF4-FFF2-40B4-BE49-F238E27FC236}">
                <a16:creationId xmlns="" xmlns:a16="http://schemas.microsoft.com/office/drawing/2014/main" id="{959AFC7F-EF97-44E3-9DB6-41F47A0AED14}"/>
              </a:ext>
            </a:extLst>
          </p:cNvPr>
          <p:cNvSpPr txBox="1"/>
          <p:nvPr/>
        </p:nvSpPr>
        <p:spPr>
          <a:xfrm>
            <a:off x="4155622" y="3295819"/>
            <a:ext cx="4172251" cy="242372"/>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Ενίσχυση της λογοδοσίας και της διαφάνειας στον φορέα.</a:t>
            </a:r>
          </a:p>
        </p:txBody>
      </p:sp>
      <p:sp>
        <p:nvSpPr>
          <p:cNvPr id="27" name="TextBox 15">
            <a:extLst>
              <a:ext uri="{FF2B5EF4-FFF2-40B4-BE49-F238E27FC236}">
                <a16:creationId xmlns="" xmlns:a16="http://schemas.microsoft.com/office/drawing/2014/main" id="{071BA5B0-2A0B-4AD5-990F-7C9C832965C2}"/>
              </a:ext>
            </a:extLst>
          </p:cNvPr>
          <p:cNvSpPr txBox="1"/>
          <p:nvPr/>
        </p:nvSpPr>
        <p:spPr>
          <a:xfrm>
            <a:off x="3894366" y="2705953"/>
            <a:ext cx="4462667" cy="5539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Αρμοδιότητες και διακριτοί ρόλοι των μετεχόντων στο Σύστημα Εσωτερικού Ελέγχου (</a:t>
            </a:r>
            <a:r>
              <a:rPr lang="el-GR" altLang="ko-KR" sz="1575" dirty="0" err="1">
                <a:solidFill>
                  <a:prstClr val="black">
                    <a:lumMod val="75000"/>
                    <a:lumOff val="25000"/>
                  </a:prstClr>
                </a:solidFill>
                <a:latin typeface="Calibri"/>
                <a:ea typeface="맑은 고딕" panose="020B0503020000020004" pitchFamily="34" charset="-127"/>
                <a:cs typeface="Calibri" panose="020F0502020204030204" pitchFamily="34" charset="0"/>
              </a:rPr>
              <a:t>αρ.5</a:t>
            </a: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a:t>
            </a:r>
            <a:endParaRPr lang="en-US"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30" name="Oval 18">
            <a:extLst>
              <a:ext uri="{FF2B5EF4-FFF2-40B4-BE49-F238E27FC236}">
                <a16:creationId xmlns="" xmlns:a16="http://schemas.microsoft.com/office/drawing/2014/main" id="{9AE6933C-D252-4EFC-9093-1D002569AAE9}"/>
              </a:ext>
            </a:extLst>
          </p:cNvPr>
          <p:cNvSpPr/>
          <p:nvPr/>
        </p:nvSpPr>
        <p:spPr>
          <a:xfrm>
            <a:off x="8416638" y="4162539"/>
            <a:ext cx="307698" cy="341888"/>
          </a:xfrm>
          <a:prstGeom prst="ellipse">
            <a:avLst/>
          </a:prstGeom>
          <a:solidFill>
            <a:srgbClr val="9CCCD2"/>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31" name="TextBox 19">
            <a:extLst>
              <a:ext uri="{FF2B5EF4-FFF2-40B4-BE49-F238E27FC236}">
                <a16:creationId xmlns="" xmlns:a16="http://schemas.microsoft.com/office/drawing/2014/main" id="{CF9C1A60-D4F1-4C95-899A-9C13DB4FD3CF}"/>
              </a:ext>
            </a:extLst>
          </p:cNvPr>
          <p:cNvSpPr txBox="1"/>
          <p:nvPr/>
        </p:nvSpPr>
        <p:spPr>
          <a:xfrm>
            <a:off x="4024994" y="4339720"/>
            <a:ext cx="4317723" cy="4154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Καθιέρωση για πρώτη φορά της ιδιότητας του εσωτερικού ελεγκτή με πιστοποίηση από δημόσιο φορέα (ΕΚΔΔΑ).</a:t>
            </a:r>
          </a:p>
        </p:txBody>
      </p:sp>
      <p:sp>
        <p:nvSpPr>
          <p:cNvPr id="32" name="TextBox 20">
            <a:extLst>
              <a:ext uri="{FF2B5EF4-FFF2-40B4-BE49-F238E27FC236}">
                <a16:creationId xmlns="" xmlns:a16="http://schemas.microsoft.com/office/drawing/2014/main" id="{5A529EE1-83E9-4051-A40E-E093A7405D74}"/>
              </a:ext>
            </a:extLst>
          </p:cNvPr>
          <p:cNvSpPr txBox="1"/>
          <p:nvPr/>
        </p:nvSpPr>
        <p:spPr>
          <a:xfrm>
            <a:off x="4204608" y="3802525"/>
            <a:ext cx="4110053" cy="5539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Πιστοποιητικό Ελεγκτικής Επάρκειας Εσωτερικού Ελεγκτή (</a:t>
            </a:r>
            <a:r>
              <a:rPr lang="el-GR" altLang="ko-KR" sz="1575" dirty="0" err="1">
                <a:solidFill>
                  <a:prstClr val="black">
                    <a:lumMod val="75000"/>
                    <a:lumOff val="25000"/>
                  </a:prstClr>
                </a:solidFill>
                <a:latin typeface="Calibri"/>
                <a:ea typeface="맑은 고딕" panose="020B0503020000020004" pitchFamily="34" charset="-127"/>
                <a:cs typeface="Calibri" panose="020F0502020204030204" pitchFamily="34" charset="0"/>
              </a:rPr>
              <a:t>άρ.8</a:t>
            </a: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a:t>
            </a:r>
            <a:endParaRPr lang="ko-KR" altLang="en-US"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37" name="TextBox 24">
            <a:extLst>
              <a:ext uri="{FF2B5EF4-FFF2-40B4-BE49-F238E27FC236}">
                <a16:creationId xmlns="" xmlns:a16="http://schemas.microsoft.com/office/drawing/2014/main" id="{E9F475E1-12D6-47C5-95A5-EBF7EFEF6B98}"/>
              </a:ext>
            </a:extLst>
          </p:cNvPr>
          <p:cNvSpPr txBox="1"/>
          <p:nvPr/>
        </p:nvSpPr>
        <p:spPr>
          <a:xfrm rot="18900000">
            <a:off x="-17381" y="3400515"/>
            <a:ext cx="1087666"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Πιστοποίηση</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cxnSp>
        <p:nvCxnSpPr>
          <p:cNvPr id="63" name="Straight Arrow Connector 47">
            <a:extLst>
              <a:ext uri="{FF2B5EF4-FFF2-40B4-BE49-F238E27FC236}">
                <a16:creationId xmlns="" xmlns:a16="http://schemas.microsoft.com/office/drawing/2014/main" id="{AD22EA86-731E-46D4-B886-CC5481DF8F0C}"/>
              </a:ext>
            </a:extLst>
          </p:cNvPr>
          <p:cNvCxnSpPr>
            <a:endCxn id="20" idx="2"/>
          </p:cNvCxnSpPr>
          <p:nvPr/>
        </p:nvCxnSpPr>
        <p:spPr>
          <a:xfrm flipV="1">
            <a:off x="2563585" y="1926249"/>
            <a:ext cx="5776598" cy="16852"/>
          </a:xfrm>
          <a:prstGeom prst="straightConnector1">
            <a:avLst/>
          </a:prstGeom>
          <a:noFill/>
          <a:ln w="38100" cap="flat" cmpd="sng" algn="ctr">
            <a:solidFill>
              <a:srgbClr val="507C89"/>
            </a:solidFill>
            <a:prstDash val="solid"/>
            <a:miter lim="800000"/>
            <a:tailEnd type="oval" w="med" len="med"/>
          </a:ln>
          <a:effectLst/>
        </p:spPr>
      </p:cxnSp>
      <p:cxnSp>
        <p:nvCxnSpPr>
          <p:cNvPr id="66" name="Straight Arrow Connector 43">
            <a:extLst>
              <a:ext uri="{FF2B5EF4-FFF2-40B4-BE49-F238E27FC236}">
                <a16:creationId xmlns="" xmlns:a16="http://schemas.microsoft.com/office/drawing/2014/main" id="{71DFF1AE-1FD0-4FD3-B938-1BE7AA931AF4}"/>
              </a:ext>
            </a:extLst>
          </p:cNvPr>
          <p:cNvCxnSpPr>
            <a:endCxn id="25" idx="2"/>
          </p:cNvCxnSpPr>
          <p:nvPr/>
        </p:nvCxnSpPr>
        <p:spPr>
          <a:xfrm flipV="1">
            <a:off x="2008400" y="3224264"/>
            <a:ext cx="6401559" cy="12878"/>
          </a:xfrm>
          <a:prstGeom prst="straightConnector1">
            <a:avLst/>
          </a:prstGeom>
          <a:noFill/>
          <a:ln w="38100" cap="flat" cmpd="sng" algn="ctr">
            <a:solidFill>
              <a:srgbClr val="8CBABE"/>
            </a:solidFill>
            <a:prstDash val="solid"/>
            <a:miter lim="800000"/>
            <a:tailEnd type="oval" w="med" len="med"/>
          </a:ln>
          <a:effectLst/>
        </p:spPr>
      </p:cxnSp>
      <p:cxnSp>
        <p:nvCxnSpPr>
          <p:cNvPr id="68" name="Straight Arrow Connector 44">
            <a:extLst>
              <a:ext uri="{FF2B5EF4-FFF2-40B4-BE49-F238E27FC236}">
                <a16:creationId xmlns="" xmlns:a16="http://schemas.microsoft.com/office/drawing/2014/main" id="{4ABB802B-A7C8-490E-9549-1985B6E3D2E7}"/>
              </a:ext>
            </a:extLst>
          </p:cNvPr>
          <p:cNvCxnSpPr>
            <a:endCxn id="30" idx="2"/>
          </p:cNvCxnSpPr>
          <p:nvPr/>
        </p:nvCxnSpPr>
        <p:spPr>
          <a:xfrm>
            <a:off x="108160" y="4321978"/>
            <a:ext cx="8308478" cy="11504"/>
          </a:xfrm>
          <a:prstGeom prst="straightConnector1">
            <a:avLst/>
          </a:prstGeom>
          <a:noFill/>
          <a:ln w="38100" cap="flat" cmpd="sng" algn="ctr">
            <a:solidFill>
              <a:srgbClr val="9CCCD2"/>
            </a:solidFill>
            <a:prstDash val="solid"/>
            <a:miter lim="800000"/>
            <a:tailEnd type="oval"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additive="base">
                                        <p:cTn id="24"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7">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 calcmode="lin" valueType="num">
                                      <p:cBhvr additive="base">
                                        <p:cTn id="28"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7">
                                            <p:txEl>
                                              <p:pRg st="0" end="0"/>
                                            </p:txEl>
                                          </p:spTgt>
                                        </p:tgtEl>
                                        <p:attrNameLst>
                                          <p:attrName>style.visibility</p:attrName>
                                        </p:attrNameLst>
                                      </p:cBhvr>
                                      <p:to>
                                        <p:strVal val="visible"/>
                                      </p:to>
                                    </p:set>
                                    <p:anim calcmode="lin" valueType="num">
                                      <p:cBhvr additive="base">
                                        <p:cTn id="4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par>
                                <p:cTn id="53" presetID="22" presetClass="entr" presetSubtype="8"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left)">
                                      <p:cBhvr>
                                        <p:cTn id="55" dur="500"/>
                                        <p:tgtEl>
                                          <p:spTgt spid="6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left)">
                                      <p:cBhvr>
                                        <p:cTn id="73" dur="500"/>
                                        <p:tgtEl>
                                          <p:spTgt spid="32"/>
                                        </p:tgtEl>
                                      </p:cBhvr>
                                    </p:animEffect>
                                  </p:childTnLst>
                                </p:cTn>
                              </p:par>
                              <p:par>
                                <p:cTn id="74" presetID="22" presetClass="entr" presetSubtype="8"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ipe(left)">
                                      <p:cBhvr>
                                        <p:cTn id="76" dur="500"/>
                                        <p:tgtEl>
                                          <p:spTgt spid="66"/>
                                        </p:tgtEl>
                                      </p:cBhvr>
                                    </p:animEffect>
                                  </p:childTnLst>
                                </p:cTn>
                              </p:par>
                              <p:par>
                                <p:cTn id="77" presetID="22" presetClass="entr" presetSubtype="8" fill="hold"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build="allAtOnce"/>
      <p:bldP spid="16" grpId="0" build="allAtOnce"/>
      <p:bldP spid="17" grpId="0" build="allAtOnce"/>
      <p:bldP spid="18" grpId="0" build="allAtOnce"/>
      <p:bldP spid="19" grpId="0" build="allAtOnce"/>
      <p:bldP spid="20" grpId="0" animBg="1"/>
      <p:bldP spid="21" grpId="0"/>
      <p:bldP spid="22" grpId="0"/>
      <p:bldP spid="25" grpId="0" animBg="1"/>
      <p:bldP spid="26" grpId="0"/>
      <p:bldP spid="27" grpId="0"/>
      <p:bldP spid="30" grpId="0" animBg="1"/>
      <p:bldP spid="31" grpId="0"/>
      <p:bldP spid="32" grpId="0"/>
      <p:bldP spid="3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자유형: 도형 47">
            <a:extLst>
              <a:ext uri="{FF2B5EF4-FFF2-40B4-BE49-F238E27FC236}">
                <a16:creationId xmlns="" xmlns:a16="http://schemas.microsoft.com/office/drawing/2014/main" id="{FB38AE29-49E6-4EBC-A0C7-C5BB90944718}"/>
              </a:ext>
            </a:extLst>
          </p:cNvPr>
          <p:cNvSpPr/>
          <p:nvPr/>
        </p:nvSpPr>
        <p:spPr>
          <a:xfrm rot="13500000">
            <a:off x="-1605400" y="491014"/>
            <a:ext cx="4571459" cy="4664785"/>
          </a:xfrm>
          <a:custGeom>
            <a:avLst/>
            <a:gdLst>
              <a:gd name="connsiteX0" fmla="*/ 4856856 w 5882683"/>
              <a:gd name="connsiteY0" fmla="*/ 5882683 h 5882683"/>
              <a:gd name="connsiteX1" fmla="*/ 5641 w 5882683"/>
              <a:gd name="connsiteY1" fmla="*/ 5882683 h 5882683"/>
              <a:gd name="connsiteX2" fmla="*/ 5641 w 5882683"/>
              <a:gd name="connsiteY2" fmla="*/ 1031468 h 5882683"/>
              <a:gd name="connsiteX3" fmla="*/ 5882683 w 5882683"/>
              <a:gd name="connsiteY3" fmla="*/ 4856856 h 5882683"/>
              <a:gd name="connsiteX4" fmla="*/ 4856857 w 5882683"/>
              <a:gd name="connsiteY4" fmla="*/ 5882683 h 5882683"/>
              <a:gd name="connsiteX5" fmla="*/ 0 w 5882683"/>
              <a:gd name="connsiteY5" fmla="*/ 1025827 h 5882683"/>
              <a:gd name="connsiteX6" fmla="*/ 1025827 w 5882683"/>
              <a:gd name="connsiteY6" fmla="*/ 0 h 5882683"/>
              <a:gd name="connsiteX0" fmla="*/ 4856856 w 5882683"/>
              <a:gd name="connsiteY0" fmla="*/ 5882683 h 5882683"/>
              <a:gd name="connsiteX1" fmla="*/ 5641 w 5882683"/>
              <a:gd name="connsiteY1" fmla="*/ 5882683 h 5882683"/>
              <a:gd name="connsiteX2" fmla="*/ 5641 w 5882683"/>
              <a:gd name="connsiteY2" fmla="*/ 1031468 h 5882683"/>
              <a:gd name="connsiteX3" fmla="*/ 4856856 w 5882683"/>
              <a:gd name="connsiteY3" fmla="*/ 5882683 h 5882683"/>
              <a:gd name="connsiteX4" fmla="*/ 5882683 w 5882683"/>
              <a:gd name="connsiteY4" fmla="*/ 4856856 h 5882683"/>
              <a:gd name="connsiteX5" fmla="*/ 4856857 w 5882683"/>
              <a:gd name="connsiteY5" fmla="*/ 5882683 h 5882683"/>
              <a:gd name="connsiteX6" fmla="*/ 0 w 5882683"/>
              <a:gd name="connsiteY6" fmla="*/ 1025827 h 5882683"/>
              <a:gd name="connsiteX7" fmla="*/ 1025827 w 5882683"/>
              <a:gd name="connsiteY7" fmla="*/ 0 h 5882683"/>
              <a:gd name="connsiteX8" fmla="*/ 5882683 w 5882683"/>
              <a:gd name="connsiteY8" fmla="*/ 4856856 h 588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2683" h="5882683">
                <a:moveTo>
                  <a:pt x="4856856" y="5882683"/>
                </a:moveTo>
                <a:lnTo>
                  <a:pt x="5641" y="5882683"/>
                </a:lnTo>
                <a:lnTo>
                  <a:pt x="5641" y="1031468"/>
                </a:lnTo>
                <a:lnTo>
                  <a:pt x="4856856" y="5882683"/>
                </a:lnTo>
                <a:close/>
                <a:moveTo>
                  <a:pt x="5882683" y="4856856"/>
                </a:moveTo>
                <a:lnTo>
                  <a:pt x="4856857" y="5882683"/>
                </a:lnTo>
                <a:lnTo>
                  <a:pt x="0" y="1025827"/>
                </a:lnTo>
                <a:lnTo>
                  <a:pt x="1025827" y="0"/>
                </a:lnTo>
                <a:lnTo>
                  <a:pt x="5882683" y="4856856"/>
                </a:lnTo>
                <a:close/>
              </a:path>
            </a:pathLst>
          </a:custGeom>
          <a:solidFill>
            <a:srgbClr val="507C89"/>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8" name="직각 삼각형 3">
            <a:extLst>
              <a:ext uri="{FF2B5EF4-FFF2-40B4-BE49-F238E27FC236}">
                <a16:creationId xmlns="" xmlns:a16="http://schemas.microsoft.com/office/drawing/2014/main" id="{D7214D8D-DFA8-4E72-9C59-3E5A0567B423}"/>
              </a:ext>
            </a:extLst>
          </p:cNvPr>
          <p:cNvSpPr/>
          <p:nvPr/>
        </p:nvSpPr>
        <p:spPr>
          <a:xfrm rot="13500000">
            <a:off x="-1819204" y="1037301"/>
            <a:ext cx="3638411" cy="3638411"/>
          </a:xfrm>
          <a:prstGeom prst="rtTriangle">
            <a:avLst/>
          </a:prstGeom>
          <a:solidFill>
            <a:srgbClr val="8CBABE"/>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9" name="직각 삼각형 45">
            <a:extLst>
              <a:ext uri="{FF2B5EF4-FFF2-40B4-BE49-F238E27FC236}">
                <a16:creationId xmlns="" xmlns:a16="http://schemas.microsoft.com/office/drawing/2014/main" id="{3634FB87-C236-4F1E-A8C1-714B9968A317}"/>
              </a:ext>
            </a:extLst>
          </p:cNvPr>
          <p:cNvSpPr/>
          <p:nvPr/>
        </p:nvSpPr>
        <p:spPr>
          <a:xfrm rot="13500000">
            <a:off x="-1123194" y="1734206"/>
            <a:ext cx="2226344" cy="2226344"/>
          </a:xfrm>
          <a:prstGeom prst="rtTriangle">
            <a:avLst/>
          </a:prstGeom>
          <a:solidFill>
            <a:srgbClr val="9CCCD2"/>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12" name="Τίτλος 1"/>
          <p:cNvSpPr>
            <a:spLocks noGrp="1"/>
          </p:cNvSpPr>
          <p:nvPr>
            <p:ph type="title"/>
          </p:nvPr>
        </p:nvSpPr>
        <p:spPr>
          <a:xfrm>
            <a:off x="1730233" y="117593"/>
            <a:ext cx="7274378" cy="486675"/>
          </a:xfrm>
        </p:spPr>
        <p:txBody>
          <a:bodyPr/>
          <a:lstStyle/>
          <a:p>
            <a:r>
              <a:rPr lang="el-GR" sz="2400" b="1" dirty="0"/>
              <a:t>Βασικά άρθρα του σ/ν για τον εσωτερικό έλεγχο (2/2)</a:t>
            </a:r>
            <a:endParaRPr lang="el-GR" sz="2325" b="1" dirty="0"/>
          </a:p>
        </p:txBody>
      </p:sp>
      <p:sp>
        <p:nvSpPr>
          <p:cNvPr id="13" name="TextBox 4">
            <a:extLst>
              <a:ext uri="{FF2B5EF4-FFF2-40B4-BE49-F238E27FC236}">
                <a16:creationId xmlns="" xmlns:a16="http://schemas.microsoft.com/office/drawing/2014/main" id="{E5DA4357-CAD1-4F61-A4F0-C4DA1534F304}"/>
              </a:ext>
            </a:extLst>
          </p:cNvPr>
          <p:cNvSpPr txBox="1"/>
          <p:nvPr/>
        </p:nvSpPr>
        <p:spPr>
          <a:xfrm rot="18900000">
            <a:off x="3854914" y="263109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01</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4" name="TextBox 5">
            <a:extLst>
              <a:ext uri="{FF2B5EF4-FFF2-40B4-BE49-F238E27FC236}">
                <a16:creationId xmlns="" xmlns:a16="http://schemas.microsoft.com/office/drawing/2014/main" id="{16DE1DBA-4C08-43C5-B30D-ECBF58DB54DF}"/>
              </a:ext>
            </a:extLst>
          </p:cNvPr>
          <p:cNvSpPr txBox="1"/>
          <p:nvPr/>
        </p:nvSpPr>
        <p:spPr>
          <a:xfrm rot="18900000">
            <a:off x="2822997" y="2631092"/>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a:t>
            </a:r>
            <a:r>
              <a:rPr lang="el-GR"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4</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5" name="TextBox 7">
            <a:extLst>
              <a:ext uri="{FF2B5EF4-FFF2-40B4-BE49-F238E27FC236}">
                <a16:creationId xmlns="" xmlns:a16="http://schemas.microsoft.com/office/drawing/2014/main" id="{85DE6591-DAE6-45C5-A6AF-796392AD3116}"/>
              </a:ext>
            </a:extLst>
          </p:cNvPr>
          <p:cNvSpPr txBox="1"/>
          <p:nvPr/>
        </p:nvSpPr>
        <p:spPr>
          <a:xfrm rot="18900000">
            <a:off x="2091720" y="3823549"/>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Πιστοποίηση</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6" name="TextBox 10">
            <a:extLst>
              <a:ext uri="{FF2B5EF4-FFF2-40B4-BE49-F238E27FC236}">
                <a16:creationId xmlns="" xmlns:a16="http://schemas.microsoft.com/office/drawing/2014/main" id="{0E991C2A-F333-4197-85F9-16C0DEC1D70F}"/>
              </a:ext>
            </a:extLst>
          </p:cNvPr>
          <p:cNvSpPr txBox="1"/>
          <p:nvPr/>
        </p:nvSpPr>
        <p:spPr>
          <a:xfrm rot="18900000">
            <a:off x="1060695" y="3906826"/>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Ετήσια Έκθεση</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7" name="TextBox 22">
            <a:extLst>
              <a:ext uri="{FF2B5EF4-FFF2-40B4-BE49-F238E27FC236}">
                <a16:creationId xmlns="" xmlns:a16="http://schemas.microsoft.com/office/drawing/2014/main" id="{8F2B2BAB-D33E-4748-B89A-753ED4A9EA1F}"/>
              </a:ext>
            </a:extLst>
          </p:cNvPr>
          <p:cNvSpPr txBox="1"/>
          <p:nvPr/>
        </p:nvSpPr>
        <p:spPr>
          <a:xfrm rot="18900000">
            <a:off x="1756297" y="263109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l-GR"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05</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8" name="TextBox 24">
            <a:extLst>
              <a:ext uri="{FF2B5EF4-FFF2-40B4-BE49-F238E27FC236}">
                <a16:creationId xmlns="" xmlns:a16="http://schemas.microsoft.com/office/drawing/2014/main" id="{E9F475E1-12D6-47C5-95A5-EBF7EFEF6B98}"/>
              </a:ext>
            </a:extLst>
          </p:cNvPr>
          <p:cNvSpPr txBox="1"/>
          <p:nvPr/>
        </p:nvSpPr>
        <p:spPr>
          <a:xfrm rot="18900000">
            <a:off x="-45437" y="3880699"/>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Αρμόδιοι Φορείς</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9" name="TextBox 22">
            <a:extLst>
              <a:ext uri="{FF2B5EF4-FFF2-40B4-BE49-F238E27FC236}">
                <a16:creationId xmlns="" xmlns:a16="http://schemas.microsoft.com/office/drawing/2014/main" id="{8F2B2BAB-D33E-4748-B89A-753ED4A9EA1F}"/>
              </a:ext>
            </a:extLst>
          </p:cNvPr>
          <p:cNvSpPr txBox="1"/>
          <p:nvPr/>
        </p:nvSpPr>
        <p:spPr>
          <a:xfrm rot="18900000">
            <a:off x="752089" y="2647422"/>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a:t>
            </a:r>
            <a:r>
              <a:rPr lang="el-GR"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6</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20" name="Oval 8">
            <a:extLst>
              <a:ext uri="{FF2B5EF4-FFF2-40B4-BE49-F238E27FC236}">
                <a16:creationId xmlns="" xmlns:a16="http://schemas.microsoft.com/office/drawing/2014/main" id="{06498026-CB2A-4F74-8E33-6FB144F8D795}"/>
              </a:ext>
            </a:extLst>
          </p:cNvPr>
          <p:cNvSpPr/>
          <p:nvPr/>
        </p:nvSpPr>
        <p:spPr>
          <a:xfrm>
            <a:off x="8348348" y="1518542"/>
            <a:ext cx="340785" cy="341887"/>
          </a:xfrm>
          <a:prstGeom prst="ellipse">
            <a:avLst/>
          </a:prstGeom>
          <a:solidFill>
            <a:srgbClr val="507C89"/>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21" name="TextBox 9">
            <a:extLst>
              <a:ext uri="{FF2B5EF4-FFF2-40B4-BE49-F238E27FC236}">
                <a16:creationId xmlns="" xmlns:a16="http://schemas.microsoft.com/office/drawing/2014/main" id="{5C97AC27-BD33-4585-9CB2-5A045F82002C}"/>
              </a:ext>
            </a:extLst>
          </p:cNvPr>
          <p:cNvSpPr txBox="1"/>
          <p:nvPr/>
        </p:nvSpPr>
        <p:spPr>
          <a:xfrm>
            <a:off x="3477988" y="1695723"/>
            <a:ext cx="4788491" cy="761745"/>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Είναι η προστιθέμενη αξία της Μονάδας Εσωτερικού Ελέγχου (ΜΕΕ) προς τον επικεφαλής του φορέα, καθώς τον ενημερώνει για τις αδυναμίες του Συστήματος Εσωτερικού Ελέγχου και για την αποτελεσματικότητά του ως προς την επίτευξη των στρατηγικών στόχων του φορέα.</a:t>
            </a:r>
          </a:p>
        </p:txBody>
      </p:sp>
      <p:sp>
        <p:nvSpPr>
          <p:cNvPr id="22" name="TextBox 10">
            <a:extLst>
              <a:ext uri="{FF2B5EF4-FFF2-40B4-BE49-F238E27FC236}">
                <a16:creationId xmlns="" xmlns:a16="http://schemas.microsoft.com/office/drawing/2014/main" id="{8C45B1B9-51F6-44C7-9B4F-675D61695E8D}"/>
              </a:ext>
            </a:extLst>
          </p:cNvPr>
          <p:cNvSpPr txBox="1"/>
          <p:nvPr/>
        </p:nvSpPr>
        <p:spPr>
          <a:xfrm>
            <a:off x="5069360" y="1371598"/>
            <a:ext cx="3168888" cy="311622"/>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Ετήσια Έκθεση με Γνώμη (αρ.12) </a:t>
            </a:r>
            <a:endParaRPr lang="ko-KR" altLang="en-US"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25" name="Oval 13">
            <a:extLst>
              <a:ext uri="{FF2B5EF4-FFF2-40B4-BE49-F238E27FC236}">
                <a16:creationId xmlns="" xmlns:a16="http://schemas.microsoft.com/office/drawing/2014/main" id="{D5B1F123-F2EC-443E-B93E-268D4C1ACFDE}"/>
              </a:ext>
            </a:extLst>
          </p:cNvPr>
          <p:cNvSpPr/>
          <p:nvPr/>
        </p:nvSpPr>
        <p:spPr>
          <a:xfrm>
            <a:off x="8409959" y="3053320"/>
            <a:ext cx="307698" cy="341888"/>
          </a:xfrm>
          <a:prstGeom prst="ellipse">
            <a:avLst/>
          </a:prstGeom>
          <a:solidFill>
            <a:srgbClr val="8CBABE"/>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26" name="TextBox 14">
            <a:extLst>
              <a:ext uri="{FF2B5EF4-FFF2-40B4-BE49-F238E27FC236}">
                <a16:creationId xmlns="" xmlns:a16="http://schemas.microsoft.com/office/drawing/2014/main" id="{959AFC7F-EF97-44E3-9DB6-41F47A0AED14}"/>
              </a:ext>
            </a:extLst>
          </p:cNvPr>
          <p:cNvSpPr txBox="1"/>
          <p:nvPr/>
        </p:nvSpPr>
        <p:spPr>
          <a:xfrm>
            <a:off x="3322866" y="3295819"/>
            <a:ext cx="5005007" cy="4154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Αποσαφηνίζονται οι αρμοδιότητες των φορέων ώστε να μην υπάρχουν αλληλεπικαλύψεις (Ελεγκτικό Συνέδριο, Υπουργείο Οικονομικών, ΕΑΔ).</a:t>
            </a:r>
          </a:p>
        </p:txBody>
      </p:sp>
      <p:sp>
        <p:nvSpPr>
          <p:cNvPr id="27" name="TextBox 15">
            <a:extLst>
              <a:ext uri="{FF2B5EF4-FFF2-40B4-BE49-F238E27FC236}">
                <a16:creationId xmlns="" xmlns:a16="http://schemas.microsoft.com/office/drawing/2014/main" id="{071BA5B0-2A0B-4AD5-990F-7C9C832965C2}"/>
              </a:ext>
            </a:extLst>
          </p:cNvPr>
          <p:cNvSpPr txBox="1"/>
          <p:nvPr/>
        </p:nvSpPr>
        <p:spPr>
          <a:xfrm>
            <a:off x="3747052" y="2696014"/>
            <a:ext cx="4679555" cy="5539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Αρμόδιοι φορείς για τον συντονισμό, παρακολούθηση και αξιολόγηση της λειτουργίας των ΜΕΕ (αρ. 21)</a:t>
            </a:r>
            <a:endParaRPr lang="en-US"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30" name="Oval 18">
            <a:extLst>
              <a:ext uri="{FF2B5EF4-FFF2-40B4-BE49-F238E27FC236}">
                <a16:creationId xmlns="" xmlns:a16="http://schemas.microsoft.com/office/drawing/2014/main" id="{9AE6933C-D252-4EFC-9093-1D002569AAE9}"/>
              </a:ext>
            </a:extLst>
          </p:cNvPr>
          <p:cNvSpPr/>
          <p:nvPr/>
        </p:nvSpPr>
        <p:spPr>
          <a:xfrm>
            <a:off x="8416638" y="4162538"/>
            <a:ext cx="307698" cy="341888"/>
          </a:xfrm>
          <a:prstGeom prst="ellipse">
            <a:avLst/>
          </a:prstGeom>
          <a:solidFill>
            <a:srgbClr val="9CCCD2"/>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31" name="TextBox 19">
            <a:extLst>
              <a:ext uri="{FF2B5EF4-FFF2-40B4-BE49-F238E27FC236}">
                <a16:creationId xmlns="" xmlns:a16="http://schemas.microsoft.com/office/drawing/2014/main" id="{CF9C1A60-D4F1-4C95-899A-9C13DB4FD3CF}"/>
              </a:ext>
            </a:extLst>
          </p:cNvPr>
          <p:cNvSpPr txBox="1"/>
          <p:nvPr/>
        </p:nvSpPr>
        <p:spPr>
          <a:xfrm>
            <a:off x="4024994" y="4339720"/>
            <a:ext cx="4317723" cy="242372"/>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Προσδίδουν κοινή μεθοδολογία διενέργειας εσωτερικών ελέγχων.</a:t>
            </a:r>
          </a:p>
        </p:txBody>
      </p:sp>
      <p:sp>
        <p:nvSpPr>
          <p:cNvPr id="32" name="TextBox 20">
            <a:extLst>
              <a:ext uri="{FF2B5EF4-FFF2-40B4-BE49-F238E27FC236}">
                <a16:creationId xmlns="" xmlns:a16="http://schemas.microsoft.com/office/drawing/2014/main" id="{5A529EE1-83E9-4051-A40E-E093A7405D74}"/>
              </a:ext>
            </a:extLst>
          </p:cNvPr>
          <p:cNvSpPr txBox="1"/>
          <p:nvPr/>
        </p:nvSpPr>
        <p:spPr>
          <a:xfrm>
            <a:off x="3420838" y="3998466"/>
            <a:ext cx="4877495" cy="311622"/>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Αναφορά στα Διεθνή Πρότυπα Εσωτερικού Ελέγχου</a:t>
            </a:r>
            <a:endParaRPr lang="ko-KR" altLang="en-US"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37" name="TextBox 24">
            <a:extLst>
              <a:ext uri="{FF2B5EF4-FFF2-40B4-BE49-F238E27FC236}">
                <a16:creationId xmlns="" xmlns:a16="http://schemas.microsoft.com/office/drawing/2014/main" id="{E9F475E1-12D6-47C5-95A5-EBF7EFEF6B98}"/>
              </a:ext>
            </a:extLst>
          </p:cNvPr>
          <p:cNvSpPr txBox="1"/>
          <p:nvPr/>
        </p:nvSpPr>
        <p:spPr>
          <a:xfrm rot="18900000">
            <a:off x="-356026" y="3538510"/>
            <a:ext cx="1572600"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Διεθνή Πρότυπα</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cxnSp>
        <p:nvCxnSpPr>
          <p:cNvPr id="63" name="Straight Arrow Connector 47">
            <a:extLst>
              <a:ext uri="{FF2B5EF4-FFF2-40B4-BE49-F238E27FC236}">
                <a16:creationId xmlns="" xmlns:a16="http://schemas.microsoft.com/office/drawing/2014/main" id="{AD22EA86-731E-46D4-B886-CC5481DF8F0C}"/>
              </a:ext>
            </a:extLst>
          </p:cNvPr>
          <p:cNvCxnSpPr>
            <a:endCxn id="20" idx="2"/>
          </p:cNvCxnSpPr>
          <p:nvPr/>
        </p:nvCxnSpPr>
        <p:spPr>
          <a:xfrm flipV="1">
            <a:off x="2334986" y="1689486"/>
            <a:ext cx="6013362" cy="523"/>
          </a:xfrm>
          <a:prstGeom prst="straightConnector1">
            <a:avLst/>
          </a:prstGeom>
          <a:noFill/>
          <a:ln w="38100" cap="flat" cmpd="sng" algn="ctr">
            <a:solidFill>
              <a:srgbClr val="507C89"/>
            </a:solidFill>
            <a:prstDash val="solid"/>
            <a:miter lim="800000"/>
            <a:tailEnd type="oval" w="med" len="med"/>
          </a:ln>
          <a:effectLst/>
        </p:spPr>
      </p:cxnSp>
      <p:cxnSp>
        <p:nvCxnSpPr>
          <p:cNvPr id="66" name="Straight Arrow Connector 43">
            <a:extLst>
              <a:ext uri="{FF2B5EF4-FFF2-40B4-BE49-F238E27FC236}">
                <a16:creationId xmlns="" xmlns:a16="http://schemas.microsoft.com/office/drawing/2014/main" id="{71DFF1AE-1FD0-4FD3-B938-1BE7AA931AF4}"/>
              </a:ext>
            </a:extLst>
          </p:cNvPr>
          <p:cNvCxnSpPr>
            <a:endCxn id="25" idx="2"/>
          </p:cNvCxnSpPr>
          <p:nvPr/>
        </p:nvCxnSpPr>
        <p:spPr>
          <a:xfrm flipV="1">
            <a:off x="2008400" y="3224264"/>
            <a:ext cx="6401559" cy="12878"/>
          </a:xfrm>
          <a:prstGeom prst="straightConnector1">
            <a:avLst/>
          </a:prstGeom>
          <a:noFill/>
          <a:ln w="38100" cap="flat" cmpd="sng" algn="ctr">
            <a:solidFill>
              <a:srgbClr val="8CBABE"/>
            </a:solidFill>
            <a:prstDash val="solid"/>
            <a:miter lim="800000"/>
            <a:tailEnd type="oval" w="med" len="med"/>
          </a:ln>
          <a:effectLst/>
        </p:spPr>
      </p:cxnSp>
      <p:cxnSp>
        <p:nvCxnSpPr>
          <p:cNvPr id="68" name="Straight Arrow Connector 44">
            <a:extLst>
              <a:ext uri="{FF2B5EF4-FFF2-40B4-BE49-F238E27FC236}">
                <a16:creationId xmlns="" xmlns:a16="http://schemas.microsoft.com/office/drawing/2014/main" id="{4ABB802B-A7C8-490E-9549-1985B6E3D2E7}"/>
              </a:ext>
            </a:extLst>
          </p:cNvPr>
          <p:cNvCxnSpPr>
            <a:endCxn id="30" idx="2"/>
          </p:cNvCxnSpPr>
          <p:nvPr/>
        </p:nvCxnSpPr>
        <p:spPr>
          <a:xfrm>
            <a:off x="108160" y="4321978"/>
            <a:ext cx="8308478" cy="11504"/>
          </a:xfrm>
          <a:prstGeom prst="straightConnector1">
            <a:avLst/>
          </a:prstGeom>
          <a:noFill/>
          <a:ln w="38100" cap="flat" cmpd="sng" algn="ctr">
            <a:solidFill>
              <a:srgbClr val="9CCCD2"/>
            </a:solidFill>
            <a:prstDash val="solid"/>
            <a:miter lim="800000"/>
            <a:tailEnd type="oval"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additive="base">
                                        <p:cTn id="24"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7">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 calcmode="lin" valueType="num">
                                      <p:cBhvr additive="base">
                                        <p:cTn id="28"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7">
                                            <p:txEl>
                                              <p:pRg st="0" end="0"/>
                                            </p:txEl>
                                          </p:spTgt>
                                        </p:tgtEl>
                                        <p:attrNameLst>
                                          <p:attrName>style.visibility</p:attrName>
                                        </p:attrNameLst>
                                      </p:cBhvr>
                                      <p:to>
                                        <p:strVal val="visible"/>
                                      </p:to>
                                    </p:set>
                                    <p:anim calcmode="lin" valueType="num">
                                      <p:cBhvr additive="base">
                                        <p:cTn id="4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500"/>
                                        <p:tgtEl>
                                          <p:spTgt spid="3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left)">
                                      <p:cBhvr>
                                        <p:cTn id="70" dur="500"/>
                                        <p:tgtEl>
                                          <p:spTgt spid="32"/>
                                        </p:tgtEl>
                                      </p:cBhvr>
                                    </p:animEffect>
                                  </p:childTnLst>
                                </p:cTn>
                              </p:par>
                              <p:par>
                                <p:cTn id="71" presetID="22" presetClass="entr" presetSubtype="8"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wipe(left)">
                                      <p:cBhvr>
                                        <p:cTn id="73" dur="500"/>
                                        <p:tgtEl>
                                          <p:spTgt spid="63"/>
                                        </p:tgtEl>
                                      </p:cBhvr>
                                    </p:animEffect>
                                  </p:childTnLst>
                                </p:cTn>
                              </p:par>
                              <p:par>
                                <p:cTn id="74" presetID="22" presetClass="entr" presetSubtype="8"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ipe(left)">
                                      <p:cBhvr>
                                        <p:cTn id="76" dur="500"/>
                                        <p:tgtEl>
                                          <p:spTgt spid="66"/>
                                        </p:tgtEl>
                                      </p:cBhvr>
                                    </p:animEffect>
                                  </p:childTnLst>
                                </p:cTn>
                              </p:par>
                              <p:par>
                                <p:cTn id="77" presetID="22" presetClass="entr" presetSubtype="8" fill="hold"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500"/>
                                        <p:tgtEl>
                                          <p:spTgt spid="6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6">
                                            <p:txEl>
                                              <p:pRg st="0" end="0"/>
                                            </p:txEl>
                                          </p:spTgt>
                                        </p:tgtEl>
                                        <p:attrNameLst>
                                          <p:attrName>style.visibility</p:attrName>
                                        </p:attrNameLst>
                                      </p:cBhvr>
                                      <p:to>
                                        <p:strVal val="visible"/>
                                      </p:to>
                                    </p:set>
                                    <p:animEffect transition="in" filter="wipe(left)">
                                      <p:cBhvr>
                                        <p:cTn id="8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p:bldP spid="14" grpId="0" build="allAtOnce"/>
      <p:bldP spid="16" grpId="0" build="allAtOnce"/>
      <p:bldP spid="17" grpId="0" build="allAtOnce"/>
      <p:bldP spid="18" grpId="0" build="allAtOnce"/>
      <p:bldP spid="19" grpId="0" build="allAtOnce"/>
      <p:bldP spid="20" grpId="0" animBg="1"/>
      <p:bldP spid="21" grpId="0"/>
      <p:bldP spid="22" grpId="0"/>
      <p:bldP spid="25" grpId="0" animBg="1"/>
      <p:bldP spid="26" grpId="0" build="allAtOnce"/>
      <p:bldP spid="27" grpId="0"/>
      <p:bldP spid="30" grpId="0" animBg="1"/>
      <p:bldP spid="31" grpId="0"/>
      <p:bldP spid="32" grpId="0"/>
      <p:bldP spid="37" grpId="0" build="allAtOnce"/>
    </p:bldLst>
  </p:timing>
</p:sld>
</file>

<file path=ppt/theme/theme1.xml><?xml version="1.0" encoding="utf-8"?>
<a:theme xmlns:a="http://schemas.openxmlformats.org/drawingml/2006/main" name="Θέμα του Office">
  <a:themeElements>
    <a:clrScheme name="Προσαρμοσμένο 2">
      <a:dk1>
        <a:sysClr val="windowText" lastClr="000000"/>
      </a:dk1>
      <a:lt1>
        <a:sysClr val="window" lastClr="FFFFFF"/>
      </a:lt1>
      <a:dk2>
        <a:srgbClr val="1F497D"/>
      </a:dk2>
      <a:lt2>
        <a:srgbClr val="EEECE1"/>
      </a:lt2>
      <a:accent1>
        <a:srgbClr val="2857A7"/>
      </a:accent1>
      <a:accent2>
        <a:srgbClr val="573B95"/>
      </a:accent2>
      <a:accent3>
        <a:srgbClr val="FEBB22"/>
      </a:accent3>
      <a:accent4>
        <a:srgbClr val="58BD51"/>
      </a:accent4>
      <a:accent5>
        <a:srgbClr val="248CC8"/>
      </a:accent5>
      <a:accent6>
        <a:srgbClr val="E132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s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Θέμα του Office">
  <a:themeElements>
    <a:clrScheme name="Προσαρμοσμένο 2">
      <a:dk1>
        <a:sysClr val="windowText" lastClr="000000"/>
      </a:dk1>
      <a:lt1>
        <a:sysClr val="window" lastClr="FFFFFF"/>
      </a:lt1>
      <a:dk2>
        <a:srgbClr val="1F497D"/>
      </a:dk2>
      <a:lt2>
        <a:srgbClr val="EEECE1"/>
      </a:lt2>
      <a:accent1>
        <a:srgbClr val="2857A7"/>
      </a:accent1>
      <a:accent2>
        <a:srgbClr val="573B95"/>
      </a:accent2>
      <a:accent3>
        <a:srgbClr val="FEBB22"/>
      </a:accent3>
      <a:accent4>
        <a:srgbClr val="58BD51"/>
      </a:accent4>
      <a:accent5>
        <a:srgbClr val="248CC8"/>
      </a:accent5>
      <a:accent6>
        <a:srgbClr val="E132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Θέμα του Office">
  <a:themeElements>
    <a:clrScheme name="Προσαρμοσμένο 2">
      <a:dk1>
        <a:sysClr val="windowText" lastClr="000000"/>
      </a:dk1>
      <a:lt1>
        <a:sysClr val="window" lastClr="FFFFFF"/>
      </a:lt1>
      <a:dk2>
        <a:srgbClr val="1F497D"/>
      </a:dk2>
      <a:lt2>
        <a:srgbClr val="EEECE1"/>
      </a:lt2>
      <a:accent1>
        <a:srgbClr val="2857A7"/>
      </a:accent1>
      <a:accent2>
        <a:srgbClr val="573B95"/>
      </a:accent2>
      <a:accent3>
        <a:srgbClr val="FEBB22"/>
      </a:accent3>
      <a:accent4>
        <a:srgbClr val="58BD51"/>
      </a:accent4>
      <a:accent5>
        <a:srgbClr val="248CC8"/>
      </a:accent5>
      <a:accent6>
        <a:srgbClr val="E132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11894</TotalTime>
  <Words>1003</Words>
  <Application>Microsoft Office PowerPoint</Application>
  <PresentationFormat>Προβολή στην οθόνη (16:10)</PresentationFormat>
  <Paragraphs>179</Paragraphs>
  <Slides>16</Slides>
  <Notes>7</Notes>
  <HiddenSlides>0</HiddenSlides>
  <MMClips>0</MMClips>
  <ScaleCrop>false</ScaleCrop>
  <HeadingPairs>
    <vt:vector size="4" baseType="variant">
      <vt:variant>
        <vt:lpstr>Θέμα</vt:lpstr>
      </vt:variant>
      <vt:variant>
        <vt:i4>4</vt:i4>
      </vt:variant>
      <vt:variant>
        <vt:lpstr>Τίτλοι διαφανειών</vt:lpstr>
      </vt:variant>
      <vt:variant>
        <vt:i4>16</vt:i4>
      </vt:variant>
    </vt:vector>
  </HeadingPairs>
  <TitlesOfParts>
    <vt:vector size="20" baseType="lpstr">
      <vt:lpstr>Θέμα του Office</vt:lpstr>
      <vt:lpstr>1_Contents Slide Master</vt:lpstr>
      <vt:lpstr>1_Θέμα του Office</vt:lpstr>
      <vt:lpstr>2_Θέμα του Office</vt:lpstr>
      <vt:lpstr>Διαφάνεια 1</vt:lpstr>
      <vt:lpstr>Διάρθρωση Σχεδίου Νόμου</vt:lpstr>
      <vt:lpstr>ΜΕΡΟΣ Α’</vt:lpstr>
      <vt:lpstr>Διαφάνεια 4</vt:lpstr>
      <vt:lpstr>Διαφάνεια 5</vt:lpstr>
      <vt:lpstr>Ποια ζητήματα αντιμετωπίζει η αξιολογούμενη ρύθμιση;</vt:lpstr>
      <vt:lpstr>Ποιοι είναι οι στόχοι της αξιολογούμενης ρύθμισης; </vt:lpstr>
      <vt:lpstr>Βασικά άρθρα του σ/ν για τον εσωτερικό έλεγχο (1/2)</vt:lpstr>
      <vt:lpstr>Βασικά άρθρα του σ/ν για τον εσωτερικό έλεγχο (2/2)</vt:lpstr>
      <vt:lpstr>Σύστημα Εσωτερικού Ελέγχου - Μοντέλο τριών γραμμών ρόλων</vt:lpstr>
      <vt:lpstr>Με τις προτεινόμενες ρυθμίσεις επιδιώκεται:</vt:lpstr>
      <vt:lpstr>ΜΕΡΟΣ Β’</vt:lpstr>
      <vt:lpstr>Τι είναι ο Σύμβουλος Ακεραιότητας;</vt:lpstr>
      <vt:lpstr>Ο ρόλος του Συμβούλου Ακεραιότητας</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j</dc:creator>
  <cp:lastModifiedBy>Admin</cp:lastModifiedBy>
  <cp:revision>308</cp:revision>
  <dcterms:created xsi:type="dcterms:W3CDTF">2020-01-17T09:40:27Z</dcterms:created>
  <dcterms:modified xsi:type="dcterms:W3CDTF">2021-01-29T09:38:32Z</dcterms:modified>
</cp:coreProperties>
</file>