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sldIdLst>
    <p:sldId id="256" r:id="rId2"/>
    <p:sldId id="257" r:id="rId3"/>
    <p:sldId id="263" r:id="rId4"/>
    <p:sldId id="258" r:id="rId5"/>
    <p:sldId id="259" r:id="rId6"/>
    <p:sldId id="260" r:id="rId7"/>
    <p:sldId id="261" r:id="rId8"/>
    <p:sldId id="262" r:id="rId9"/>
    <p:sldId id="280" r:id="rId10"/>
    <p:sldId id="264" r:id="rId11"/>
    <p:sldId id="281" r:id="rId12"/>
    <p:sldId id="283" r:id="rId13"/>
    <p:sldId id="282" r:id="rId14"/>
    <p:sldId id="28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5" r:id="rId29"/>
    <p:sldId id="286" r:id="rId30"/>
    <p:sldId id="287" r:id="rId31"/>
    <p:sldId id="288" r:id="rId32"/>
    <p:sldId id="289" r:id="rId33"/>
    <p:sldId id="278" r:id="rId34"/>
    <p:sldId id="279"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30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10.xml.rels><?xml version="1.0" encoding="UTF-8" standalone="yes"?>
<Relationships xmlns="http://schemas.openxmlformats.org/package/2006/relationships"><Relationship Id="rId1" Type="http://schemas.openxmlformats.org/officeDocument/2006/relationships/image" Target="../media/image11.jpeg"/></Relationships>
</file>

<file path=ppt/diagrams/_rels/data1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image" Target="../media/image6.wmf"/><Relationship Id="rId2" Type="http://schemas.openxmlformats.org/officeDocument/2006/relationships/image" Target="../media/image7.wmf"/></Relationships>
</file>

<file path=ppt/diagrams/_rels/data6.xml.rels><?xml version="1.0" encoding="UTF-8" standalone="yes"?>
<Relationships xmlns="http://schemas.openxmlformats.org/package/2006/relationships"><Relationship Id="rId1" Type="http://schemas.openxmlformats.org/officeDocument/2006/relationships/image" Target="../media/image11.jpeg"/></Relationships>
</file>

<file path=ppt/diagrams/_rels/data7.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image" Target="../media/image6.wmf"/><Relationship Id="rId2" Type="http://schemas.openxmlformats.org/officeDocument/2006/relationships/image" Target="../media/image7.wmf"/></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CBF1A-00F3-4FCD-90E7-43EB335957EB}" type="doc">
      <dgm:prSet loTypeId="urn:microsoft.com/office/officeart/2005/8/layout/vList4#5" loCatId="list" qsTypeId="urn:microsoft.com/office/officeart/2005/8/quickstyle/3d2" qsCatId="3D" csTypeId="urn:microsoft.com/office/officeart/2005/8/colors/colorful3" csCatId="colorful" phldr="1"/>
      <dgm:spPr/>
      <dgm:t>
        <a:bodyPr/>
        <a:lstStyle/>
        <a:p>
          <a:endParaRPr lang="el-GR"/>
        </a:p>
      </dgm:t>
    </dgm:pt>
    <dgm:pt modelId="{F189D316-F470-4740-8883-72D4B80C352B}">
      <dgm:prSet/>
      <dgm:spPr/>
      <dgm:t>
        <a:bodyPr/>
        <a:lstStyle/>
        <a:p>
          <a:pPr rtl="0"/>
          <a:r>
            <a:rPr lang="en-US" dirty="0" smtClean="0">
              <a:solidFill>
                <a:schemeClr val="accent2">
                  <a:lumMod val="60000"/>
                  <a:lumOff val="40000"/>
                </a:schemeClr>
              </a:solidFill>
              <a:latin typeface="Myriad Pro" pitchFamily="34" charset="0"/>
            </a:rPr>
            <a:t>The association was established by the resolution of November 3, 1927, during the First Conference of the Mayors of Greece</a:t>
          </a:r>
          <a:endParaRPr lang="el-GR" dirty="0">
            <a:solidFill>
              <a:schemeClr val="accent2">
                <a:lumMod val="60000"/>
                <a:lumOff val="40000"/>
              </a:schemeClr>
            </a:solidFill>
            <a:latin typeface="Myriad Pro" pitchFamily="34" charset="0"/>
          </a:endParaRPr>
        </a:p>
      </dgm:t>
    </dgm:pt>
    <dgm:pt modelId="{7029BAF3-9E5D-43AB-AD10-4B233E2E866B}" type="parTrans" cxnId="{54B6B674-7497-4446-8D1D-414FE5B25534}">
      <dgm:prSet/>
      <dgm:spPr/>
      <dgm:t>
        <a:bodyPr/>
        <a:lstStyle/>
        <a:p>
          <a:endParaRPr lang="el-GR"/>
        </a:p>
      </dgm:t>
    </dgm:pt>
    <dgm:pt modelId="{9F172F89-0ED5-431F-86B5-63CB7E3B5B07}" type="sibTrans" cxnId="{54B6B674-7497-4446-8D1D-414FE5B25534}">
      <dgm:prSet/>
      <dgm:spPr/>
      <dgm:t>
        <a:bodyPr/>
        <a:lstStyle/>
        <a:p>
          <a:endParaRPr lang="el-GR"/>
        </a:p>
      </dgm:t>
    </dgm:pt>
    <dgm:pt modelId="{85173A8D-F91E-43F8-B2BF-87429CA20497}">
      <dgm:prSet/>
      <dgm:spPr/>
      <dgm:t>
        <a:bodyPr/>
        <a:lstStyle/>
        <a:p>
          <a:pPr rtl="0"/>
          <a:r>
            <a:rPr lang="en-US" dirty="0" smtClean="0">
              <a:solidFill>
                <a:schemeClr val="accent2">
                  <a:lumMod val="60000"/>
                  <a:lumOff val="40000"/>
                </a:schemeClr>
              </a:solidFill>
              <a:latin typeface="Myriad Pro" pitchFamily="34" charset="0"/>
            </a:rPr>
            <a:t>The First Conference was held in Athens, chaired by the Mayor of Athens. The Organizing Committee consisted of the Mayors of: 1) Athens, 2) Piraeus, 3) </a:t>
          </a:r>
          <a:r>
            <a:rPr lang="en-US" dirty="0" err="1" smtClean="0">
              <a:solidFill>
                <a:schemeClr val="accent2">
                  <a:lumMod val="60000"/>
                  <a:lumOff val="40000"/>
                </a:schemeClr>
              </a:solidFill>
              <a:latin typeface="Myriad Pro" pitchFamily="34" charset="0"/>
            </a:rPr>
            <a:t>Patra</a:t>
          </a:r>
          <a:r>
            <a:rPr lang="en-US" dirty="0" smtClean="0">
              <a:solidFill>
                <a:schemeClr val="accent2">
                  <a:lumMod val="60000"/>
                  <a:lumOff val="40000"/>
                </a:schemeClr>
              </a:solidFill>
              <a:latin typeface="Myriad Pro" pitchFamily="34" charset="0"/>
            </a:rPr>
            <a:t>, 4) Lamia, 5) </a:t>
          </a:r>
          <a:r>
            <a:rPr lang="en-US" dirty="0" err="1" smtClean="0">
              <a:solidFill>
                <a:schemeClr val="accent2">
                  <a:lumMod val="60000"/>
                  <a:lumOff val="40000"/>
                </a:schemeClr>
              </a:solidFill>
              <a:latin typeface="Myriad Pro" pitchFamily="34" charset="0"/>
            </a:rPr>
            <a:t>Alexandroupolis</a:t>
          </a:r>
          <a:r>
            <a:rPr lang="en-US" dirty="0" smtClean="0">
              <a:solidFill>
                <a:schemeClr val="accent2">
                  <a:lumMod val="60000"/>
                  <a:lumOff val="40000"/>
                </a:schemeClr>
              </a:solidFill>
              <a:latin typeface="Myriad Pro" pitchFamily="34" charset="0"/>
            </a:rPr>
            <a:t>, 6) </a:t>
          </a:r>
          <a:r>
            <a:rPr lang="en-US" dirty="0" err="1" smtClean="0">
              <a:solidFill>
                <a:schemeClr val="accent2">
                  <a:lumMod val="60000"/>
                  <a:lumOff val="40000"/>
                </a:schemeClr>
              </a:solidFill>
              <a:latin typeface="Myriad Pro" pitchFamily="34" charset="0"/>
            </a:rPr>
            <a:t>Ioannina</a:t>
          </a:r>
          <a:r>
            <a:rPr lang="en-US" dirty="0" smtClean="0">
              <a:solidFill>
                <a:schemeClr val="accent2">
                  <a:lumMod val="60000"/>
                  <a:lumOff val="40000"/>
                </a:schemeClr>
              </a:solidFill>
              <a:latin typeface="Myriad Pro" pitchFamily="34" charset="0"/>
            </a:rPr>
            <a:t> 7 ) </a:t>
          </a:r>
          <a:r>
            <a:rPr lang="en-US" dirty="0" err="1" smtClean="0">
              <a:solidFill>
                <a:schemeClr val="accent2">
                  <a:lumMod val="60000"/>
                  <a:lumOff val="40000"/>
                </a:schemeClr>
              </a:solidFill>
              <a:latin typeface="Myriad Pro" pitchFamily="34" charset="0"/>
            </a:rPr>
            <a:t>Kavala</a:t>
          </a:r>
          <a:r>
            <a:rPr lang="en-US" dirty="0" smtClean="0">
              <a:solidFill>
                <a:schemeClr val="accent2">
                  <a:lumMod val="60000"/>
                  <a:lumOff val="40000"/>
                </a:schemeClr>
              </a:solidFill>
              <a:latin typeface="Myriad Pro" pitchFamily="34" charset="0"/>
            </a:rPr>
            <a:t>, 8) Chios, 9) </a:t>
          </a:r>
          <a:r>
            <a:rPr lang="en-US" dirty="0" err="1" smtClean="0">
              <a:solidFill>
                <a:schemeClr val="accent2">
                  <a:lumMod val="60000"/>
                  <a:lumOff val="40000"/>
                </a:schemeClr>
              </a:solidFill>
              <a:latin typeface="Myriad Pro" pitchFamily="34" charset="0"/>
            </a:rPr>
            <a:t>Heraklion</a:t>
          </a:r>
          <a:r>
            <a:rPr lang="en-US" dirty="0" smtClean="0">
              <a:solidFill>
                <a:schemeClr val="accent2">
                  <a:lumMod val="60000"/>
                  <a:lumOff val="40000"/>
                </a:schemeClr>
              </a:solidFill>
              <a:latin typeface="Myriad Pro" pitchFamily="34" charset="0"/>
            </a:rPr>
            <a:t> and 10) </a:t>
          </a:r>
          <a:r>
            <a:rPr lang="en-US" dirty="0" err="1" smtClean="0">
              <a:solidFill>
                <a:schemeClr val="accent2">
                  <a:lumMod val="60000"/>
                  <a:lumOff val="40000"/>
                </a:schemeClr>
              </a:solidFill>
              <a:latin typeface="Myriad Pro" pitchFamily="34" charset="0"/>
            </a:rPr>
            <a:t>Messolonghi</a:t>
          </a:r>
          <a:endParaRPr lang="en-US" dirty="0">
            <a:solidFill>
              <a:schemeClr val="accent2">
                <a:lumMod val="60000"/>
                <a:lumOff val="40000"/>
              </a:schemeClr>
            </a:solidFill>
            <a:latin typeface="Myriad Pro" pitchFamily="34" charset="0"/>
          </a:endParaRPr>
        </a:p>
      </dgm:t>
    </dgm:pt>
    <dgm:pt modelId="{27C694B8-3AE5-45C8-A412-281646495F2A}" type="parTrans" cxnId="{07161243-52E8-4C6E-B1B1-9258807CD368}">
      <dgm:prSet/>
      <dgm:spPr/>
      <dgm:t>
        <a:bodyPr/>
        <a:lstStyle/>
        <a:p>
          <a:endParaRPr lang="el-GR"/>
        </a:p>
      </dgm:t>
    </dgm:pt>
    <dgm:pt modelId="{7694CAB7-9925-4F28-8044-5BDEDFC43102}" type="sibTrans" cxnId="{07161243-52E8-4C6E-B1B1-9258807CD368}">
      <dgm:prSet/>
      <dgm:spPr/>
      <dgm:t>
        <a:bodyPr/>
        <a:lstStyle/>
        <a:p>
          <a:endParaRPr lang="el-GR"/>
        </a:p>
      </dgm:t>
    </dgm:pt>
    <dgm:pt modelId="{5DD9751C-4AFE-45F3-9414-DB505CD09B83}">
      <dgm:prSet/>
      <dgm:spPr/>
      <dgm:t>
        <a:bodyPr/>
        <a:lstStyle/>
        <a:p>
          <a:pPr rtl="0"/>
          <a:r>
            <a:rPr lang="en-US" dirty="0" smtClean="0">
              <a:solidFill>
                <a:schemeClr val="accent2">
                  <a:lumMod val="60000"/>
                  <a:lumOff val="40000"/>
                </a:schemeClr>
              </a:solidFill>
              <a:latin typeface="Myriad Pro" pitchFamily="34" charset="0"/>
            </a:rPr>
            <a:t>42 Mayors and 17 representatives of Mayors, Presidents or members of Municipal Councils attended the conference</a:t>
          </a:r>
          <a:endParaRPr lang="el-GR" dirty="0">
            <a:solidFill>
              <a:schemeClr val="accent2">
                <a:lumMod val="60000"/>
                <a:lumOff val="40000"/>
              </a:schemeClr>
            </a:solidFill>
            <a:latin typeface="Myriad Pro" pitchFamily="34" charset="0"/>
          </a:endParaRPr>
        </a:p>
      </dgm:t>
    </dgm:pt>
    <dgm:pt modelId="{68FB5706-C142-489E-A52E-94DF1ACACD46}" type="parTrans" cxnId="{2AC8B0B3-0596-4CB0-9888-19BF7A88B5AB}">
      <dgm:prSet/>
      <dgm:spPr/>
      <dgm:t>
        <a:bodyPr/>
        <a:lstStyle/>
        <a:p>
          <a:endParaRPr lang="el-GR"/>
        </a:p>
      </dgm:t>
    </dgm:pt>
    <dgm:pt modelId="{6B2C9654-4D0D-4B1B-B84E-F7EE22D39159}" type="sibTrans" cxnId="{2AC8B0B3-0596-4CB0-9888-19BF7A88B5AB}">
      <dgm:prSet/>
      <dgm:spPr/>
      <dgm:t>
        <a:bodyPr/>
        <a:lstStyle/>
        <a:p>
          <a:endParaRPr lang="el-GR"/>
        </a:p>
      </dgm:t>
    </dgm:pt>
    <dgm:pt modelId="{97BF8383-E140-4A88-8A9C-43719B1B846E}" type="pres">
      <dgm:prSet presAssocID="{2F7CBF1A-00F3-4FCD-90E7-43EB335957EB}" presName="linear" presStyleCnt="0">
        <dgm:presLayoutVars>
          <dgm:dir/>
          <dgm:resizeHandles val="exact"/>
        </dgm:presLayoutVars>
      </dgm:prSet>
      <dgm:spPr/>
      <dgm:t>
        <a:bodyPr/>
        <a:lstStyle/>
        <a:p>
          <a:endParaRPr lang="el-GR"/>
        </a:p>
      </dgm:t>
    </dgm:pt>
    <dgm:pt modelId="{A91980E2-D255-45E8-8938-DDBA863BD786}" type="pres">
      <dgm:prSet presAssocID="{F189D316-F470-4740-8883-72D4B80C352B}" presName="comp" presStyleCnt="0"/>
      <dgm:spPr/>
    </dgm:pt>
    <dgm:pt modelId="{4ED2EF1B-6DC8-4DDA-A68E-4617926549C2}" type="pres">
      <dgm:prSet presAssocID="{F189D316-F470-4740-8883-72D4B80C352B}" presName="box" presStyleLbl="node1" presStyleIdx="0" presStyleCnt="3"/>
      <dgm:spPr/>
      <dgm:t>
        <a:bodyPr/>
        <a:lstStyle/>
        <a:p>
          <a:endParaRPr lang="el-GR"/>
        </a:p>
      </dgm:t>
    </dgm:pt>
    <dgm:pt modelId="{E2AD8FB2-9EEA-44C3-A79B-E844C192420E}" type="pres">
      <dgm:prSet presAssocID="{F189D316-F470-4740-8883-72D4B80C352B}" presName="img" presStyleLbl="fgImgPlace1" presStyleIdx="0" presStyleCnt="3" custScaleX="78535" custLinFactNeighborX="-7531"/>
      <dgm:spPr>
        <a:blipFill rotWithShape="0">
          <a:blip xmlns:r="http://schemas.openxmlformats.org/officeDocument/2006/relationships" r:embed="rId1"/>
          <a:stretch>
            <a:fillRect/>
          </a:stretch>
        </a:blipFill>
      </dgm:spPr>
    </dgm:pt>
    <dgm:pt modelId="{2B268F88-F90F-478F-8AAC-9C8B9F5612B7}" type="pres">
      <dgm:prSet presAssocID="{F189D316-F470-4740-8883-72D4B80C352B}" presName="text" presStyleLbl="node1" presStyleIdx="0" presStyleCnt="3">
        <dgm:presLayoutVars>
          <dgm:bulletEnabled val="1"/>
        </dgm:presLayoutVars>
      </dgm:prSet>
      <dgm:spPr/>
      <dgm:t>
        <a:bodyPr/>
        <a:lstStyle/>
        <a:p>
          <a:endParaRPr lang="el-GR"/>
        </a:p>
      </dgm:t>
    </dgm:pt>
    <dgm:pt modelId="{4BF9D1DF-469F-4DE4-8954-397A6E17D7AA}" type="pres">
      <dgm:prSet presAssocID="{9F172F89-0ED5-431F-86B5-63CB7E3B5B07}" presName="spacer" presStyleCnt="0"/>
      <dgm:spPr/>
    </dgm:pt>
    <dgm:pt modelId="{CCA77BDB-AC4F-4EE6-9707-F933CB92A645}" type="pres">
      <dgm:prSet presAssocID="{85173A8D-F91E-43F8-B2BF-87429CA20497}" presName="comp" presStyleCnt="0"/>
      <dgm:spPr/>
    </dgm:pt>
    <dgm:pt modelId="{1A0C8E67-CD67-472C-83F2-C31ACA442821}" type="pres">
      <dgm:prSet presAssocID="{85173A8D-F91E-43F8-B2BF-87429CA20497}" presName="box" presStyleLbl="node1" presStyleIdx="1" presStyleCnt="3"/>
      <dgm:spPr/>
      <dgm:t>
        <a:bodyPr/>
        <a:lstStyle/>
        <a:p>
          <a:endParaRPr lang="el-GR"/>
        </a:p>
      </dgm:t>
    </dgm:pt>
    <dgm:pt modelId="{100D51DD-6E39-4EBF-B0BD-00A5ECB2323A}" type="pres">
      <dgm:prSet presAssocID="{85173A8D-F91E-43F8-B2BF-87429CA20497}" presName="img" presStyleLbl="fgImgPlace1" presStyleIdx="1" presStyleCnt="3" custScaleX="86732" custLinFactNeighborX="-7530"/>
      <dgm:spPr>
        <a:blipFill rotWithShape="0">
          <a:blip xmlns:r="http://schemas.openxmlformats.org/officeDocument/2006/relationships" r:embed="rId1"/>
          <a:stretch>
            <a:fillRect/>
          </a:stretch>
        </a:blipFill>
      </dgm:spPr>
    </dgm:pt>
    <dgm:pt modelId="{C1DA7444-A58C-4E5E-859F-FD5257CF7A8D}" type="pres">
      <dgm:prSet presAssocID="{85173A8D-F91E-43F8-B2BF-87429CA20497}" presName="text" presStyleLbl="node1" presStyleIdx="1" presStyleCnt="3">
        <dgm:presLayoutVars>
          <dgm:bulletEnabled val="1"/>
        </dgm:presLayoutVars>
      </dgm:prSet>
      <dgm:spPr/>
      <dgm:t>
        <a:bodyPr/>
        <a:lstStyle/>
        <a:p>
          <a:endParaRPr lang="el-GR"/>
        </a:p>
      </dgm:t>
    </dgm:pt>
    <dgm:pt modelId="{3D3A5A04-DEDD-47CF-A488-969BFE41C7D5}" type="pres">
      <dgm:prSet presAssocID="{7694CAB7-9925-4F28-8044-5BDEDFC43102}" presName="spacer" presStyleCnt="0"/>
      <dgm:spPr/>
    </dgm:pt>
    <dgm:pt modelId="{8FDF2D13-9515-4CBC-9A64-F6A2D99D634E}" type="pres">
      <dgm:prSet presAssocID="{5DD9751C-4AFE-45F3-9414-DB505CD09B83}" presName="comp" presStyleCnt="0"/>
      <dgm:spPr/>
    </dgm:pt>
    <dgm:pt modelId="{90018F41-898E-4A8A-A0A3-675B4C63D23C}" type="pres">
      <dgm:prSet presAssocID="{5DD9751C-4AFE-45F3-9414-DB505CD09B83}" presName="box" presStyleLbl="node1" presStyleIdx="2" presStyleCnt="3"/>
      <dgm:spPr/>
      <dgm:t>
        <a:bodyPr/>
        <a:lstStyle/>
        <a:p>
          <a:endParaRPr lang="el-GR"/>
        </a:p>
      </dgm:t>
    </dgm:pt>
    <dgm:pt modelId="{C09FD01D-C104-4980-8396-EAB915415513}" type="pres">
      <dgm:prSet presAssocID="{5DD9751C-4AFE-45F3-9414-DB505CD09B83}" presName="img" presStyleLbl="fgImgPlace1" presStyleIdx="2" presStyleCnt="3" custScaleX="88524" custLinFactNeighborX="-6634" custLinFactNeighborY="-176"/>
      <dgm:spPr>
        <a:blipFill rotWithShape="0">
          <a:blip xmlns:r="http://schemas.openxmlformats.org/officeDocument/2006/relationships" r:embed="rId1"/>
          <a:stretch>
            <a:fillRect/>
          </a:stretch>
        </a:blipFill>
      </dgm:spPr>
    </dgm:pt>
    <dgm:pt modelId="{CE0AEC83-E53B-4266-9DB7-DC2530C4652E}" type="pres">
      <dgm:prSet presAssocID="{5DD9751C-4AFE-45F3-9414-DB505CD09B83}" presName="text" presStyleLbl="node1" presStyleIdx="2" presStyleCnt="3">
        <dgm:presLayoutVars>
          <dgm:bulletEnabled val="1"/>
        </dgm:presLayoutVars>
      </dgm:prSet>
      <dgm:spPr/>
      <dgm:t>
        <a:bodyPr/>
        <a:lstStyle/>
        <a:p>
          <a:endParaRPr lang="el-GR"/>
        </a:p>
      </dgm:t>
    </dgm:pt>
  </dgm:ptLst>
  <dgm:cxnLst>
    <dgm:cxn modelId="{54B6B674-7497-4446-8D1D-414FE5B25534}" srcId="{2F7CBF1A-00F3-4FCD-90E7-43EB335957EB}" destId="{F189D316-F470-4740-8883-72D4B80C352B}" srcOrd="0" destOrd="0" parTransId="{7029BAF3-9E5D-43AB-AD10-4B233E2E866B}" sibTransId="{9F172F89-0ED5-431F-86B5-63CB7E3B5B07}"/>
    <dgm:cxn modelId="{960427FC-E523-44E4-8D53-7AB29BB4619B}" type="presOf" srcId="{F189D316-F470-4740-8883-72D4B80C352B}" destId="{4ED2EF1B-6DC8-4DDA-A68E-4617926549C2}" srcOrd="0" destOrd="0" presId="urn:microsoft.com/office/officeart/2005/8/layout/vList4#5"/>
    <dgm:cxn modelId="{701F4A30-4474-47B9-83EF-B0EEC7609CD5}" type="presOf" srcId="{5DD9751C-4AFE-45F3-9414-DB505CD09B83}" destId="{CE0AEC83-E53B-4266-9DB7-DC2530C4652E}" srcOrd="1" destOrd="0" presId="urn:microsoft.com/office/officeart/2005/8/layout/vList4#5"/>
    <dgm:cxn modelId="{C4F6CB91-1421-407C-B817-1C31F9F82C32}" type="presOf" srcId="{2F7CBF1A-00F3-4FCD-90E7-43EB335957EB}" destId="{97BF8383-E140-4A88-8A9C-43719B1B846E}" srcOrd="0" destOrd="0" presId="urn:microsoft.com/office/officeart/2005/8/layout/vList4#5"/>
    <dgm:cxn modelId="{0231D507-DACE-4176-9172-BD5142B04322}" type="presOf" srcId="{5DD9751C-4AFE-45F3-9414-DB505CD09B83}" destId="{90018F41-898E-4A8A-A0A3-675B4C63D23C}" srcOrd="0" destOrd="0" presId="urn:microsoft.com/office/officeart/2005/8/layout/vList4#5"/>
    <dgm:cxn modelId="{F37DED9E-B645-4A33-9B4C-28426B7302AB}" type="presOf" srcId="{F189D316-F470-4740-8883-72D4B80C352B}" destId="{2B268F88-F90F-478F-8AAC-9C8B9F5612B7}" srcOrd="1" destOrd="0" presId="urn:microsoft.com/office/officeart/2005/8/layout/vList4#5"/>
    <dgm:cxn modelId="{2AC8B0B3-0596-4CB0-9888-19BF7A88B5AB}" srcId="{2F7CBF1A-00F3-4FCD-90E7-43EB335957EB}" destId="{5DD9751C-4AFE-45F3-9414-DB505CD09B83}" srcOrd="2" destOrd="0" parTransId="{68FB5706-C142-489E-A52E-94DF1ACACD46}" sibTransId="{6B2C9654-4D0D-4B1B-B84E-F7EE22D39159}"/>
    <dgm:cxn modelId="{FFCB2E1D-AF7D-403D-A9F0-2506CB105C8C}" type="presOf" srcId="{85173A8D-F91E-43F8-B2BF-87429CA20497}" destId="{C1DA7444-A58C-4E5E-859F-FD5257CF7A8D}" srcOrd="1" destOrd="0" presId="urn:microsoft.com/office/officeart/2005/8/layout/vList4#5"/>
    <dgm:cxn modelId="{07161243-52E8-4C6E-B1B1-9258807CD368}" srcId="{2F7CBF1A-00F3-4FCD-90E7-43EB335957EB}" destId="{85173A8D-F91E-43F8-B2BF-87429CA20497}" srcOrd="1" destOrd="0" parTransId="{27C694B8-3AE5-45C8-A412-281646495F2A}" sibTransId="{7694CAB7-9925-4F28-8044-5BDEDFC43102}"/>
    <dgm:cxn modelId="{F7CF0CD5-E1F2-4B23-9ED9-6E92496B489A}" type="presOf" srcId="{85173A8D-F91E-43F8-B2BF-87429CA20497}" destId="{1A0C8E67-CD67-472C-83F2-C31ACA442821}" srcOrd="0" destOrd="0" presId="urn:microsoft.com/office/officeart/2005/8/layout/vList4#5"/>
    <dgm:cxn modelId="{EE7F34D4-FA19-4EEF-88C9-A415E571E7E0}" type="presParOf" srcId="{97BF8383-E140-4A88-8A9C-43719B1B846E}" destId="{A91980E2-D255-45E8-8938-DDBA863BD786}" srcOrd="0" destOrd="0" presId="urn:microsoft.com/office/officeart/2005/8/layout/vList4#5"/>
    <dgm:cxn modelId="{5C76317B-C96F-4E88-A465-6A3039589510}" type="presParOf" srcId="{A91980E2-D255-45E8-8938-DDBA863BD786}" destId="{4ED2EF1B-6DC8-4DDA-A68E-4617926549C2}" srcOrd="0" destOrd="0" presId="urn:microsoft.com/office/officeart/2005/8/layout/vList4#5"/>
    <dgm:cxn modelId="{C379DA50-F121-45EA-B5C7-5BE5F923A2E5}" type="presParOf" srcId="{A91980E2-D255-45E8-8938-DDBA863BD786}" destId="{E2AD8FB2-9EEA-44C3-A79B-E844C192420E}" srcOrd="1" destOrd="0" presId="urn:microsoft.com/office/officeart/2005/8/layout/vList4#5"/>
    <dgm:cxn modelId="{3E59BD51-1F5B-40A1-81AE-E2E560B93CBA}" type="presParOf" srcId="{A91980E2-D255-45E8-8938-DDBA863BD786}" destId="{2B268F88-F90F-478F-8AAC-9C8B9F5612B7}" srcOrd="2" destOrd="0" presId="urn:microsoft.com/office/officeart/2005/8/layout/vList4#5"/>
    <dgm:cxn modelId="{0F150DD6-AAF0-4BC9-9885-2C0000A48F33}" type="presParOf" srcId="{97BF8383-E140-4A88-8A9C-43719B1B846E}" destId="{4BF9D1DF-469F-4DE4-8954-397A6E17D7AA}" srcOrd="1" destOrd="0" presId="urn:microsoft.com/office/officeart/2005/8/layout/vList4#5"/>
    <dgm:cxn modelId="{8AD828ED-2443-4BCF-BC45-933CA70F17E9}" type="presParOf" srcId="{97BF8383-E140-4A88-8A9C-43719B1B846E}" destId="{CCA77BDB-AC4F-4EE6-9707-F933CB92A645}" srcOrd="2" destOrd="0" presId="urn:microsoft.com/office/officeart/2005/8/layout/vList4#5"/>
    <dgm:cxn modelId="{30E91A80-B172-4DF0-BE96-304B092F92BF}" type="presParOf" srcId="{CCA77BDB-AC4F-4EE6-9707-F933CB92A645}" destId="{1A0C8E67-CD67-472C-83F2-C31ACA442821}" srcOrd="0" destOrd="0" presId="urn:microsoft.com/office/officeart/2005/8/layout/vList4#5"/>
    <dgm:cxn modelId="{ECFB50BB-5BB0-45FA-9EAF-7E75D81AB01E}" type="presParOf" srcId="{CCA77BDB-AC4F-4EE6-9707-F933CB92A645}" destId="{100D51DD-6E39-4EBF-B0BD-00A5ECB2323A}" srcOrd="1" destOrd="0" presId="urn:microsoft.com/office/officeart/2005/8/layout/vList4#5"/>
    <dgm:cxn modelId="{26CC46CD-0D4C-48E6-8A8B-48D5575BCB25}" type="presParOf" srcId="{CCA77BDB-AC4F-4EE6-9707-F933CB92A645}" destId="{C1DA7444-A58C-4E5E-859F-FD5257CF7A8D}" srcOrd="2" destOrd="0" presId="urn:microsoft.com/office/officeart/2005/8/layout/vList4#5"/>
    <dgm:cxn modelId="{CCBF57CF-E14B-4F6B-BE6D-F966EE668CC6}" type="presParOf" srcId="{97BF8383-E140-4A88-8A9C-43719B1B846E}" destId="{3D3A5A04-DEDD-47CF-A488-969BFE41C7D5}" srcOrd="3" destOrd="0" presId="urn:microsoft.com/office/officeart/2005/8/layout/vList4#5"/>
    <dgm:cxn modelId="{9CE3B0A5-8DBF-480E-AD30-5E636CACCB1D}" type="presParOf" srcId="{97BF8383-E140-4A88-8A9C-43719B1B846E}" destId="{8FDF2D13-9515-4CBC-9A64-F6A2D99D634E}" srcOrd="4" destOrd="0" presId="urn:microsoft.com/office/officeart/2005/8/layout/vList4#5"/>
    <dgm:cxn modelId="{8616EFDA-C459-4ACF-9FE8-581157D7151F}" type="presParOf" srcId="{8FDF2D13-9515-4CBC-9A64-F6A2D99D634E}" destId="{90018F41-898E-4A8A-A0A3-675B4C63D23C}" srcOrd="0" destOrd="0" presId="urn:microsoft.com/office/officeart/2005/8/layout/vList4#5"/>
    <dgm:cxn modelId="{802E610E-7A6C-454E-A70C-9570461629BC}" type="presParOf" srcId="{8FDF2D13-9515-4CBC-9A64-F6A2D99D634E}" destId="{C09FD01D-C104-4980-8396-EAB915415513}" srcOrd="1" destOrd="0" presId="urn:microsoft.com/office/officeart/2005/8/layout/vList4#5"/>
    <dgm:cxn modelId="{D0C49CDB-AE5D-4005-A700-95CA3612ACCC}" type="presParOf" srcId="{8FDF2D13-9515-4CBC-9A64-F6A2D99D634E}" destId="{CE0AEC83-E53B-4266-9DB7-DC2530C4652E}"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EE66FD3-7152-48B4-8D3A-FD6E9D067A52}" type="doc">
      <dgm:prSet loTypeId="urn:microsoft.com/office/officeart/2005/8/layout/hList7#6" loCatId="list" qsTypeId="urn:microsoft.com/office/officeart/2005/8/quickstyle/3d2" qsCatId="3D" csTypeId="urn:microsoft.com/office/officeart/2005/8/colors/colorful3" csCatId="colorful" phldr="1"/>
      <dgm:spPr/>
    </dgm:pt>
    <dgm:pt modelId="{8A05157C-603F-4F6D-8C78-D4655621B2CA}">
      <dgm:prSet phldrT="[Κείμενο]" custT="1"/>
      <dgm:spPr/>
      <dgm:t>
        <a:bodyPr/>
        <a:lstStyle/>
        <a:p>
          <a:r>
            <a:rPr lang="en-GB"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Contributions of their members </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0FE6560D-7754-432A-BFF0-6FC3FF35E48F}" type="parTrans" cxnId="{5E33AD60-6949-4496-8961-E9B21E152EC1}">
      <dgm:prSet/>
      <dgm:spPr/>
      <dgm:t>
        <a:bodyPr/>
        <a:lstStyle/>
        <a:p>
          <a:endParaRPr lang="el-GR"/>
        </a:p>
      </dgm:t>
    </dgm:pt>
    <dgm:pt modelId="{B129213C-8FDF-40A2-A39E-BA0CD4A0EB78}" type="sibTrans" cxnId="{5E33AD60-6949-4496-8961-E9B21E152EC1}">
      <dgm:prSet/>
      <dgm:spPr/>
      <dgm:t>
        <a:bodyPr/>
        <a:lstStyle/>
        <a:p>
          <a:endParaRPr lang="el-GR"/>
        </a:p>
      </dgm:t>
    </dgm:pt>
    <dgm:pt modelId="{D9FCFC71-8755-40CF-A1D5-4F3042DBADCC}">
      <dgm:prSet phldrT="[Κείμενο]" custT="1"/>
      <dgm:spPr/>
      <dgm:t>
        <a:bodyPr/>
        <a:lstStyle/>
        <a:p>
          <a:r>
            <a:rPr lang="en-US"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Income from books and other publications</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E49B8BDF-B9A7-425C-A562-C84B7312AE66}" type="parTrans" cxnId="{10D59548-5D33-4F69-BE6A-1142A3FD230A}">
      <dgm:prSet/>
      <dgm:spPr/>
      <dgm:t>
        <a:bodyPr/>
        <a:lstStyle/>
        <a:p>
          <a:endParaRPr lang="el-GR"/>
        </a:p>
      </dgm:t>
    </dgm:pt>
    <dgm:pt modelId="{BE240307-E8C5-4546-96CF-9D1DB1A8968A}" type="sibTrans" cxnId="{10D59548-5D33-4F69-BE6A-1142A3FD230A}">
      <dgm:prSet/>
      <dgm:spPr/>
      <dgm:t>
        <a:bodyPr/>
        <a:lstStyle/>
        <a:p>
          <a:endParaRPr lang="el-GR"/>
        </a:p>
      </dgm:t>
    </dgm:pt>
    <dgm:pt modelId="{1D6E6AB7-BD8E-44F2-8A3F-B0B79175CEB0}">
      <dgm:prSet phldrT="[Κείμενο]" custT="1"/>
      <dgm:spPr/>
      <dgm:t>
        <a:bodyPr/>
        <a:lstStyle/>
        <a:p>
          <a:r>
            <a:rPr lang="en-US"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Interest income on the capital of national programs, EU programs, loans, grants, donations, bequests</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E65DAF36-055E-4C48-BAF0-117EE7E7FE76}" type="parTrans" cxnId="{B367C059-7D13-4F27-8BCB-6D7DE22B7028}">
      <dgm:prSet/>
      <dgm:spPr/>
      <dgm:t>
        <a:bodyPr/>
        <a:lstStyle/>
        <a:p>
          <a:endParaRPr lang="el-GR"/>
        </a:p>
      </dgm:t>
    </dgm:pt>
    <dgm:pt modelId="{FD397DD0-BB24-4CE3-87C1-5A4E386D8E8B}" type="sibTrans" cxnId="{B367C059-7D13-4F27-8BCB-6D7DE22B7028}">
      <dgm:prSet/>
      <dgm:spPr/>
      <dgm:t>
        <a:bodyPr/>
        <a:lstStyle/>
        <a:p>
          <a:endParaRPr lang="el-GR"/>
        </a:p>
      </dgm:t>
    </dgm:pt>
    <dgm:pt modelId="{C86C66E2-7611-44C0-929B-A57572FA5980}">
      <dgm:prSet custT="1"/>
      <dgm:spPr/>
      <dgm:t>
        <a:bodyPr/>
        <a:lstStyle/>
        <a:p>
          <a:r>
            <a:rPr lang="en-GB" sz="17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Revenue from sponsorships</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63D33459-EEC7-47BE-8423-4F25DE0E835D}" type="parTrans" cxnId="{21254033-A310-46DB-8C44-95D8CD1969F7}">
      <dgm:prSet/>
      <dgm:spPr/>
      <dgm:t>
        <a:bodyPr/>
        <a:lstStyle/>
        <a:p>
          <a:endParaRPr lang="el-GR"/>
        </a:p>
      </dgm:t>
    </dgm:pt>
    <dgm:pt modelId="{B0239AC9-3127-434F-BD4D-F64C6D3A4065}" type="sibTrans" cxnId="{21254033-A310-46DB-8C44-95D8CD1969F7}">
      <dgm:prSet/>
      <dgm:spPr/>
      <dgm:t>
        <a:bodyPr/>
        <a:lstStyle/>
        <a:p>
          <a:endParaRPr lang="el-GR"/>
        </a:p>
      </dgm:t>
    </dgm:pt>
    <dgm:pt modelId="{DDCAE180-F2CE-435C-8DC4-ABC983CCDA2E}" type="pres">
      <dgm:prSet presAssocID="{4EE66FD3-7152-48B4-8D3A-FD6E9D067A52}" presName="Name0" presStyleCnt="0">
        <dgm:presLayoutVars>
          <dgm:dir/>
          <dgm:resizeHandles val="exact"/>
        </dgm:presLayoutVars>
      </dgm:prSet>
      <dgm:spPr/>
    </dgm:pt>
    <dgm:pt modelId="{61A9AB8F-58C2-4F52-8439-71BBED919C10}" type="pres">
      <dgm:prSet presAssocID="{4EE66FD3-7152-48B4-8D3A-FD6E9D067A52}" presName="fgShape" presStyleLbl="fgShp" presStyleIdx="0" presStyleCnt="1"/>
      <dgm:spPr/>
    </dgm:pt>
    <dgm:pt modelId="{46BE013D-9E62-4F07-A430-5C10D0A2174C}" type="pres">
      <dgm:prSet presAssocID="{4EE66FD3-7152-48B4-8D3A-FD6E9D067A52}" presName="linComp" presStyleCnt="0"/>
      <dgm:spPr/>
    </dgm:pt>
    <dgm:pt modelId="{45DC8D24-9F13-47EA-B791-49031E8D202C}" type="pres">
      <dgm:prSet presAssocID="{8A05157C-603F-4F6D-8C78-D4655621B2CA}" presName="compNode" presStyleCnt="0"/>
      <dgm:spPr/>
    </dgm:pt>
    <dgm:pt modelId="{77D6FAAB-5AB2-4D28-8F72-CFFBEA47456B}" type="pres">
      <dgm:prSet presAssocID="{8A05157C-603F-4F6D-8C78-D4655621B2CA}" presName="bkgdShape" presStyleLbl="node1" presStyleIdx="0" presStyleCnt="4"/>
      <dgm:spPr/>
      <dgm:t>
        <a:bodyPr/>
        <a:lstStyle/>
        <a:p>
          <a:endParaRPr lang="el-GR"/>
        </a:p>
      </dgm:t>
    </dgm:pt>
    <dgm:pt modelId="{8815286E-3E33-446F-AE45-5006127D1AA9}" type="pres">
      <dgm:prSet presAssocID="{8A05157C-603F-4F6D-8C78-D4655621B2CA}" presName="nodeTx" presStyleLbl="node1" presStyleIdx="0" presStyleCnt="4">
        <dgm:presLayoutVars>
          <dgm:bulletEnabled val="1"/>
        </dgm:presLayoutVars>
      </dgm:prSet>
      <dgm:spPr/>
      <dgm:t>
        <a:bodyPr/>
        <a:lstStyle/>
        <a:p>
          <a:endParaRPr lang="el-GR"/>
        </a:p>
      </dgm:t>
    </dgm:pt>
    <dgm:pt modelId="{3321C0E8-8680-4529-9FFD-972B34E0ABF5}" type="pres">
      <dgm:prSet presAssocID="{8A05157C-603F-4F6D-8C78-D4655621B2CA}" presName="invisiNode" presStyleLbl="node1" presStyleIdx="0" presStyleCnt="4"/>
      <dgm:spPr/>
    </dgm:pt>
    <dgm:pt modelId="{3FB23C83-07AC-470D-B335-08E37CB46A4C}" type="pres">
      <dgm:prSet presAssocID="{8A05157C-603F-4F6D-8C78-D4655621B2CA}" presName="imagNode" presStyleLbl="fgImgPlace1" presStyleIdx="0" presStyleCnt="4" custLinFactNeighborY="-9676"/>
      <dgm:spPr>
        <a:blipFill rotWithShape="0">
          <a:blip xmlns:r="http://schemas.openxmlformats.org/officeDocument/2006/relationships" r:embed="rId1"/>
          <a:stretch>
            <a:fillRect/>
          </a:stretch>
        </a:blipFill>
      </dgm:spPr>
      <dgm:t>
        <a:bodyPr/>
        <a:lstStyle/>
        <a:p>
          <a:endParaRPr lang="el-GR"/>
        </a:p>
      </dgm:t>
    </dgm:pt>
    <dgm:pt modelId="{95DF30F6-0399-41DA-9196-B7D2D2582B8F}" type="pres">
      <dgm:prSet presAssocID="{B129213C-8FDF-40A2-A39E-BA0CD4A0EB78}" presName="sibTrans" presStyleLbl="sibTrans2D1" presStyleIdx="0" presStyleCnt="0"/>
      <dgm:spPr/>
      <dgm:t>
        <a:bodyPr/>
        <a:lstStyle/>
        <a:p>
          <a:endParaRPr lang="el-GR"/>
        </a:p>
      </dgm:t>
    </dgm:pt>
    <dgm:pt modelId="{1327E044-B61F-4340-ADA1-7E87934AB7CB}" type="pres">
      <dgm:prSet presAssocID="{D9FCFC71-8755-40CF-A1D5-4F3042DBADCC}" presName="compNode" presStyleCnt="0"/>
      <dgm:spPr/>
    </dgm:pt>
    <dgm:pt modelId="{42DD2871-A85E-4D4D-ADE8-5EF1E942DE89}" type="pres">
      <dgm:prSet presAssocID="{D9FCFC71-8755-40CF-A1D5-4F3042DBADCC}" presName="bkgdShape" presStyleLbl="node1" presStyleIdx="1" presStyleCnt="4"/>
      <dgm:spPr/>
      <dgm:t>
        <a:bodyPr/>
        <a:lstStyle/>
        <a:p>
          <a:endParaRPr lang="el-GR"/>
        </a:p>
      </dgm:t>
    </dgm:pt>
    <dgm:pt modelId="{932F2C94-1B75-4115-9222-9ED1CF7EDF7E}" type="pres">
      <dgm:prSet presAssocID="{D9FCFC71-8755-40CF-A1D5-4F3042DBADCC}" presName="nodeTx" presStyleLbl="node1" presStyleIdx="1" presStyleCnt="4">
        <dgm:presLayoutVars>
          <dgm:bulletEnabled val="1"/>
        </dgm:presLayoutVars>
      </dgm:prSet>
      <dgm:spPr/>
      <dgm:t>
        <a:bodyPr/>
        <a:lstStyle/>
        <a:p>
          <a:endParaRPr lang="el-GR"/>
        </a:p>
      </dgm:t>
    </dgm:pt>
    <dgm:pt modelId="{B19EE05F-3295-4142-938C-2764338C9608}" type="pres">
      <dgm:prSet presAssocID="{D9FCFC71-8755-40CF-A1D5-4F3042DBADCC}" presName="invisiNode" presStyleLbl="node1" presStyleIdx="1" presStyleCnt="4"/>
      <dgm:spPr/>
    </dgm:pt>
    <dgm:pt modelId="{EB64BC45-F623-4064-903A-3442C15F11B1}" type="pres">
      <dgm:prSet presAssocID="{D9FCFC71-8755-40CF-A1D5-4F3042DBADCC}" presName="imagNode" presStyleLbl="fgImgPlace1" presStyleIdx="1" presStyleCnt="4" custLinFactNeighborY="-9676"/>
      <dgm:spPr>
        <a:blipFill rotWithShape="0">
          <a:blip xmlns:r="http://schemas.openxmlformats.org/officeDocument/2006/relationships" r:embed="rId1"/>
          <a:stretch>
            <a:fillRect/>
          </a:stretch>
        </a:blipFill>
      </dgm:spPr>
    </dgm:pt>
    <dgm:pt modelId="{AE345A98-9BDB-4147-B9FD-B41E40042DA7}" type="pres">
      <dgm:prSet presAssocID="{BE240307-E8C5-4546-96CF-9D1DB1A8968A}" presName="sibTrans" presStyleLbl="sibTrans2D1" presStyleIdx="0" presStyleCnt="0"/>
      <dgm:spPr/>
      <dgm:t>
        <a:bodyPr/>
        <a:lstStyle/>
        <a:p>
          <a:endParaRPr lang="el-GR"/>
        </a:p>
      </dgm:t>
    </dgm:pt>
    <dgm:pt modelId="{FCF1222D-AA46-4936-84D0-24F80B4BC928}" type="pres">
      <dgm:prSet presAssocID="{1D6E6AB7-BD8E-44F2-8A3F-B0B79175CEB0}" presName="compNode" presStyleCnt="0"/>
      <dgm:spPr/>
    </dgm:pt>
    <dgm:pt modelId="{05697390-56BC-4CD3-9144-6E03FB4C6B53}" type="pres">
      <dgm:prSet presAssocID="{1D6E6AB7-BD8E-44F2-8A3F-B0B79175CEB0}" presName="bkgdShape" presStyleLbl="node1" presStyleIdx="2" presStyleCnt="4"/>
      <dgm:spPr/>
      <dgm:t>
        <a:bodyPr/>
        <a:lstStyle/>
        <a:p>
          <a:endParaRPr lang="el-GR"/>
        </a:p>
      </dgm:t>
    </dgm:pt>
    <dgm:pt modelId="{8DC68928-3A35-489C-B14F-6C7359AE5BBF}" type="pres">
      <dgm:prSet presAssocID="{1D6E6AB7-BD8E-44F2-8A3F-B0B79175CEB0}" presName="nodeTx" presStyleLbl="node1" presStyleIdx="2" presStyleCnt="4">
        <dgm:presLayoutVars>
          <dgm:bulletEnabled val="1"/>
        </dgm:presLayoutVars>
      </dgm:prSet>
      <dgm:spPr/>
      <dgm:t>
        <a:bodyPr/>
        <a:lstStyle/>
        <a:p>
          <a:endParaRPr lang="el-GR"/>
        </a:p>
      </dgm:t>
    </dgm:pt>
    <dgm:pt modelId="{16BC2BC2-6E97-4BAC-8FCC-9F21701B3B1C}" type="pres">
      <dgm:prSet presAssocID="{1D6E6AB7-BD8E-44F2-8A3F-B0B79175CEB0}" presName="invisiNode" presStyleLbl="node1" presStyleIdx="2" presStyleCnt="4"/>
      <dgm:spPr/>
    </dgm:pt>
    <dgm:pt modelId="{DA99267C-CA96-43CB-BE69-3DD0C4DDF6AB}" type="pres">
      <dgm:prSet presAssocID="{1D6E6AB7-BD8E-44F2-8A3F-B0B79175CEB0}" presName="imagNode" presStyleLbl="fgImgPlace1" presStyleIdx="2" presStyleCnt="4" custLinFactNeighborY="-9676"/>
      <dgm:spPr>
        <a:blipFill rotWithShape="0">
          <a:blip xmlns:r="http://schemas.openxmlformats.org/officeDocument/2006/relationships" r:embed="rId1"/>
          <a:stretch>
            <a:fillRect/>
          </a:stretch>
        </a:blipFill>
      </dgm:spPr>
    </dgm:pt>
    <dgm:pt modelId="{2734B61D-8650-41DD-BEFE-93B545639E6B}" type="pres">
      <dgm:prSet presAssocID="{FD397DD0-BB24-4CE3-87C1-5A4E386D8E8B}" presName="sibTrans" presStyleLbl="sibTrans2D1" presStyleIdx="0" presStyleCnt="0"/>
      <dgm:spPr/>
      <dgm:t>
        <a:bodyPr/>
        <a:lstStyle/>
        <a:p>
          <a:endParaRPr lang="el-GR"/>
        </a:p>
      </dgm:t>
    </dgm:pt>
    <dgm:pt modelId="{A6D13420-5F66-4DEF-B75E-ADB7CF307118}" type="pres">
      <dgm:prSet presAssocID="{C86C66E2-7611-44C0-929B-A57572FA5980}" presName="compNode" presStyleCnt="0"/>
      <dgm:spPr/>
    </dgm:pt>
    <dgm:pt modelId="{63745FB6-96CE-45BD-94A0-3520C9AF4063}" type="pres">
      <dgm:prSet presAssocID="{C86C66E2-7611-44C0-929B-A57572FA5980}" presName="bkgdShape" presStyleLbl="node1" presStyleIdx="3" presStyleCnt="4"/>
      <dgm:spPr/>
      <dgm:t>
        <a:bodyPr/>
        <a:lstStyle/>
        <a:p>
          <a:endParaRPr lang="el-GR"/>
        </a:p>
      </dgm:t>
    </dgm:pt>
    <dgm:pt modelId="{A38EB918-3B72-471E-848A-00A2A365324B}" type="pres">
      <dgm:prSet presAssocID="{C86C66E2-7611-44C0-929B-A57572FA5980}" presName="nodeTx" presStyleLbl="node1" presStyleIdx="3" presStyleCnt="4">
        <dgm:presLayoutVars>
          <dgm:bulletEnabled val="1"/>
        </dgm:presLayoutVars>
      </dgm:prSet>
      <dgm:spPr/>
      <dgm:t>
        <a:bodyPr/>
        <a:lstStyle/>
        <a:p>
          <a:endParaRPr lang="el-GR"/>
        </a:p>
      </dgm:t>
    </dgm:pt>
    <dgm:pt modelId="{0164AD1B-E094-452A-B817-734ABB57F718}" type="pres">
      <dgm:prSet presAssocID="{C86C66E2-7611-44C0-929B-A57572FA5980}" presName="invisiNode" presStyleLbl="node1" presStyleIdx="3" presStyleCnt="4"/>
      <dgm:spPr/>
    </dgm:pt>
    <dgm:pt modelId="{8F26C0B8-ED69-48B4-BEC1-91C53D2363EB}" type="pres">
      <dgm:prSet presAssocID="{C86C66E2-7611-44C0-929B-A57572FA5980}" presName="imagNode" presStyleLbl="fgImgPlace1" presStyleIdx="3" presStyleCnt="4" custLinFactNeighborY="-9676"/>
      <dgm:spPr>
        <a:blipFill rotWithShape="0">
          <a:blip xmlns:r="http://schemas.openxmlformats.org/officeDocument/2006/relationships" r:embed="rId1"/>
          <a:stretch>
            <a:fillRect/>
          </a:stretch>
        </a:blipFill>
      </dgm:spPr>
    </dgm:pt>
  </dgm:ptLst>
  <dgm:cxnLst>
    <dgm:cxn modelId="{8F34AEFC-8D01-4732-BD58-E3CD1E897353}" type="presOf" srcId="{8A05157C-603F-4F6D-8C78-D4655621B2CA}" destId="{77D6FAAB-5AB2-4D28-8F72-CFFBEA47456B}" srcOrd="0" destOrd="0" presId="urn:microsoft.com/office/officeart/2005/8/layout/hList7#6"/>
    <dgm:cxn modelId="{8E2BD2BF-50E2-48D2-BD77-0A816B984C6B}" type="presOf" srcId="{8A05157C-603F-4F6D-8C78-D4655621B2CA}" destId="{8815286E-3E33-446F-AE45-5006127D1AA9}" srcOrd="1" destOrd="0" presId="urn:microsoft.com/office/officeart/2005/8/layout/hList7#6"/>
    <dgm:cxn modelId="{5B66B9E4-18C7-4CAB-920E-028EE972BE85}" type="presOf" srcId="{4EE66FD3-7152-48B4-8D3A-FD6E9D067A52}" destId="{DDCAE180-F2CE-435C-8DC4-ABC983CCDA2E}" srcOrd="0" destOrd="0" presId="urn:microsoft.com/office/officeart/2005/8/layout/hList7#6"/>
    <dgm:cxn modelId="{8AE58A2F-B093-4EE0-B2AA-0EB9CC3EB527}" type="presOf" srcId="{BE240307-E8C5-4546-96CF-9D1DB1A8968A}" destId="{AE345A98-9BDB-4147-B9FD-B41E40042DA7}" srcOrd="0" destOrd="0" presId="urn:microsoft.com/office/officeart/2005/8/layout/hList7#6"/>
    <dgm:cxn modelId="{0AD9B7C3-6C74-4DD9-BBE6-64512F099296}" type="presOf" srcId="{C86C66E2-7611-44C0-929B-A57572FA5980}" destId="{A38EB918-3B72-471E-848A-00A2A365324B}" srcOrd="1" destOrd="0" presId="urn:microsoft.com/office/officeart/2005/8/layout/hList7#6"/>
    <dgm:cxn modelId="{CE9E480F-6B97-4C15-B98E-5B45167E0972}" type="presOf" srcId="{1D6E6AB7-BD8E-44F2-8A3F-B0B79175CEB0}" destId="{05697390-56BC-4CD3-9144-6E03FB4C6B53}" srcOrd="0" destOrd="0" presId="urn:microsoft.com/office/officeart/2005/8/layout/hList7#6"/>
    <dgm:cxn modelId="{4DDD2149-7B39-4E5D-BE82-12CE1004CFE3}" type="presOf" srcId="{B129213C-8FDF-40A2-A39E-BA0CD4A0EB78}" destId="{95DF30F6-0399-41DA-9196-B7D2D2582B8F}" srcOrd="0" destOrd="0" presId="urn:microsoft.com/office/officeart/2005/8/layout/hList7#6"/>
    <dgm:cxn modelId="{B367C059-7D13-4F27-8BCB-6D7DE22B7028}" srcId="{4EE66FD3-7152-48B4-8D3A-FD6E9D067A52}" destId="{1D6E6AB7-BD8E-44F2-8A3F-B0B79175CEB0}" srcOrd="2" destOrd="0" parTransId="{E65DAF36-055E-4C48-BAF0-117EE7E7FE76}" sibTransId="{FD397DD0-BB24-4CE3-87C1-5A4E386D8E8B}"/>
    <dgm:cxn modelId="{5E33AD60-6949-4496-8961-E9B21E152EC1}" srcId="{4EE66FD3-7152-48B4-8D3A-FD6E9D067A52}" destId="{8A05157C-603F-4F6D-8C78-D4655621B2CA}" srcOrd="0" destOrd="0" parTransId="{0FE6560D-7754-432A-BFF0-6FC3FF35E48F}" sibTransId="{B129213C-8FDF-40A2-A39E-BA0CD4A0EB78}"/>
    <dgm:cxn modelId="{21254033-A310-46DB-8C44-95D8CD1969F7}" srcId="{4EE66FD3-7152-48B4-8D3A-FD6E9D067A52}" destId="{C86C66E2-7611-44C0-929B-A57572FA5980}" srcOrd="3" destOrd="0" parTransId="{63D33459-EEC7-47BE-8423-4F25DE0E835D}" sibTransId="{B0239AC9-3127-434F-BD4D-F64C6D3A4065}"/>
    <dgm:cxn modelId="{10D59548-5D33-4F69-BE6A-1142A3FD230A}" srcId="{4EE66FD3-7152-48B4-8D3A-FD6E9D067A52}" destId="{D9FCFC71-8755-40CF-A1D5-4F3042DBADCC}" srcOrd="1" destOrd="0" parTransId="{E49B8BDF-B9A7-425C-A562-C84B7312AE66}" sibTransId="{BE240307-E8C5-4546-96CF-9D1DB1A8968A}"/>
    <dgm:cxn modelId="{A0A31563-B196-432D-B746-26858A67E0AC}" type="presOf" srcId="{1D6E6AB7-BD8E-44F2-8A3F-B0B79175CEB0}" destId="{8DC68928-3A35-489C-B14F-6C7359AE5BBF}" srcOrd="1" destOrd="0" presId="urn:microsoft.com/office/officeart/2005/8/layout/hList7#6"/>
    <dgm:cxn modelId="{E6162D9A-3472-4086-BE4C-CE15E630801F}" type="presOf" srcId="{C86C66E2-7611-44C0-929B-A57572FA5980}" destId="{63745FB6-96CE-45BD-94A0-3520C9AF4063}" srcOrd="0" destOrd="0" presId="urn:microsoft.com/office/officeart/2005/8/layout/hList7#6"/>
    <dgm:cxn modelId="{998B6B61-3CF0-4742-865A-231741A7AF16}" type="presOf" srcId="{FD397DD0-BB24-4CE3-87C1-5A4E386D8E8B}" destId="{2734B61D-8650-41DD-BEFE-93B545639E6B}" srcOrd="0" destOrd="0" presId="urn:microsoft.com/office/officeart/2005/8/layout/hList7#6"/>
    <dgm:cxn modelId="{12F90563-20BC-440E-A552-8F4454BF57F9}" type="presOf" srcId="{D9FCFC71-8755-40CF-A1D5-4F3042DBADCC}" destId="{932F2C94-1B75-4115-9222-9ED1CF7EDF7E}" srcOrd="1" destOrd="0" presId="urn:microsoft.com/office/officeart/2005/8/layout/hList7#6"/>
    <dgm:cxn modelId="{3A6B131E-A5D4-4A21-BEBF-D26F2A824CB7}" type="presOf" srcId="{D9FCFC71-8755-40CF-A1D5-4F3042DBADCC}" destId="{42DD2871-A85E-4D4D-ADE8-5EF1E942DE89}" srcOrd="0" destOrd="0" presId="urn:microsoft.com/office/officeart/2005/8/layout/hList7#6"/>
    <dgm:cxn modelId="{DB256168-37B5-4D2A-B65A-6B542B9404FA}" type="presParOf" srcId="{DDCAE180-F2CE-435C-8DC4-ABC983CCDA2E}" destId="{61A9AB8F-58C2-4F52-8439-71BBED919C10}" srcOrd="0" destOrd="0" presId="urn:microsoft.com/office/officeart/2005/8/layout/hList7#6"/>
    <dgm:cxn modelId="{4BBC1AE2-6DC9-4B6A-984E-48C1DE28D85D}" type="presParOf" srcId="{DDCAE180-F2CE-435C-8DC4-ABC983CCDA2E}" destId="{46BE013D-9E62-4F07-A430-5C10D0A2174C}" srcOrd="1" destOrd="0" presId="urn:microsoft.com/office/officeart/2005/8/layout/hList7#6"/>
    <dgm:cxn modelId="{66EC4907-BFB9-4BEB-A448-E5C134284C8F}" type="presParOf" srcId="{46BE013D-9E62-4F07-A430-5C10D0A2174C}" destId="{45DC8D24-9F13-47EA-B791-49031E8D202C}" srcOrd="0" destOrd="0" presId="urn:microsoft.com/office/officeart/2005/8/layout/hList7#6"/>
    <dgm:cxn modelId="{0E24DF54-852F-4459-B0ED-205F83F8C831}" type="presParOf" srcId="{45DC8D24-9F13-47EA-B791-49031E8D202C}" destId="{77D6FAAB-5AB2-4D28-8F72-CFFBEA47456B}" srcOrd="0" destOrd="0" presId="urn:microsoft.com/office/officeart/2005/8/layout/hList7#6"/>
    <dgm:cxn modelId="{2F4ECDD3-499B-42BB-ACE8-55D9B755721C}" type="presParOf" srcId="{45DC8D24-9F13-47EA-B791-49031E8D202C}" destId="{8815286E-3E33-446F-AE45-5006127D1AA9}" srcOrd="1" destOrd="0" presId="urn:microsoft.com/office/officeart/2005/8/layout/hList7#6"/>
    <dgm:cxn modelId="{ED212EA3-314B-4441-93EA-070439BF284C}" type="presParOf" srcId="{45DC8D24-9F13-47EA-B791-49031E8D202C}" destId="{3321C0E8-8680-4529-9FFD-972B34E0ABF5}" srcOrd="2" destOrd="0" presId="urn:microsoft.com/office/officeart/2005/8/layout/hList7#6"/>
    <dgm:cxn modelId="{E05252AD-D0F6-4605-91C1-C8B506E3A022}" type="presParOf" srcId="{45DC8D24-9F13-47EA-B791-49031E8D202C}" destId="{3FB23C83-07AC-470D-B335-08E37CB46A4C}" srcOrd="3" destOrd="0" presId="urn:microsoft.com/office/officeart/2005/8/layout/hList7#6"/>
    <dgm:cxn modelId="{D6BA3495-CCA4-4A7A-BAED-45E41D59B61F}" type="presParOf" srcId="{46BE013D-9E62-4F07-A430-5C10D0A2174C}" destId="{95DF30F6-0399-41DA-9196-B7D2D2582B8F}" srcOrd="1" destOrd="0" presId="urn:microsoft.com/office/officeart/2005/8/layout/hList7#6"/>
    <dgm:cxn modelId="{D24F2740-F9A3-4469-99EF-0C0704A4FE83}" type="presParOf" srcId="{46BE013D-9E62-4F07-A430-5C10D0A2174C}" destId="{1327E044-B61F-4340-ADA1-7E87934AB7CB}" srcOrd="2" destOrd="0" presId="urn:microsoft.com/office/officeart/2005/8/layout/hList7#6"/>
    <dgm:cxn modelId="{46D7674E-F228-403A-9172-2AF580DD5FB6}" type="presParOf" srcId="{1327E044-B61F-4340-ADA1-7E87934AB7CB}" destId="{42DD2871-A85E-4D4D-ADE8-5EF1E942DE89}" srcOrd="0" destOrd="0" presId="urn:microsoft.com/office/officeart/2005/8/layout/hList7#6"/>
    <dgm:cxn modelId="{620D5F25-05ED-4CB0-B6C8-DFF5F1D432BE}" type="presParOf" srcId="{1327E044-B61F-4340-ADA1-7E87934AB7CB}" destId="{932F2C94-1B75-4115-9222-9ED1CF7EDF7E}" srcOrd="1" destOrd="0" presId="urn:microsoft.com/office/officeart/2005/8/layout/hList7#6"/>
    <dgm:cxn modelId="{CE04EF56-A8EC-4E58-8FAD-020EA9BF87E1}" type="presParOf" srcId="{1327E044-B61F-4340-ADA1-7E87934AB7CB}" destId="{B19EE05F-3295-4142-938C-2764338C9608}" srcOrd="2" destOrd="0" presId="urn:microsoft.com/office/officeart/2005/8/layout/hList7#6"/>
    <dgm:cxn modelId="{AA9D2268-D328-49B0-987C-8135D158568F}" type="presParOf" srcId="{1327E044-B61F-4340-ADA1-7E87934AB7CB}" destId="{EB64BC45-F623-4064-903A-3442C15F11B1}" srcOrd="3" destOrd="0" presId="urn:microsoft.com/office/officeart/2005/8/layout/hList7#6"/>
    <dgm:cxn modelId="{55323E91-CF1A-48DA-84CE-A16C2ECFB9B8}" type="presParOf" srcId="{46BE013D-9E62-4F07-A430-5C10D0A2174C}" destId="{AE345A98-9BDB-4147-B9FD-B41E40042DA7}" srcOrd="3" destOrd="0" presId="urn:microsoft.com/office/officeart/2005/8/layout/hList7#6"/>
    <dgm:cxn modelId="{0BF3F924-C0FE-4E17-AA57-127B7C72C8A7}" type="presParOf" srcId="{46BE013D-9E62-4F07-A430-5C10D0A2174C}" destId="{FCF1222D-AA46-4936-84D0-24F80B4BC928}" srcOrd="4" destOrd="0" presId="urn:microsoft.com/office/officeart/2005/8/layout/hList7#6"/>
    <dgm:cxn modelId="{37265294-754B-4A90-93A7-78129FC179D8}" type="presParOf" srcId="{FCF1222D-AA46-4936-84D0-24F80B4BC928}" destId="{05697390-56BC-4CD3-9144-6E03FB4C6B53}" srcOrd="0" destOrd="0" presId="urn:microsoft.com/office/officeart/2005/8/layout/hList7#6"/>
    <dgm:cxn modelId="{13731E0A-9F6F-4D21-B4AE-1A2AC31E2917}" type="presParOf" srcId="{FCF1222D-AA46-4936-84D0-24F80B4BC928}" destId="{8DC68928-3A35-489C-B14F-6C7359AE5BBF}" srcOrd="1" destOrd="0" presId="urn:microsoft.com/office/officeart/2005/8/layout/hList7#6"/>
    <dgm:cxn modelId="{5DB6470A-3E0E-4D5F-B277-366D332CCFF7}" type="presParOf" srcId="{FCF1222D-AA46-4936-84D0-24F80B4BC928}" destId="{16BC2BC2-6E97-4BAC-8FCC-9F21701B3B1C}" srcOrd="2" destOrd="0" presId="urn:microsoft.com/office/officeart/2005/8/layout/hList7#6"/>
    <dgm:cxn modelId="{A6061EDF-DCB5-40FC-B656-862106D486D9}" type="presParOf" srcId="{FCF1222D-AA46-4936-84D0-24F80B4BC928}" destId="{DA99267C-CA96-43CB-BE69-3DD0C4DDF6AB}" srcOrd="3" destOrd="0" presId="urn:microsoft.com/office/officeart/2005/8/layout/hList7#6"/>
    <dgm:cxn modelId="{248C5623-9B63-4EE3-807F-08401E818BE1}" type="presParOf" srcId="{46BE013D-9E62-4F07-A430-5C10D0A2174C}" destId="{2734B61D-8650-41DD-BEFE-93B545639E6B}" srcOrd="5" destOrd="0" presId="urn:microsoft.com/office/officeart/2005/8/layout/hList7#6"/>
    <dgm:cxn modelId="{018CA19D-290E-4530-BF09-8D8DF1C6EC90}" type="presParOf" srcId="{46BE013D-9E62-4F07-A430-5C10D0A2174C}" destId="{A6D13420-5F66-4DEF-B75E-ADB7CF307118}" srcOrd="6" destOrd="0" presId="urn:microsoft.com/office/officeart/2005/8/layout/hList7#6"/>
    <dgm:cxn modelId="{B980CC15-9B25-46C6-AE87-BACD53C6D3A4}" type="presParOf" srcId="{A6D13420-5F66-4DEF-B75E-ADB7CF307118}" destId="{63745FB6-96CE-45BD-94A0-3520C9AF4063}" srcOrd="0" destOrd="0" presId="urn:microsoft.com/office/officeart/2005/8/layout/hList7#6"/>
    <dgm:cxn modelId="{024BC879-22CA-45C6-9E63-7E366762AFFC}" type="presParOf" srcId="{A6D13420-5F66-4DEF-B75E-ADB7CF307118}" destId="{A38EB918-3B72-471E-848A-00A2A365324B}" srcOrd="1" destOrd="0" presId="urn:microsoft.com/office/officeart/2005/8/layout/hList7#6"/>
    <dgm:cxn modelId="{4848C47C-2DB0-4E36-9228-68D3217D425A}" type="presParOf" srcId="{A6D13420-5F66-4DEF-B75E-ADB7CF307118}" destId="{0164AD1B-E094-452A-B817-734ABB57F718}" srcOrd="2" destOrd="0" presId="urn:microsoft.com/office/officeart/2005/8/layout/hList7#6"/>
    <dgm:cxn modelId="{C4394F59-BF08-48DD-A552-F3F8B1F25D6E}" type="presParOf" srcId="{A6D13420-5F66-4DEF-B75E-ADB7CF307118}" destId="{8F26C0B8-ED69-48B4-BEC1-91C53D2363EB}"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B9F07FA-6493-4BD3-9EB6-710A644335F4}" type="doc">
      <dgm:prSet loTypeId="urn:microsoft.com/office/officeart/2005/8/layout/hProcess9" loCatId="process" qsTypeId="urn:microsoft.com/office/officeart/2005/8/quickstyle/3d2" qsCatId="3D" csTypeId="urn:microsoft.com/office/officeart/2005/8/colors/colorful3" csCatId="colorful" phldr="1"/>
      <dgm:spPr/>
    </dgm:pt>
    <dgm:pt modelId="{78390335-D138-49F4-9D1F-DBF199F29CCF}">
      <dgm:prSet phldrT="[Κείμενο]" custT="1"/>
      <dgm:spPr/>
      <dgm:t>
        <a:bodyPr/>
        <a:lstStyle/>
        <a:p>
          <a:pPr>
            <a:spcAft>
              <a:spcPts val="0"/>
            </a:spcAft>
          </a:pPr>
          <a:r>
            <a:rPr lang="en-US" sz="1800" dirty="0" smtClean="0">
              <a:solidFill>
                <a:schemeClr val="accent2">
                  <a:lumMod val="60000"/>
                  <a:lumOff val="40000"/>
                </a:schemeClr>
              </a:solidFill>
              <a:latin typeface="Myriad Pro" pitchFamily="34" charset="0"/>
            </a:rPr>
            <a:t>The municipalities of a region participate, through their representatives, in the Regional Union of the specific region</a:t>
          </a:r>
          <a:endParaRPr lang="el-GR" sz="1800" dirty="0">
            <a:solidFill>
              <a:schemeClr val="accent2">
                <a:lumMod val="60000"/>
                <a:lumOff val="40000"/>
              </a:schemeClr>
            </a:solidFill>
            <a:latin typeface="Myriad Pro" pitchFamily="34" charset="0"/>
          </a:endParaRPr>
        </a:p>
      </dgm:t>
    </dgm:pt>
    <dgm:pt modelId="{289C8F9D-45F4-4F06-A707-50CFAC794829}" type="parTrans" cxnId="{686A866F-AB9F-401B-B515-480BB59131DB}">
      <dgm:prSet/>
      <dgm:spPr/>
      <dgm:t>
        <a:bodyPr/>
        <a:lstStyle/>
        <a:p>
          <a:endParaRPr lang="el-GR"/>
        </a:p>
      </dgm:t>
    </dgm:pt>
    <dgm:pt modelId="{8F324544-2BB9-45B3-AA3A-D642B1F30A29}" type="sibTrans" cxnId="{686A866F-AB9F-401B-B515-480BB59131DB}">
      <dgm:prSet/>
      <dgm:spPr/>
      <dgm:t>
        <a:bodyPr/>
        <a:lstStyle/>
        <a:p>
          <a:endParaRPr lang="el-GR"/>
        </a:p>
      </dgm:t>
    </dgm:pt>
    <dgm:pt modelId="{BB1E01EB-ABC1-4CCF-8ECB-68F231F3B1DB}">
      <dgm:prSet phldrT="[Κείμενο]" custT="1"/>
      <dgm:spPr/>
      <dgm:t>
        <a:bodyPr/>
        <a:lstStyle/>
        <a:p>
          <a:r>
            <a:rPr lang="en-US" sz="1800" dirty="0" smtClean="0">
              <a:solidFill>
                <a:schemeClr val="accent2">
                  <a:lumMod val="60000"/>
                  <a:lumOff val="40000"/>
                </a:schemeClr>
              </a:solidFill>
              <a:latin typeface="Myriad Pro" pitchFamily="34" charset="0"/>
            </a:rPr>
            <a:t>The Regional Unions are legal entities under</a:t>
          </a:r>
          <a:r>
            <a:rPr lang="en-US" sz="1800" strike="sngStrike" dirty="0" smtClean="0">
              <a:solidFill>
                <a:schemeClr val="accent2">
                  <a:lumMod val="60000"/>
                  <a:lumOff val="40000"/>
                </a:schemeClr>
              </a:solidFill>
              <a:latin typeface="Myriad Pro" pitchFamily="34" charset="0"/>
            </a:rPr>
            <a:t> </a:t>
          </a:r>
          <a:r>
            <a:rPr lang="en-US" sz="1800" dirty="0" smtClean="0">
              <a:solidFill>
                <a:schemeClr val="accent2">
                  <a:lumMod val="60000"/>
                  <a:lumOff val="40000"/>
                </a:schemeClr>
              </a:solidFill>
              <a:latin typeface="Myriad Pro" pitchFamily="34" charset="0"/>
            </a:rPr>
            <a:t>private law</a:t>
          </a:r>
          <a:endParaRPr lang="el-GR" sz="1800" dirty="0">
            <a:solidFill>
              <a:schemeClr val="accent2">
                <a:lumMod val="60000"/>
                <a:lumOff val="40000"/>
              </a:schemeClr>
            </a:solidFill>
            <a:latin typeface="Myriad Pro" pitchFamily="34" charset="0"/>
          </a:endParaRPr>
        </a:p>
      </dgm:t>
    </dgm:pt>
    <dgm:pt modelId="{7B03C12F-B0E4-403D-B5A0-F49856C41FAA}" type="parTrans" cxnId="{94F0A9B5-C499-4735-B8ED-560BED068003}">
      <dgm:prSet/>
      <dgm:spPr/>
      <dgm:t>
        <a:bodyPr/>
        <a:lstStyle/>
        <a:p>
          <a:endParaRPr lang="el-GR"/>
        </a:p>
      </dgm:t>
    </dgm:pt>
    <dgm:pt modelId="{B117FD7A-F8F3-4CD5-ACB0-F29121BB715E}" type="sibTrans" cxnId="{94F0A9B5-C499-4735-B8ED-560BED068003}">
      <dgm:prSet/>
      <dgm:spPr/>
      <dgm:t>
        <a:bodyPr/>
        <a:lstStyle/>
        <a:p>
          <a:endParaRPr lang="el-GR"/>
        </a:p>
      </dgm:t>
    </dgm:pt>
    <dgm:pt modelId="{34A15AB5-D2B8-481F-A835-6E271E6443F7}">
      <dgm:prSet phldrT="[Κείμενο]" custT="1"/>
      <dgm:spPr/>
      <dgm:t>
        <a:bodyPr/>
        <a:lstStyle/>
        <a:p>
          <a:r>
            <a:rPr lang="en-US" sz="1800" dirty="0" smtClean="0">
              <a:solidFill>
                <a:schemeClr val="accent2">
                  <a:lumMod val="60000"/>
                  <a:lumOff val="40000"/>
                </a:schemeClr>
              </a:solidFill>
              <a:latin typeface="Myriad Pro" pitchFamily="34" charset="0"/>
            </a:rPr>
            <a:t>The headquarters of the unions are in the seat of the corresponding region</a:t>
          </a:r>
          <a:endParaRPr lang="el-GR" sz="1800" dirty="0">
            <a:solidFill>
              <a:schemeClr val="accent2">
                <a:lumMod val="60000"/>
                <a:lumOff val="40000"/>
              </a:schemeClr>
            </a:solidFill>
            <a:latin typeface="Myriad Pro" pitchFamily="34" charset="0"/>
          </a:endParaRPr>
        </a:p>
      </dgm:t>
    </dgm:pt>
    <dgm:pt modelId="{98F1750B-2107-4804-88D8-140B705ACC4B}" type="parTrans" cxnId="{C5F709D5-76CD-46E3-93A7-C6F7B234D61F}">
      <dgm:prSet/>
      <dgm:spPr/>
      <dgm:t>
        <a:bodyPr/>
        <a:lstStyle/>
        <a:p>
          <a:endParaRPr lang="el-GR"/>
        </a:p>
      </dgm:t>
    </dgm:pt>
    <dgm:pt modelId="{9C2384E2-61AC-4428-8D3F-C84F2BB25145}" type="sibTrans" cxnId="{C5F709D5-76CD-46E3-93A7-C6F7B234D61F}">
      <dgm:prSet/>
      <dgm:spPr/>
      <dgm:t>
        <a:bodyPr/>
        <a:lstStyle/>
        <a:p>
          <a:endParaRPr lang="el-GR"/>
        </a:p>
      </dgm:t>
    </dgm:pt>
    <dgm:pt modelId="{0B3F8C31-54F6-4450-B98C-D725F102F9BB}">
      <dgm:prSet custT="1"/>
      <dgm:spPr/>
      <dgm:t>
        <a:bodyPr/>
        <a:lstStyle/>
        <a:p>
          <a:r>
            <a:rPr lang="en-US" sz="1800" dirty="0" smtClean="0">
              <a:solidFill>
                <a:schemeClr val="accent2">
                  <a:lumMod val="60000"/>
                  <a:lumOff val="40000"/>
                </a:schemeClr>
              </a:solidFill>
              <a:latin typeface="Myriad Pro" pitchFamily="34" charset="0"/>
            </a:rPr>
            <a:t>They are the natural successors of the Local Unions of Municipalities and Communities</a:t>
          </a:r>
        </a:p>
      </dgm:t>
    </dgm:pt>
    <dgm:pt modelId="{203B0A2F-6F4D-4261-A1CD-860BED2F0CCF}" type="parTrans" cxnId="{056F26F7-FA35-4596-B607-A7D46DED61F2}">
      <dgm:prSet/>
      <dgm:spPr/>
      <dgm:t>
        <a:bodyPr/>
        <a:lstStyle/>
        <a:p>
          <a:endParaRPr lang="el-GR"/>
        </a:p>
      </dgm:t>
    </dgm:pt>
    <dgm:pt modelId="{F023B9D6-D987-4F5E-9A8C-95C7CC4FF865}" type="sibTrans" cxnId="{056F26F7-FA35-4596-B607-A7D46DED61F2}">
      <dgm:prSet/>
      <dgm:spPr/>
      <dgm:t>
        <a:bodyPr/>
        <a:lstStyle/>
        <a:p>
          <a:endParaRPr lang="el-GR"/>
        </a:p>
      </dgm:t>
    </dgm:pt>
    <dgm:pt modelId="{F8350030-A4AF-42FE-A64E-C794EAE11B27}" type="pres">
      <dgm:prSet presAssocID="{BB9F07FA-6493-4BD3-9EB6-710A644335F4}" presName="CompostProcess" presStyleCnt="0">
        <dgm:presLayoutVars>
          <dgm:dir/>
          <dgm:resizeHandles val="exact"/>
        </dgm:presLayoutVars>
      </dgm:prSet>
      <dgm:spPr/>
    </dgm:pt>
    <dgm:pt modelId="{337CBC6A-04AE-4583-AE6E-FA3C469E9201}" type="pres">
      <dgm:prSet presAssocID="{BB9F07FA-6493-4BD3-9EB6-710A644335F4}" presName="arrow" presStyleLbl="bgShp" presStyleIdx="0" presStyleCnt="1"/>
      <dgm:spPr/>
    </dgm:pt>
    <dgm:pt modelId="{7F0DD8B9-6863-4DB6-8E76-9AE785C08D0A}" type="pres">
      <dgm:prSet presAssocID="{BB9F07FA-6493-4BD3-9EB6-710A644335F4}" presName="linearProcess" presStyleCnt="0"/>
      <dgm:spPr/>
    </dgm:pt>
    <dgm:pt modelId="{DD74D9FB-BB3E-42BE-8D18-79F9D94DA614}" type="pres">
      <dgm:prSet presAssocID="{78390335-D138-49F4-9D1F-DBF199F29CCF}" presName="textNode" presStyleLbl="node1" presStyleIdx="0" presStyleCnt="4" custScaleY="119294">
        <dgm:presLayoutVars>
          <dgm:bulletEnabled val="1"/>
        </dgm:presLayoutVars>
      </dgm:prSet>
      <dgm:spPr/>
      <dgm:t>
        <a:bodyPr/>
        <a:lstStyle/>
        <a:p>
          <a:endParaRPr lang="el-GR"/>
        </a:p>
      </dgm:t>
    </dgm:pt>
    <dgm:pt modelId="{84293F28-BFDD-47A0-916C-4AF64F2B39F0}" type="pres">
      <dgm:prSet presAssocID="{8F324544-2BB9-45B3-AA3A-D642B1F30A29}" presName="sibTrans" presStyleCnt="0"/>
      <dgm:spPr/>
    </dgm:pt>
    <dgm:pt modelId="{660CABCA-CFAE-4D13-9CB9-A64C22688409}" type="pres">
      <dgm:prSet presAssocID="{BB1E01EB-ABC1-4CCF-8ECB-68F231F3B1DB}" presName="textNode" presStyleLbl="node1" presStyleIdx="1" presStyleCnt="4" custScaleY="119294">
        <dgm:presLayoutVars>
          <dgm:bulletEnabled val="1"/>
        </dgm:presLayoutVars>
      </dgm:prSet>
      <dgm:spPr/>
      <dgm:t>
        <a:bodyPr/>
        <a:lstStyle/>
        <a:p>
          <a:endParaRPr lang="el-GR"/>
        </a:p>
      </dgm:t>
    </dgm:pt>
    <dgm:pt modelId="{C61EC477-753E-4873-871A-B97A92770712}" type="pres">
      <dgm:prSet presAssocID="{B117FD7A-F8F3-4CD5-ACB0-F29121BB715E}" presName="sibTrans" presStyleCnt="0"/>
      <dgm:spPr/>
    </dgm:pt>
    <dgm:pt modelId="{44FA7516-64F0-44A9-96FA-56AF535883A5}" type="pres">
      <dgm:prSet presAssocID="{34A15AB5-D2B8-481F-A835-6E271E6443F7}" presName="textNode" presStyleLbl="node1" presStyleIdx="2" presStyleCnt="4" custScaleY="119294">
        <dgm:presLayoutVars>
          <dgm:bulletEnabled val="1"/>
        </dgm:presLayoutVars>
      </dgm:prSet>
      <dgm:spPr/>
      <dgm:t>
        <a:bodyPr/>
        <a:lstStyle/>
        <a:p>
          <a:endParaRPr lang="el-GR"/>
        </a:p>
      </dgm:t>
    </dgm:pt>
    <dgm:pt modelId="{8EC01F52-2255-42EF-ACB2-E429C7B882A0}" type="pres">
      <dgm:prSet presAssocID="{9C2384E2-61AC-4428-8D3F-C84F2BB25145}" presName="sibTrans" presStyleCnt="0"/>
      <dgm:spPr/>
    </dgm:pt>
    <dgm:pt modelId="{FBCB96A7-6E8B-459E-B587-A58C675A231E}" type="pres">
      <dgm:prSet presAssocID="{0B3F8C31-54F6-4450-B98C-D725F102F9BB}" presName="textNode" presStyleLbl="node1" presStyleIdx="3" presStyleCnt="4" custScaleY="119294">
        <dgm:presLayoutVars>
          <dgm:bulletEnabled val="1"/>
        </dgm:presLayoutVars>
      </dgm:prSet>
      <dgm:spPr/>
      <dgm:t>
        <a:bodyPr/>
        <a:lstStyle/>
        <a:p>
          <a:endParaRPr lang="en-US"/>
        </a:p>
      </dgm:t>
    </dgm:pt>
  </dgm:ptLst>
  <dgm:cxnLst>
    <dgm:cxn modelId="{056F26F7-FA35-4596-B607-A7D46DED61F2}" srcId="{BB9F07FA-6493-4BD3-9EB6-710A644335F4}" destId="{0B3F8C31-54F6-4450-B98C-D725F102F9BB}" srcOrd="3" destOrd="0" parTransId="{203B0A2F-6F4D-4261-A1CD-860BED2F0CCF}" sibTransId="{F023B9D6-D987-4F5E-9A8C-95C7CC4FF865}"/>
    <dgm:cxn modelId="{0C1594B4-130B-409C-911D-AA5A9BADF40C}" type="presOf" srcId="{0B3F8C31-54F6-4450-B98C-D725F102F9BB}" destId="{FBCB96A7-6E8B-459E-B587-A58C675A231E}" srcOrd="0" destOrd="0" presId="urn:microsoft.com/office/officeart/2005/8/layout/hProcess9"/>
    <dgm:cxn modelId="{C5F709D5-76CD-46E3-93A7-C6F7B234D61F}" srcId="{BB9F07FA-6493-4BD3-9EB6-710A644335F4}" destId="{34A15AB5-D2B8-481F-A835-6E271E6443F7}" srcOrd="2" destOrd="0" parTransId="{98F1750B-2107-4804-88D8-140B705ACC4B}" sibTransId="{9C2384E2-61AC-4428-8D3F-C84F2BB25145}"/>
    <dgm:cxn modelId="{8980B17F-70B5-4ADC-8165-54F0F205764E}" type="presOf" srcId="{34A15AB5-D2B8-481F-A835-6E271E6443F7}" destId="{44FA7516-64F0-44A9-96FA-56AF535883A5}" srcOrd="0" destOrd="0" presId="urn:microsoft.com/office/officeart/2005/8/layout/hProcess9"/>
    <dgm:cxn modelId="{442BAD87-AF74-4F6E-8DFA-1A8F5C9F4F43}" type="presOf" srcId="{BB1E01EB-ABC1-4CCF-8ECB-68F231F3B1DB}" destId="{660CABCA-CFAE-4D13-9CB9-A64C22688409}" srcOrd="0" destOrd="0" presId="urn:microsoft.com/office/officeart/2005/8/layout/hProcess9"/>
    <dgm:cxn modelId="{C452C3B8-18D4-48DD-8BC3-3BA357073244}" type="presOf" srcId="{BB9F07FA-6493-4BD3-9EB6-710A644335F4}" destId="{F8350030-A4AF-42FE-A64E-C794EAE11B27}" srcOrd="0" destOrd="0" presId="urn:microsoft.com/office/officeart/2005/8/layout/hProcess9"/>
    <dgm:cxn modelId="{DE2C56C2-DCF4-4C56-AB36-77B8BEA64F58}" type="presOf" srcId="{78390335-D138-49F4-9D1F-DBF199F29CCF}" destId="{DD74D9FB-BB3E-42BE-8D18-79F9D94DA614}" srcOrd="0" destOrd="0" presId="urn:microsoft.com/office/officeart/2005/8/layout/hProcess9"/>
    <dgm:cxn modelId="{94F0A9B5-C499-4735-B8ED-560BED068003}" srcId="{BB9F07FA-6493-4BD3-9EB6-710A644335F4}" destId="{BB1E01EB-ABC1-4CCF-8ECB-68F231F3B1DB}" srcOrd="1" destOrd="0" parTransId="{7B03C12F-B0E4-403D-B5A0-F49856C41FAA}" sibTransId="{B117FD7A-F8F3-4CD5-ACB0-F29121BB715E}"/>
    <dgm:cxn modelId="{686A866F-AB9F-401B-B515-480BB59131DB}" srcId="{BB9F07FA-6493-4BD3-9EB6-710A644335F4}" destId="{78390335-D138-49F4-9D1F-DBF199F29CCF}" srcOrd="0" destOrd="0" parTransId="{289C8F9D-45F4-4F06-A707-50CFAC794829}" sibTransId="{8F324544-2BB9-45B3-AA3A-D642B1F30A29}"/>
    <dgm:cxn modelId="{641F6A0E-53CF-4B2D-9762-E002D337C435}" type="presParOf" srcId="{F8350030-A4AF-42FE-A64E-C794EAE11B27}" destId="{337CBC6A-04AE-4583-AE6E-FA3C469E9201}" srcOrd="0" destOrd="0" presId="urn:microsoft.com/office/officeart/2005/8/layout/hProcess9"/>
    <dgm:cxn modelId="{A0A87EFB-4463-4640-8781-7CCEA004D8FB}" type="presParOf" srcId="{F8350030-A4AF-42FE-A64E-C794EAE11B27}" destId="{7F0DD8B9-6863-4DB6-8E76-9AE785C08D0A}" srcOrd="1" destOrd="0" presId="urn:microsoft.com/office/officeart/2005/8/layout/hProcess9"/>
    <dgm:cxn modelId="{541369F9-4390-4745-B4BF-1335BDC440EC}" type="presParOf" srcId="{7F0DD8B9-6863-4DB6-8E76-9AE785C08D0A}" destId="{DD74D9FB-BB3E-42BE-8D18-79F9D94DA614}" srcOrd="0" destOrd="0" presId="urn:microsoft.com/office/officeart/2005/8/layout/hProcess9"/>
    <dgm:cxn modelId="{5690B76B-E86D-48FB-A499-428027F4DEC0}" type="presParOf" srcId="{7F0DD8B9-6863-4DB6-8E76-9AE785C08D0A}" destId="{84293F28-BFDD-47A0-916C-4AF64F2B39F0}" srcOrd="1" destOrd="0" presId="urn:microsoft.com/office/officeart/2005/8/layout/hProcess9"/>
    <dgm:cxn modelId="{B8E1240C-797A-46C7-926A-AD1B347FE82D}" type="presParOf" srcId="{7F0DD8B9-6863-4DB6-8E76-9AE785C08D0A}" destId="{660CABCA-CFAE-4D13-9CB9-A64C22688409}" srcOrd="2" destOrd="0" presId="urn:microsoft.com/office/officeart/2005/8/layout/hProcess9"/>
    <dgm:cxn modelId="{10C998F6-7654-432A-962F-A444BC5F3193}" type="presParOf" srcId="{7F0DD8B9-6863-4DB6-8E76-9AE785C08D0A}" destId="{C61EC477-753E-4873-871A-B97A92770712}" srcOrd="3" destOrd="0" presId="urn:microsoft.com/office/officeart/2005/8/layout/hProcess9"/>
    <dgm:cxn modelId="{C3F669AC-A84F-4832-9659-491F55F67A7E}" type="presParOf" srcId="{7F0DD8B9-6863-4DB6-8E76-9AE785C08D0A}" destId="{44FA7516-64F0-44A9-96FA-56AF535883A5}" srcOrd="4" destOrd="0" presId="urn:microsoft.com/office/officeart/2005/8/layout/hProcess9"/>
    <dgm:cxn modelId="{A990D040-BCF5-4AFE-BAD5-99DAA6FBA861}" type="presParOf" srcId="{7F0DD8B9-6863-4DB6-8E76-9AE785C08D0A}" destId="{8EC01F52-2255-42EF-ACB2-E429C7B882A0}" srcOrd="5" destOrd="0" presId="urn:microsoft.com/office/officeart/2005/8/layout/hProcess9"/>
    <dgm:cxn modelId="{F64D78D6-7837-4607-BE71-C4DB9611A446}" type="presParOf" srcId="{7F0DD8B9-6863-4DB6-8E76-9AE785C08D0A}" destId="{FBCB96A7-6E8B-459E-B587-A58C675A231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3E27AC-49C1-4B5D-9A22-D4E1A5759437}" type="doc">
      <dgm:prSet loTypeId="urn:microsoft.com/office/officeart/2005/8/layout/vList4#7" loCatId="list" qsTypeId="urn:microsoft.com/office/officeart/2005/8/quickstyle/3d1" qsCatId="3D" csTypeId="urn:microsoft.com/office/officeart/2005/8/colors/colorful3" csCatId="colorful" phldr="1"/>
      <dgm:spPr/>
      <dgm:t>
        <a:bodyPr/>
        <a:lstStyle/>
        <a:p>
          <a:endParaRPr lang="el-GR"/>
        </a:p>
      </dgm:t>
    </dgm:pt>
    <dgm:pt modelId="{AD1068DD-86E5-474F-9C06-1EADAA79AC4A}">
      <dgm:prSet custT="1"/>
      <dgm:spPr/>
      <dgm:t>
        <a:bodyPr/>
        <a:lstStyle/>
        <a:p>
          <a:pPr rtl="0">
            <a:lnSpc>
              <a:spcPct val="90000"/>
            </a:lnSpc>
            <a:spcAft>
              <a:spcPts val="0"/>
            </a:spcAft>
          </a:pPr>
          <a:r>
            <a:rPr lang="en-US" sz="1500" b="1" u="sng" strike="noStrike" dirty="0" smtClean="0">
              <a:solidFill>
                <a:schemeClr val="accent2">
                  <a:lumMod val="60000"/>
                  <a:lumOff val="40000"/>
                </a:schemeClr>
              </a:solidFill>
              <a:effectLst/>
              <a:latin typeface="Myriad Pro" pitchFamily="34" charset="0"/>
            </a:rPr>
            <a:t>General Assembly</a:t>
          </a:r>
          <a:endParaRPr lang="el-GR" sz="1500" b="1" u="sng" strike="noStrike" dirty="0" smtClean="0">
            <a:solidFill>
              <a:schemeClr val="accent2">
                <a:lumMod val="60000"/>
                <a:lumOff val="40000"/>
              </a:schemeClr>
            </a:solidFill>
            <a:effectLst/>
            <a:latin typeface="Myriad Pro" pitchFamily="34" charset="0"/>
          </a:endParaRPr>
        </a:p>
        <a:p>
          <a:pPr rtl="0">
            <a:lnSpc>
              <a:spcPct val="90000"/>
            </a:lnSpc>
            <a:spcAft>
              <a:spcPts val="0"/>
            </a:spcAft>
            <a:tabLst>
              <a:tab pos="179388" algn="l"/>
            </a:tabLst>
          </a:pPr>
          <a:r>
            <a:rPr lang="el-GR" sz="1500" dirty="0" smtClean="0">
              <a:latin typeface="Myriad Pro" pitchFamily="34" charset="0"/>
              <a:cs typeface="Times New Roman"/>
            </a:rPr>
            <a:t>* </a:t>
          </a:r>
          <a:r>
            <a:rPr lang="en-US" sz="1400" dirty="0" smtClean="0">
              <a:latin typeface="Myriad Pro" pitchFamily="34" charset="0"/>
              <a:cs typeface="Times New Roman"/>
            </a:rPr>
            <a:t>Consists of the representatives of the municipalities (Mayors and Municipal Councilors), depending on the population of each region</a:t>
          </a:r>
          <a:endParaRPr lang="el-GR" sz="1400" dirty="0" smtClean="0">
            <a:latin typeface="Myriad Pro" pitchFamily="34" charset="0"/>
            <a:cs typeface="Times New Roman"/>
          </a:endParaRPr>
        </a:p>
        <a:p>
          <a:pPr rtl="0">
            <a:lnSpc>
              <a:spcPct val="90000"/>
            </a:lnSpc>
            <a:spcAft>
              <a:spcPts val="0"/>
            </a:spcAft>
          </a:pPr>
          <a:r>
            <a:rPr lang="el-GR" sz="1400" dirty="0" smtClean="0">
              <a:latin typeface="Myriad Pro" pitchFamily="34" charset="0"/>
              <a:cs typeface="Times New Roman"/>
            </a:rPr>
            <a:t>* </a:t>
          </a:r>
          <a:r>
            <a:rPr lang="en-US" sz="1400" dirty="0" smtClean="0">
              <a:latin typeface="Myriad Pro" pitchFamily="34" charset="0"/>
              <a:cs typeface="Times New Roman"/>
            </a:rPr>
            <a:t>Its</a:t>
          </a:r>
          <a:r>
            <a:rPr lang="en-US" sz="1400" dirty="0" smtClean="0">
              <a:solidFill>
                <a:srgbClr val="FF0000"/>
              </a:solidFill>
              <a:latin typeface="Myriad Pro" pitchFamily="34" charset="0"/>
              <a:cs typeface="Times New Roman"/>
            </a:rPr>
            <a:t> </a:t>
          </a:r>
          <a:r>
            <a:rPr lang="en-US" sz="1400" dirty="0" smtClean="0">
              <a:latin typeface="Myriad Pro" pitchFamily="34" charset="0"/>
              <a:cs typeface="Times New Roman"/>
            </a:rPr>
            <a:t>mandate lasts throughout the municipal  term and ends with the election of the new representatives</a:t>
          </a:r>
          <a:endParaRPr lang="el-GR" sz="1400" dirty="0">
            <a:latin typeface="Myriad Pro" pitchFamily="34" charset="0"/>
            <a:cs typeface="Times New Roman"/>
          </a:endParaRPr>
        </a:p>
      </dgm:t>
    </dgm:pt>
    <dgm:pt modelId="{73C2E774-9056-4A2F-ABFD-50AF03D67AE7}" type="parTrans" cxnId="{C41DBFF4-74A7-4710-B55F-2030A51BE010}">
      <dgm:prSet/>
      <dgm:spPr/>
      <dgm:t>
        <a:bodyPr/>
        <a:lstStyle/>
        <a:p>
          <a:endParaRPr lang="el-GR"/>
        </a:p>
      </dgm:t>
    </dgm:pt>
    <dgm:pt modelId="{2362E348-A544-466C-943F-E1616203CE2A}" type="sibTrans" cxnId="{C41DBFF4-74A7-4710-B55F-2030A51BE010}">
      <dgm:prSet/>
      <dgm:spPr/>
      <dgm:t>
        <a:bodyPr/>
        <a:lstStyle/>
        <a:p>
          <a:endParaRPr lang="el-GR"/>
        </a:p>
      </dgm:t>
    </dgm:pt>
    <dgm:pt modelId="{31FC80EF-81C3-4151-929C-326F2AAA340C}">
      <dgm:prSet custT="1"/>
      <dgm:spPr/>
      <dgm:t>
        <a:bodyPr/>
        <a:lstStyle/>
        <a:p>
          <a:pPr rtl="0">
            <a:lnSpc>
              <a:spcPct val="80000"/>
            </a:lnSpc>
            <a:spcAft>
              <a:spcPts val="0"/>
            </a:spcAft>
          </a:pPr>
          <a:r>
            <a:rPr lang="en-US" sz="1500" u="sng" strike="noStrike" dirty="0" smtClean="0">
              <a:solidFill>
                <a:schemeClr val="accent2">
                  <a:lumMod val="60000"/>
                  <a:lumOff val="40000"/>
                </a:schemeClr>
              </a:solidFill>
              <a:effectLst/>
              <a:latin typeface="Myriad Pro" pitchFamily="34" charset="0"/>
            </a:rPr>
            <a:t>Administrative Board</a:t>
          </a:r>
          <a:endParaRPr lang="el-GR" sz="1500" u="sng" strike="noStrike" dirty="0" smtClean="0">
            <a:solidFill>
              <a:schemeClr val="accent2">
                <a:lumMod val="60000"/>
                <a:lumOff val="40000"/>
              </a:schemeClr>
            </a:solidFill>
            <a:effectLst/>
            <a:latin typeface="Myriad Pro" pitchFamily="34" charset="0"/>
          </a:endParaRPr>
        </a:p>
        <a:p>
          <a:pPr rtl="0">
            <a:lnSpc>
              <a:spcPct val="80000"/>
            </a:lnSpc>
            <a:spcAft>
              <a:spcPts val="0"/>
            </a:spcAft>
          </a:pPr>
          <a:r>
            <a:rPr lang="el-GR" sz="1400" dirty="0" smtClean="0">
              <a:latin typeface="Myriad Pro" pitchFamily="34" charset="0"/>
              <a:cs typeface="Times New Roman"/>
            </a:rPr>
            <a:t>* </a:t>
          </a:r>
          <a:r>
            <a:rPr lang="en-US" sz="1400" dirty="0" smtClean="0">
              <a:latin typeface="Myriad Pro" pitchFamily="34" charset="0"/>
              <a:cs typeface="Times New Roman"/>
            </a:rPr>
            <a:t>Consists of Mayors and Municipal Councilors, depending on the number of the members of the General Assembly of each Regional Union of Municipalities</a:t>
          </a:r>
          <a:endParaRPr lang="el-GR" sz="1400" dirty="0" smtClean="0">
            <a:latin typeface="Myriad Pro" pitchFamily="34" charset="0"/>
            <a:cs typeface="Times New Roman"/>
          </a:endParaRPr>
        </a:p>
        <a:p>
          <a:pPr rtl="0">
            <a:lnSpc>
              <a:spcPct val="80000"/>
            </a:lnSpc>
            <a:spcAft>
              <a:spcPts val="0"/>
            </a:spcAft>
          </a:pPr>
          <a:r>
            <a:rPr lang="el-GR" sz="1400" dirty="0" smtClean="0">
              <a:latin typeface="Myriad Pro" pitchFamily="34" charset="0"/>
              <a:cs typeface="Times New Roman"/>
            </a:rPr>
            <a:t>* </a:t>
          </a:r>
          <a:r>
            <a:rPr lang="en-US" sz="1400" dirty="0" smtClean="0">
              <a:latin typeface="Myriad Pro" pitchFamily="34" charset="0"/>
              <a:cs typeface="Times New Roman"/>
            </a:rPr>
            <a:t>Its mandate  lasts throughout the municipal term and ends with the installation of the new Administrative Board</a:t>
          </a:r>
          <a:endParaRPr lang="el-GR" sz="1400" dirty="0">
            <a:latin typeface="Myriad Pro" pitchFamily="34" charset="0"/>
            <a:cs typeface="Times New Roman"/>
          </a:endParaRPr>
        </a:p>
      </dgm:t>
    </dgm:pt>
    <dgm:pt modelId="{AB079A75-CF46-4321-BCBA-D14D1038E550}" type="parTrans" cxnId="{9B22E3B9-6649-4049-86A9-2A45870E3286}">
      <dgm:prSet/>
      <dgm:spPr/>
      <dgm:t>
        <a:bodyPr/>
        <a:lstStyle/>
        <a:p>
          <a:endParaRPr lang="el-GR"/>
        </a:p>
      </dgm:t>
    </dgm:pt>
    <dgm:pt modelId="{B0DC833E-6E69-460F-AEE2-B08615E332F6}" type="sibTrans" cxnId="{9B22E3B9-6649-4049-86A9-2A45870E3286}">
      <dgm:prSet/>
      <dgm:spPr/>
      <dgm:t>
        <a:bodyPr/>
        <a:lstStyle/>
        <a:p>
          <a:endParaRPr lang="el-GR"/>
        </a:p>
      </dgm:t>
    </dgm:pt>
    <dgm:pt modelId="{725BEBC8-0835-4375-ACBA-9BC50C9CB4C0}">
      <dgm:prSet custT="1"/>
      <dgm:spPr/>
      <dgm:t>
        <a:bodyPr/>
        <a:lstStyle/>
        <a:p>
          <a:pPr rtl="0">
            <a:lnSpc>
              <a:spcPct val="90000"/>
            </a:lnSpc>
            <a:spcAft>
              <a:spcPts val="0"/>
            </a:spcAft>
          </a:pPr>
          <a:endParaRPr lang="el-GR" sz="1400" dirty="0" smtClean="0">
            <a:latin typeface="Myriad Pro" pitchFamily="34" charset="0"/>
          </a:endParaRPr>
        </a:p>
        <a:p>
          <a:pPr rtl="0">
            <a:lnSpc>
              <a:spcPct val="90000"/>
            </a:lnSpc>
            <a:spcAft>
              <a:spcPts val="0"/>
            </a:spcAft>
          </a:pPr>
          <a:r>
            <a:rPr lang="en-US" sz="1500" u="sng" strike="noStrike" dirty="0" smtClean="0">
              <a:solidFill>
                <a:schemeClr val="accent2">
                  <a:lumMod val="60000"/>
                  <a:lumOff val="40000"/>
                </a:schemeClr>
              </a:solidFill>
              <a:effectLst/>
              <a:latin typeface="Myriad Pro" pitchFamily="34" charset="0"/>
            </a:rPr>
            <a:t>Executive Committee</a:t>
          </a:r>
          <a:endParaRPr lang="el-GR" sz="1500" u="sng" strike="noStrike" dirty="0" smtClean="0">
            <a:solidFill>
              <a:schemeClr val="accent2">
                <a:lumMod val="60000"/>
                <a:lumOff val="40000"/>
              </a:schemeClr>
            </a:solidFill>
            <a:effectLst/>
            <a:latin typeface="Myriad Pro" pitchFamily="34" charset="0"/>
          </a:endParaRPr>
        </a:p>
        <a:p>
          <a:pPr rtl="0">
            <a:lnSpc>
              <a:spcPct val="80000"/>
            </a:lnSpc>
            <a:spcAft>
              <a:spcPts val="0"/>
            </a:spcAft>
          </a:pPr>
          <a:r>
            <a:rPr lang="el-GR" sz="1400" dirty="0" smtClean="0">
              <a:latin typeface="Myriad Pro" pitchFamily="34" charset="0"/>
              <a:cs typeface="Times New Roman"/>
            </a:rPr>
            <a:t>* </a:t>
          </a:r>
          <a:r>
            <a:rPr lang="en-US" sz="1400" dirty="0" smtClean="0">
              <a:latin typeface="Myriad Pro" pitchFamily="34" charset="0"/>
              <a:cs typeface="Times New Roman"/>
            </a:rPr>
            <a:t>Consists of 5 members (President, Vice President, Secretary, and two more members of the Administrative Board</a:t>
          </a:r>
          <a:r>
            <a:rPr lang="el-GR" sz="1400" dirty="0" smtClean="0">
              <a:latin typeface="Myriad Pro" pitchFamily="34" charset="0"/>
              <a:cs typeface="Times New Roman"/>
            </a:rPr>
            <a:t>)</a:t>
          </a:r>
        </a:p>
        <a:p>
          <a:pPr rtl="0">
            <a:lnSpc>
              <a:spcPct val="80000"/>
            </a:lnSpc>
            <a:spcAft>
              <a:spcPts val="0"/>
            </a:spcAft>
          </a:pPr>
          <a:r>
            <a:rPr lang="el-GR" sz="1400" dirty="0" smtClean="0">
              <a:latin typeface="Myriad Pro" pitchFamily="34" charset="0"/>
              <a:cs typeface="Times New Roman"/>
            </a:rPr>
            <a:t>* </a:t>
          </a:r>
          <a:r>
            <a:rPr lang="en-US" sz="1400" dirty="0" smtClean="0">
              <a:latin typeface="Myriad Pro" pitchFamily="34" charset="0"/>
              <a:cs typeface="Times New Roman"/>
            </a:rPr>
            <a:t>Its mandate lasts throughout the municipal term</a:t>
          </a:r>
          <a:endParaRPr lang="el-GR" sz="1400" dirty="0" smtClean="0">
            <a:latin typeface="Myriad Pro" pitchFamily="34" charset="0"/>
            <a:cs typeface="Times New Roman"/>
          </a:endParaRPr>
        </a:p>
        <a:p>
          <a:pPr rtl="0">
            <a:lnSpc>
              <a:spcPct val="90000"/>
            </a:lnSpc>
            <a:spcAft>
              <a:spcPts val="0"/>
            </a:spcAft>
          </a:pPr>
          <a:endParaRPr lang="el-GR" sz="1400" dirty="0">
            <a:latin typeface="Myriad Pro" pitchFamily="34" charset="0"/>
          </a:endParaRPr>
        </a:p>
      </dgm:t>
    </dgm:pt>
    <dgm:pt modelId="{7CF75ECC-82FA-43E4-8402-08DD6E952CF7}" type="parTrans" cxnId="{76FC34D3-EE92-4470-BD4B-B5D0ED578280}">
      <dgm:prSet/>
      <dgm:spPr/>
      <dgm:t>
        <a:bodyPr/>
        <a:lstStyle/>
        <a:p>
          <a:endParaRPr lang="el-GR"/>
        </a:p>
      </dgm:t>
    </dgm:pt>
    <dgm:pt modelId="{42794D68-F638-4CCC-A8B1-C90AC794F3F9}" type="sibTrans" cxnId="{76FC34D3-EE92-4470-BD4B-B5D0ED578280}">
      <dgm:prSet/>
      <dgm:spPr/>
      <dgm:t>
        <a:bodyPr/>
        <a:lstStyle/>
        <a:p>
          <a:endParaRPr lang="el-GR"/>
        </a:p>
      </dgm:t>
    </dgm:pt>
    <dgm:pt modelId="{C5BFDFC1-59FA-4019-A126-26FEA4A62310}">
      <dgm:prSet custT="1"/>
      <dgm:spPr/>
      <dgm:t>
        <a:bodyPr/>
        <a:lstStyle/>
        <a:p>
          <a:pPr rtl="0">
            <a:spcAft>
              <a:spcPts val="0"/>
            </a:spcAft>
          </a:pPr>
          <a:r>
            <a:rPr lang="en-US" sz="1500" u="sng" strike="noStrike" dirty="0" smtClean="0">
              <a:solidFill>
                <a:schemeClr val="accent2">
                  <a:lumMod val="60000"/>
                  <a:lumOff val="40000"/>
                </a:schemeClr>
              </a:solidFill>
              <a:effectLst/>
              <a:latin typeface="Myriad Pro" pitchFamily="34" charset="0"/>
            </a:rPr>
            <a:t>President </a:t>
          </a:r>
          <a:endParaRPr lang="el-GR" sz="1500" u="sng" strike="noStrike" dirty="0" smtClean="0">
            <a:solidFill>
              <a:schemeClr val="accent2">
                <a:lumMod val="60000"/>
                <a:lumOff val="40000"/>
              </a:schemeClr>
            </a:solidFill>
            <a:effectLst/>
            <a:latin typeface="Myriad Pro" pitchFamily="34" charset="0"/>
          </a:endParaRPr>
        </a:p>
        <a:p>
          <a:pPr rtl="0">
            <a:spcAft>
              <a:spcPts val="0"/>
            </a:spcAft>
          </a:pPr>
          <a:r>
            <a:rPr lang="el-GR" sz="1400" dirty="0" smtClean="0">
              <a:latin typeface="Myriad Pro" pitchFamily="34" charset="0"/>
              <a:cs typeface="Times New Roman"/>
            </a:rPr>
            <a:t>* </a:t>
          </a:r>
          <a:r>
            <a:rPr lang="en-US" sz="1400" dirty="0" smtClean="0">
              <a:latin typeface="Myriad Pro" pitchFamily="34" charset="0"/>
              <a:cs typeface="Times New Roman"/>
            </a:rPr>
            <a:t> The President  of Regional Union is the President of the Administrative Board. His mandate lasts throughout the municipal term and ends with the installation of the new President </a:t>
          </a:r>
          <a:endParaRPr lang="el-GR" sz="1400" dirty="0">
            <a:latin typeface="Myriad Pro" pitchFamily="34" charset="0"/>
          </a:endParaRPr>
        </a:p>
      </dgm:t>
    </dgm:pt>
    <dgm:pt modelId="{6F6E4A92-7DCB-4816-8802-A51EDC3A91F9}" type="parTrans" cxnId="{AD38D098-0D08-4DB6-A403-E8BE3488F3DE}">
      <dgm:prSet/>
      <dgm:spPr/>
      <dgm:t>
        <a:bodyPr/>
        <a:lstStyle/>
        <a:p>
          <a:endParaRPr lang="el-GR"/>
        </a:p>
      </dgm:t>
    </dgm:pt>
    <dgm:pt modelId="{85C7A7C7-847B-4929-AD05-254CC32A4945}" type="sibTrans" cxnId="{AD38D098-0D08-4DB6-A403-E8BE3488F3DE}">
      <dgm:prSet/>
      <dgm:spPr/>
      <dgm:t>
        <a:bodyPr/>
        <a:lstStyle/>
        <a:p>
          <a:endParaRPr lang="el-GR"/>
        </a:p>
      </dgm:t>
    </dgm:pt>
    <dgm:pt modelId="{2337DF46-C1D1-425E-9DAC-DBB3A5B24E0D}">
      <dgm:prSet custT="1"/>
      <dgm:spPr/>
      <dgm:t>
        <a:bodyPr/>
        <a:lstStyle/>
        <a:p>
          <a:pPr rtl="0">
            <a:lnSpc>
              <a:spcPct val="80000"/>
            </a:lnSpc>
            <a:spcAft>
              <a:spcPts val="200"/>
            </a:spcAft>
          </a:pPr>
          <a:r>
            <a:rPr lang="en-US" sz="1400" u="sng" strike="noStrike" dirty="0" smtClean="0">
              <a:solidFill>
                <a:schemeClr val="accent2">
                  <a:lumMod val="60000"/>
                  <a:lumOff val="40000"/>
                </a:schemeClr>
              </a:solidFill>
              <a:effectLst/>
              <a:latin typeface="Myriad Pro" pitchFamily="34" charset="0"/>
            </a:rPr>
            <a:t>Supervisory Council</a:t>
          </a:r>
          <a:endParaRPr lang="el-GR" sz="1400" u="sng" strike="noStrike" dirty="0" smtClean="0">
            <a:solidFill>
              <a:schemeClr val="accent2">
                <a:lumMod val="60000"/>
                <a:lumOff val="40000"/>
              </a:schemeClr>
            </a:solidFill>
            <a:effectLst/>
            <a:latin typeface="Myriad Pro" pitchFamily="34" charset="0"/>
          </a:endParaRPr>
        </a:p>
        <a:p>
          <a:pPr rtl="0">
            <a:lnSpc>
              <a:spcPct val="80000"/>
            </a:lnSpc>
            <a:spcAft>
              <a:spcPts val="200"/>
            </a:spcAft>
          </a:pPr>
          <a:r>
            <a:rPr lang="el-GR" sz="1400" dirty="0" smtClean="0">
              <a:latin typeface="Myriad Pro" pitchFamily="34" charset="0"/>
              <a:cs typeface="Times New Roman"/>
            </a:rPr>
            <a:t>* </a:t>
          </a:r>
          <a:r>
            <a:rPr lang="en-US" sz="1400" dirty="0" smtClean="0">
              <a:latin typeface="Myriad Pro" pitchFamily="34" charset="0"/>
              <a:cs typeface="Times New Roman"/>
            </a:rPr>
            <a:t>Consists of members of the General Assembly (depending on the number of the members of the General Assembly of each Regional Union of Municipalities</a:t>
          </a:r>
          <a:r>
            <a:rPr lang="el-GR" sz="1400" dirty="0" smtClean="0">
              <a:latin typeface="Myriad Pro" pitchFamily="34" charset="0"/>
              <a:cs typeface="Times New Roman"/>
            </a:rPr>
            <a:t>)</a:t>
          </a:r>
        </a:p>
        <a:p>
          <a:pPr rtl="0">
            <a:lnSpc>
              <a:spcPct val="80000"/>
            </a:lnSpc>
            <a:spcAft>
              <a:spcPts val="200"/>
            </a:spcAft>
          </a:pPr>
          <a:r>
            <a:rPr lang="el-GR" sz="1400" dirty="0" smtClean="0">
              <a:latin typeface="Myriad Pro" pitchFamily="34" charset="0"/>
              <a:cs typeface="Times New Roman"/>
            </a:rPr>
            <a:t>* </a:t>
          </a:r>
          <a:r>
            <a:rPr lang="en-US" sz="1400" dirty="0" smtClean="0">
              <a:latin typeface="Myriad Pro" pitchFamily="34" charset="0"/>
              <a:cs typeface="Times New Roman"/>
            </a:rPr>
            <a:t>Its mandate lasts throughout the municipal term</a:t>
          </a:r>
        </a:p>
        <a:p>
          <a:pPr rtl="0">
            <a:lnSpc>
              <a:spcPct val="80000"/>
            </a:lnSpc>
            <a:spcAft>
              <a:spcPts val="200"/>
            </a:spcAft>
          </a:pPr>
          <a:r>
            <a:rPr lang="el-GR" sz="1400" dirty="0" smtClean="0">
              <a:latin typeface="Myriad Pro" pitchFamily="34" charset="0"/>
              <a:cs typeface="Times New Roman"/>
            </a:rPr>
            <a:t>* </a:t>
          </a:r>
          <a:r>
            <a:rPr lang="en-US" sz="1400" dirty="0" smtClean="0">
              <a:latin typeface="Myriad Pro" pitchFamily="34" charset="0"/>
              <a:cs typeface="Times New Roman"/>
            </a:rPr>
            <a:t>Membership in both the Administrative and the Supervisory Council is not compatible to the same person, as well as the membership in the Executive Committee and the Supervisory Council</a:t>
          </a:r>
          <a:endParaRPr lang="el-GR" sz="1400" dirty="0">
            <a:latin typeface="Myriad Pro" pitchFamily="34" charset="0"/>
            <a:cs typeface="Times New Roman"/>
          </a:endParaRPr>
        </a:p>
      </dgm:t>
    </dgm:pt>
    <dgm:pt modelId="{5E24FBAA-8A2A-47B5-9AEF-31E757B4EF7B}" type="parTrans" cxnId="{3E56360C-DEBE-4760-95E0-95BD579A95F2}">
      <dgm:prSet/>
      <dgm:spPr/>
      <dgm:t>
        <a:bodyPr/>
        <a:lstStyle/>
        <a:p>
          <a:endParaRPr lang="el-GR"/>
        </a:p>
      </dgm:t>
    </dgm:pt>
    <dgm:pt modelId="{03B6A2C8-33AC-47CD-8A5F-2E1EB0FB9E6F}" type="sibTrans" cxnId="{3E56360C-DEBE-4760-95E0-95BD579A95F2}">
      <dgm:prSet/>
      <dgm:spPr/>
      <dgm:t>
        <a:bodyPr/>
        <a:lstStyle/>
        <a:p>
          <a:endParaRPr lang="el-GR"/>
        </a:p>
      </dgm:t>
    </dgm:pt>
    <dgm:pt modelId="{D82FAE32-B86D-449C-8156-852311CF0C6F}" type="pres">
      <dgm:prSet presAssocID="{7D3E27AC-49C1-4B5D-9A22-D4E1A5759437}" presName="linear" presStyleCnt="0">
        <dgm:presLayoutVars>
          <dgm:dir/>
          <dgm:resizeHandles val="exact"/>
        </dgm:presLayoutVars>
      </dgm:prSet>
      <dgm:spPr/>
      <dgm:t>
        <a:bodyPr/>
        <a:lstStyle/>
        <a:p>
          <a:endParaRPr lang="el-GR"/>
        </a:p>
      </dgm:t>
    </dgm:pt>
    <dgm:pt modelId="{A932B896-8E94-444F-BA77-C05713E11536}" type="pres">
      <dgm:prSet presAssocID="{AD1068DD-86E5-474F-9C06-1EADAA79AC4A}" presName="comp" presStyleCnt="0"/>
      <dgm:spPr/>
      <dgm:t>
        <a:bodyPr/>
        <a:lstStyle/>
        <a:p>
          <a:endParaRPr lang="el-GR"/>
        </a:p>
      </dgm:t>
    </dgm:pt>
    <dgm:pt modelId="{99C45927-EB7D-4FC2-9388-B17CFC0FC88F}" type="pres">
      <dgm:prSet presAssocID="{AD1068DD-86E5-474F-9C06-1EADAA79AC4A}" presName="box" presStyleLbl="node1" presStyleIdx="0" presStyleCnt="5" custScaleY="82195"/>
      <dgm:spPr/>
      <dgm:t>
        <a:bodyPr/>
        <a:lstStyle/>
        <a:p>
          <a:endParaRPr lang="el-GR"/>
        </a:p>
      </dgm:t>
    </dgm:pt>
    <dgm:pt modelId="{D6B51457-9B56-412B-B04D-898835CCAD93}" type="pres">
      <dgm:prSet presAssocID="{AD1068DD-86E5-474F-9C06-1EADAA79AC4A}" presName="img" presStyleLbl="fgImgPlace1" presStyleIdx="0" presStyleCnt="5" custScaleX="70045" custScaleY="90423" custLinFactNeighborX="-5103"/>
      <dgm:spPr>
        <a:blipFill rotWithShape="0">
          <a:blip xmlns:r="http://schemas.openxmlformats.org/officeDocument/2006/relationships" r:embed="rId1"/>
          <a:stretch>
            <a:fillRect/>
          </a:stretch>
        </a:blipFill>
      </dgm:spPr>
      <dgm:t>
        <a:bodyPr/>
        <a:lstStyle/>
        <a:p>
          <a:endParaRPr lang="el-GR"/>
        </a:p>
      </dgm:t>
    </dgm:pt>
    <dgm:pt modelId="{ABD61962-F1E8-46A2-9BEE-7D6978172B67}" type="pres">
      <dgm:prSet presAssocID="{AD1068DD-86E5-474F-9C06-1EADAA79AC4A}" presName="text" presStyleLbl="node1" presStyleIdx="0" presStyleCnt="5">
        <dgm:presLayoutVars>
          <dgm:bulletEnabled val="1"/>
        </dgm:presLayoutVars>
      </dgm:prSet>
      <dgm:spPr/>
      <dgm:t>
        <a:bodyPr/>
        <a:lstStyle/>
        <a:p>
          <a:endParaRPr lang="el-GR"/>
        </a:p>
      </dgm:t>
    </dgm:pt>
    <dgm:pt modelId="{297DA67C-DE34-42F2-8009-8BF0A0873D9B}" type="pres">
      <dgm:prSet presAssocID="{2362E348-A544-466C-943F-E1616203CE2A}" presName="spacer" presStyleCnt="0"/>
      <dgm:spPr/>
      <dgm:t>
        <a:bodyPr/>
        <a:lstStyle/>
        <a:p>
          <a:endParaRPr lang="el-GR"/>
        </a:p>
      </dgm:t>
    </dgm:pt>
    <dgm:pt modelId="{646E7139-6573-41F8-831E-EDB6C30A708C}" type="pres">
      <dgm:prSet presAssocID="{31FC80EF-81C3-4151-929C-326F2AAA340C}" presName="comp" presStyleCnt="0"/>
      <dgm:spPr/>
      <dgm:t>
        <a:bodyPr/>
        <a:lstStyle/>
        <a:p>
          <a:endParaRPr lang="el-GR"/>
        </a:p>
      </dgm:t>
    </dgm:pt>
    <dgm:pt modelId="{9FD30C25-C484-44CD-BA3C-C1D55DC1F25D}" type="pres">
      <dgm:prSet presAssocID="{31FC80EF-81C3-4151-929C-326F2AAA340C}" presName="box" presStyleLbl="node1" presStyleIdx="1" presStyleCnt="5" custScaleY="80745"/>
      <dgm:spPr/>
      <dgm:t>
        <a:bodyPr/>
        <a:lstStyle/>
        <a:p>
          <a:endParaRPr lang="el-GR"/>
        </a:p>
      </dgm:t>
    </dgm:pt>
    <dgm:pt modelId="{CFE4B2D2-8CDD-443C-B375-B440EA0E09A7}" type="pres">
      <dgm:prSet presAssocID="{31FC80EF-81C3-4151-929C-326F2AAA340C}" presName="img" presStyleLbl="fgImgPlace1" presStyleIdx="1" presStyleCnt="5" custScaleX="70045" custScaleY="80670" custLinFactNeighborX="-5103"/>
      <dgm:spPr>
        <a:blipFill rotWithShape="0">
          <a:blip xmlns:r="http://schemas.openxmlformats.org/officeDocument/2006/relationships" r:embed="rId1"/>
          <a:stretch>
            <a:fillRect/>
          </a:stretch>
        </a:blipFill>
      </dgm:spPr>
      <dgm:t>
        <a:bodyPr/>
        <a:lstStyle/>
        <a:p>
          <a:endParaRPr lang="el-GR"/>
        </a:p>
      </dgm:t>
    </dgm:pt>
    <dgm:pt modelId="{510C6825-43D2-4F1B-8698-993FD1556F1D}" type="pres">
      <dgm:prSet presAssocID="{31FC80EF-81C3-4151-929C-326F2AAA340C}" presName="text" presStyleLbl="node1" presStyleIdx="1" presStyleCnt="5">
        <dgm:presLayoutVars>
          <dgm:bulletEnabled val="1"/>
        </dgm:presLayoutVars>
      </dgm:prSet>
      <dgm:spPr/>
      <dgm:t>
        <a:bodyPr/>
        <a:lstStyle/>
        <a:p>
          <a:endParaRPr lang="el-GR"/>
        </a:p>
      </dgm:t>
    </dgm:pt>
    <dgm:pt modelId="{3D3ADB90-C69F-4508-9EC8-F3CFC8A7E06A}" type="pres">
      <dgm:prSet presAssocID="{B0DC833E-6E69-460F-AEE2-B08615E332F6}" presName="spacer" presStyleCnt="0"/>
      <dgm:spPr/>
      <dgm:t>
        <a:bodyPr/>
        <a:lstStyle/>
        <a:p>
          <a:endParaRPr lang="el-GR"/>
        </a:p>
      </dgm:t>
    </dgm:pt>
    <dgm:pt modelId="{48AF8BBC-E089-4C8D-BF85-26C4CCD59F8C}" type="pres">
      <dgm:prSet presAssocID="{725BEBC8-0835-4375-ACBA-9BC50C9CB4C0}" presName="comp" presStyleCnt="0"/>
      <dgm:spPr/>
      <dgm:t>
        <a:bodyPr/>
        <a:lstStyle/>
        <a:p>
          <a:endParaRPr lang="el-GR"/>
        </a:p>
      </dgm:t>
    </dgm:pt>
    <dgm:pt modelId="{5C0EA131-11FA-468B-B9F9-35F040FA6E52}" type="pres">
      <dgm:prSet presAssocID="{725BEBC8-0835-4375-ACBA-9BC50C9CB4C0}" presName="box" presStyleLbl="node1" presStyleIdx="2" presStyleCnt="5" custScaleY="80809" custLinFactNeighborX="797" custLinFactNeighborY="-1656"/>
      <dgm:spPr/>
      <dgm:t>
        <a:bodyPr/>
        <a:lstStyle/>
        <a:p>
          <a:endParaRPr lang="el-GR"/>
        </a:p>
      </dgm:t>
    </dgm:pt>
    <dgm:pt modelId="{061B6299-7DF3-4A92-8C10-54F9CF3A7112}" type="pres">
      <dgm:prSet presAssocID="{725BEBC8-0835-4375-ACBA-9BC50C9CB4C0}" presName="img" presStyleLbl="fgImgPlace1" presStyleIdx="2" presStyleCnt="5" custScaleX="66065" custScaleY="85527" custLinFactNeighborX="-7097"/>
      <dgm:spPr>
        <a:blipFill rotWithShape="0">
          <a:blip xmlns:r="http://schemas.openxmlformats.org/officeDocument/2006/relationships" r:embed="rId1"/>
          <a:stretch>
            <a:fillRect/>
          </a:stretch>
        </a:blipFill>
      </dgm:spPr>
      <dgm:t>
        <a:bodyPr/>
        <a:lstStyle/>
        <a:p>
          <a:endParaRPr lang="el-GR"/>
        </a:p>
      </dgm:t>
    </dgm:pt>
    <dgm:pt modelId="{EAAD3E60-91F8-44DB-B9B4-990AA936604C}" type="pres">
      <dgm:prSet presAssocID="{725BEBC8-0835-4375-ACBA-9BC50C9CB4C0}" presName="text" presStyleLbl="node1" presStyleIdx="2" presStyleCnt="5">
        <dgm:presLayoutVars>
          <dgm:bulletEnabled val="1"/>
        </dgm:presLayoutVars>
      </dgm:prSet>
      <dgm:spPr/>
      <dgm:t>
        <a:bodyPr/>
        <a:lstStyle/>
        <a:p>
          <a:endParaRPr lang="el-GR"/>
        </a:p>
      </dgm:t>
    </dgm:pt>
    <dgm:pt modelId="{124CB2CB-6AB0-458A-BDD2-CA03C4FAFE84}" type="pres">
      <dgm:prSet presAssocID="{42794D68-F638-4CCC-A8B1-C90AC794F3F9}" presName="spacer" presStyleCnt="0"/>
      <dgm:spPr/>
      <dgm:t>
        <a:bodyPr/>
        <a:lstStyle/>
        <a:p>
          <a:endParaRPr lang="el-GR"/>
        </a:p>
      </dgm:t>
    </dgm:pt>
    <dgm:pt modelId="{8E91CBAC-7A7B-45B9-812B-875F802F486D}" type="pres">
      <dgm:prSet presAssocID="{C5BFDFC1-59FA-4019-A126-26FEA4A62310}" presName="comp" presStyleCnt="0"/>
      <dgm:spPr/>
      <dgm:t>
        <a:bodyPr/>
        <a:lstStyle/>
        <a:p>
          <a:endParaRPr lang="el-GR"/>
        </a:p>
      </dgm:t>
    </dgm:pt>
    <dgm:pt modelId="{AAD082B0-37B4-4D27-BD93-318B8E4522F6}" type="pres">
      <dgm:prSet presAssocID="{C5BFDFC1-59FA-4019-A126-26FEA4A62310}" presName="box" presStyleLbl="node1" presStyleIdx="3" presStyleCnt="5" custScaleY="61132" custLinFactNeighborY="-1334"/>
      <dgm:spPr/>
      <dgm:t>
        <a:bodyPr/>
        <a:lstStyle/>
        <a:p>
          <a:endParaRPr lang="el-GR"/>
        </a:p>
      </dgm:t>
    </dgm:pt>
    <dgm:pt modelId="{539D4D7A-7FB6-4809-BC7F-934A9F482B1B}" type="pres">
      <dgm:prSet presAssocID="{C5BFDFC1-59FA-4019-A126-26FEA4A62310}" presName="img" presStyleLbl="fgImgPlace1" presStyleIdx="3" presStyleCnt="5" custScaleX="72253" custScaleY="61165" custLinFactNeighborX="-5356" custLinFactNeighborY="-502"/>
      <dgm:spPr>
        <a:blipFill rotWithShape="0">
          <a:blip xmlns:r="http://schemas.openxmlformats.org/officeDocument/2006/relationships" r:embed="rId1"/>
          <a:stretch>
            <a:fillRect/>
          </a:stretch>
        </a:blipFill>
      </dgm:spPr>
      <dgm:t>
        <a:bodyPr/>
        <a:lstStyle/>
        <a:p>
          <a:endParaRPr lang="el-GR"/>
        </a:p>
      </dgm:t>
    </dgm:pt>
    <dgm:pt modelId="{25EF22A6-C8BB-45E3-BB3E-B60A2E217A13}" type="pres">
      <dgm:prSet presAssocID="{C5BFDFC1-59FA-4019-A126-26FEA4A62310}" presName="text" presStyleLbl="node1" presStyleIdx="3" presStyleCnt="5">
        <dgm:presLayoutVars>
          <dgm:bulletEnabled val="1"/>
        </dgm:presLayoutVars>
      </dgm:prSet>
      <dgm:spPr/>
      <dgm:t>
        <a:bodyPr/>
        <a:lstStyle/>
        <a:p>
          <a:endParaRPr lang="el-GR"/>
        </a:p>
      </dgm:t>
    </dgm:pt>
    <dgm:pt modelId="{4EA18ED3-4024-4618-9E4C-215434C9545A}" type="pres">
      <dgm:prSet presAssocID="{85C7A7C7-847B-4929-AD05-254CC32A4945}" presName="spacer" presStyleCnt="0"/>
      <dgm:spPr/>
      <dgm:t>
        <a:bodyPr/>
        <a:lstStyle/>
        <a:p>
          <a:endParaRPr lang="el-GR"/>
        </a:p>
      </dgm:t>
    </dgm:pt>
    <dgm:pt modelId="{BAE9EBCD-CEA8-420B-B563-11EC75286A3C}" type="pres">
      <dgm:prSet presAssocID="{2337DF46-C1D1-425E-9DAC-DBB3A5B24E0D}" presName="comp" presStyleCnt="0"/>
      <dgm:spPr/>
      <dgm:t>
        <a:bodyPr/>
        <a:lstStyle/>
        <a:p>
          <a:endParaRPr lang="el-GR"/>
        </a:p>
      </dgm:t>
    </dgm:pt>
    <dgm:pt modelId="{CFA803CE-0784-455B-A143-90B95FC58157}" type="pres">
      <dgm:prSet presAssocID="{2337DF46-C1D1-425E-9DAC-DBB3A5B24E0D}" presName="box" presStyleLbl="node1" presStyleIdx="4" presStyleCnt="5" custScaleY="101234"/>
      <dgm:spPr/>
      <dgm:t>
        <a:bodyPr/>
        <a:lstStyle/>
        <a:p>
          <a:endParaRPr lang="el-GR"/>
        </a:p>
      </dgm:t>
    </dgm:pt>
    <dgm:pt modelId="{CF6A4F0F-0811-4729-AF79-31D2CAD91CF3}" type="pres">
      <dgm:prSet presAssocID="{2337DF46-C1D1-425E-9DAC-DBB3A5B24E0D}" presName="img" presStyleLbl="fgImgPlace1" presStyleIdx="4" presStyleCnt="5" custScaleX="77542" custLinFactNeighborX="-5103"/>
      <dgm:spPr>
        <a:blipFill rotWithShape="0">
          <a:blip xmlns:r="http://schemas.openxmlformats.org/officeDocument/2006/relationships" r:embed="rId1"/>
          <a:stretch>
            <a:fillRect/>
          </a:stretch>
        </a:blipFill>
      </dgm:spPr>
      <dgm:t>
        <a:bodyPr/>
        <a:lstStyle/>
        <a:p>
          <a:endParaRPr lang="el-GR"/>
        </a:p>
      </dgm:t>
    </dgm:pt>
    <dgm:pt modelId="{B2EF1144-69E2-4880-A4C0-58FB0E8317D0}" type="pres">
      <dgm:prSet presAssocID="{2337DF46-C1D1-425E-9DAC-DBB3A5B24E0D}" presName="text" presStyleLbl="node1" presStyleIdx="4" presStyleCnt="5">
        <dgm:presLayoutVars>
          <dgm:bulletEnabled val="1"/>
        </dgm:presLayoutVars>
      </dgm:prSet>
      <dgm:spPr/>
      <dgm:t>
        <a:bodyPr/>
        <a:lstStyle/>
        <a:p>
          <a:endParaRPr lang="el-GR"/>
        </a:p>
      </dgm:t>
    </dgm:pt>
  </dgm:ptLst>
  <dgm:cxnLst>
    <dgm:cxn modelId="{C41DBFF4-74A7-4710-B55F-2030A51BE010}" srcId="{7D3E27AC-49C1-4B5D-9A22-D4E1A5759437}" destId="{AD1068DD-86E5-474F-9C06-1EADAA79AC4A}" srcOrd="0" destOrd="0" parTransId="{73C2E774-9056-4A2F-ABFD-50AF03D67AE7}" sibTransId="{2362E348-A544-466C-943F-E1616203CE2A}"/>
    <dgm:cxn modelId="{9B22E3B9-6649-4049-86A9-2A45870E3286}" srcId="{7D3E27AC-49C1-4B5D-9A22-D4E1A5759437}" destId="{31FC80EF-81C3-4151-929C-326F2AAA340C}" srcOrd="1" destOrd="0" parTransId="{AB079A75-CF46-4321-BCBA-D14D1038E550}" sibTransId="{B0DC833E-6E69-460F-AEE2-B08615E332F6}"/>
    <dgm:cxn modelId="{FA802541-75AA-46B7-A2F0-A81E1F4BEE3F}" type="presOf" srcId="{AD1068DD-86E5-474F-9C06-1EADAA79AC4A}" destId="{99C45927-EB7D-4FC2-9388-B17CFC0FC88F}" srcOrd="0" destOrd="0" presId="urn:microsoft.com/office/officeart/2005/8/layout/vList4#7"/>
    <dgm:cxn modelId="{3E56360C-DEBE-4760-95E0-95BD579A95F2}" srcId="{7D3E27AC-49C1-4B5D-9A22-D4E1A5759437}" destId="{2337DF46-C1D1-425E-9DAC-DBB3A5B24E0D}" srcOrd="4" destOrd="0" parTransId="{5E24FBAA-8A2A-47B5-9AEF-31E757B4EF7B}" sibTransId="{03B6A2C8-33AC-47CD-8A5F-2E1EB0FB9E6F}"/>
    <dgm:cxn modelId="{F4358A87-8EBC-4165-96F1-2F594D8BA26E}" type="presOf" srcId="{2337DF46-C1D1-425E-9DAC-DBB3A5B24E0D}" destId="{B2EF1144-69E2-4880-A4C0-58FB0E8317D0}" srcOrd="1" destOrd="0" presId="urn:microsoft.com/office/officeart/2005/8/layout/vList4#7"/>
    <dgm:cxn modelId="{22128990-D06A-45F1-9435-E677D339E182}" type="presOf" srcId="{7D3E27AC-49C1-4B5D-9A22-D4E1A5759437}" destId="{D82FAE32-B86D-449C-8156-852311CF0C6F}" srcOrd="0" destOrd="0" presId="urn:microsoft.com/office/officeart/2005/8/layout/vList4#7"/>
    <dgm:cxn modelId="{5BAEDD94-FDC9-4278-A99E-93226A48AAB3}" type="presOf" srcId="{31FC80EF-81C3-4151-929C-326F2AAA340C}" destId="{9FD30C25-C484-44CD-BA3C-C1D55DC1F25D}" srcOrd="0" destOrd="0" presId="urn:microsoft.com/office/officeart/2005/8/layout/vList4#7"/>
    <dgm:cxn modelId="{FE0AC786-689D-4BEB-A7A3-A5F13150D2FB}" type="presOf" srcId="{2337DF46-C1D1-425E-9DAC-DBB3A5B24E0D}" destId="{CFA803CE-0784-455B-A143-90B95FC58157}" srcOrd="0" destOrd="0" presId="urn:microsoft.com/office/officeart/2005/8/layout/vList4#7"/>
    <dgm:cxn modelId="{F4034CE2-D8BD-41C3-A3BE-3E9E8F2720D2}" type="presOf" srcId="{725BEBC8-0835-4375-ACBA-9BC50C9CB4C0}" destId="{5C0EA131-11FA-468B-B9F9-35F040FA6E52}" srcOrd="0" destOrd="0" presId="urn:microsoft.com/office/officeart/2005/8/layout/vList4#7"/>
    <dgm:cxn modelId="{694A675C-572D-46C1-9557-9C6D4132279A}" type="presOf" srcId="{AD1068DD-86E5-474F-9C06-1EADAA79AC4A}" destId="{ABD61962-F1E8-46A2-9BEE-7D6978172B67}" srcOrd="1" destOrd="0" presId="urn:microsoft.com/office/officeart/2005/8/layout/vList4#7"/>
    <dgm:cxn modelId="{2687066D-10B2-4D0F-9A99-0E543F2EBEC6}" type="presOf" srcId="{C5BFDFC1-59FA-4019-A126-26FEA4A62310}" destId="{AAD082B0-37B4-4D27-BD93-318B8E4522F6}" srcOrd="0" destOrd="0" presId="urn:microsoft.com/office/officeart/2005/8/layout/vList4#7"/>
    <dgm:cxn modelId="{AD72EA09-3CDA-4A0A-BC43-99B6CA21F312}" type="presOf" srcId="{C5BFDFC1-59FA-4019-A126-26FEA4A62310}" destId="{25EF22A6-C8BB-45E3-BB3E-B60A2E217A13}" srcOrd="1" destOrd="0" presId="urn:microsoft.com/office/officeart/2005/8/layout/vList4#7"/>
    <dgm:cxn modelId="{5E47230C-E55A-4FBF-ABE7-330D207BDE85}" type="presOf" srcId="{31FC80EF-81C3-4151-929C-326F2AAA340C}" destId="{510C6825-43D2-4F1B-8698-993FD1556F1D}" srcOrd="1" destOrd="0" presId="urn:microsoft.com/office/officeart/2005/8/layout/vList4#7"/>
    <dgm:cxn modelId="{CDD2EB65-DDC1-48C5-BF39-A1A0EF8CE247}" type="presOf" srcId="{725BEBC8-0835-4375-ACBA-9BC50C9CB4C0}" destId="{EAAD3E60-91F8-44DB-B9B4-990AA936604C}" srcOrd="1" destOrd="0" presId="urn:microsoft.com/office/officeart/2005/8/layout/vList4#7"/>
    <dgm:cxn modelId="{AD38D098-0D08-4DB6-A403-E8BE3488F3DE}" srcId="{7D3E27AC-49C1-4B5D-9A22-D4E1A5759437}" destId="{C5BFDFC1-59FA-4019-A126-26FEA4A62310}" srcOrd="3" destOrd="0" parTransId="{6F6E4A92-7DCB-4816-8802-A51EDC3A91F9}" sibTransId="{85C7A7C7-847B-4929-AD05-254CC32A4945}"/>
    <dgm:cxn modelId="{76FC34D3-EE92-4470-BD4B-B5D0ED578280}" srcId="{7D3E27AC-49C1-4B5D-9A22-D4E1A5759437}" destId="{725BEBC8-0835-4375-ACBA-9BC50C9CB4C0}" srcOrd="2" destOrd="0" parTransId="{7CF75ECC-82FA-43E4-8402-08DD6E952CF7}" sibTransId="{42794D68-F638-4CCC-A8B1-C90AC794F3F9}"/>
    <dgm:cxn modelId="{36F385B8-BA93-4AD3-B5C6-40FCEB55624D}" type="presParOf" srcId="{D82FAE32-B86D-449C-8156-852311CF0C6F}" destId="{A932B896-8E94-444F-BA77-C05713E11536}" srcOrd="0" destOrd="0" presId="urn:microsoft.com/office/officeart/2005/8/layout/vList4#7"/>
    <dgm:cxn modelId="{C310E0E4-9274-47E7-B682-B87F15775553}" type="presParOf" srcId="{A932B896-8E94-444F-BA77-C05713E11536}" destId="{99C45927-EB7D-4FC2-9388-B17CFC0FC88F}" srcOrd="0" destOrd="0" presId="urn:microsoft.com/office/officeart/2005/8/layout/vList4#7"/>
    <dgm:cxn modelId="{7751B8C9-7109-4505-910C-F7EF1E641A2A}" type="presParOf" srcId="{A932B896-8E94-444F-BA77-C05713E11536}" destId="{D6B51457-9B56-412B-B04D-898835CCAD93}" srcOrd="1" destOrd="0" presId="urn:microsoft.com/office/officeart/2005/8/layout/vList4#7"/>
    <dgm:cxn modelId="{14F5C242-648B-4460-ADAF-DA51FD86D58D}" type="presParOf" srcId="{A932B896-8E94-444F-BA77-C05713E11536}" destId="{ABD61962-F1E8-46A2-9BEE-7D6978172B67}" srcOrd="2" destOrd="0" presId="urn:microsoft.com/office/officeart/2005/8/layout/vList4#7"/>
    <dgm:cxn modelId="{7028A8FE-408E-4C3E-8E67-53428FD53618}" type="presParOf" srcId="{D82FAE32-B86D-449C-8156-852311CF0C6F}" destId="{297DA67C-DE34-42F2-8009-8BF0A0873D9B}" srcOrd="1" destOrd="0" presId="urn:microsoft.com/office/officeart/2005/8/layout/vList4#7"/>
    <dgm:cxn modelId="{DF6D31B9-4C12-4686-BB78-8B4899E7F9BD}" type="presParOf" srcId="{D82FAE32-B86D-449C-8156-852311CF0C6F}" destId="{646E7139-6573-41F8-831E-EDB6C30A708C}" srcOrd="2" destOrd="0" presId="urn:microsoft.com/office/officeart/2005/8/layout/vList4#7"/>
    <dgm:cxn modelId="{783ED450-0DB2-49B4-B5CD-D6227AA88C3F}" type="presParOf" srcId="{646E7139-6573-41F8-831E-EDB6C30A708C}" destId="{9FD30C25-C484-44CD-BA3C-C1D55DC1F25D}" srcOrd="0" destOrd="0" presId="urn:microsoft.com/office/officeart/2005/8/layout/vList4#7"/>
    <dgm:cxn modelId="{02B529AB-286A-4E4C-87C9-C5E3F5BF32D3}" type="presParOf" srcId="{646E7139-6573-41F8-831E-EDB6C30A708C}" destId="{CFE4B2D2-8CDD-443C-B375-B440EA0E09A7}" srcOrd="1" destOrd="0" presId="urn:microsoft.com/office/officeart/2005/8/layout/vList4#7"/>
    <dgm:cxn modelId="{6E3D2AC4-E049-432F-8390-6B40750ED094}" type="presParOf" srcId="{646E7139-6573-41F8-831E-EDB6C30A708C}" destId="{510C6825-43D2-4F1B-8698-993FD1556F1D}" srcOrd="2" destOrd="0" presId="urn:microsoft.com/office/officeart/2005/8/layout/vList4#7"/>
    <dgm:cxn modelId="{CD9BC5AE-C907-4F96-88AF-CE5CC93A8120}" type="presParOf" srcId="{D82FAE32-B86D-449C-8156-852311CF0C6F}" destId="{3D3ADB90-C69F-4508-9EC8-F3CFC8A7E06A}" srcOrd="3" destOrd="0" presId="urn:microsoft.com/office/officeart/2005/8/layout/vList4#7"/>
    <dgm:cxn modelId="{20C673A0-BD4F-4BB0-8B45-EEE5AC2CB46E}" type="presParOf" srcId="{D82FAE32-B86D-449C-8156-852311CF0C6F}" destId="{48AF8BBC-E089-4C8D-BF85-26C4CCD59F8C}" srcOrd="4" destOrd="0" presId="urn:microsoft.com/office/officeart/2005/8/layout/vList4#7"/>
    <dgm:cxn modelId="{DEAFAD9A-A3D9-45AB-9C6E-C0CC6AA4C0DD}" type="presParOf" srcId="{48AF8BBC-E089-4C8D-BF85-26C4CCD59F8C}" destId="{5C0EA131-11FA-468B-B9F9-35F040FA6E52}" srcOrd="0" destOrd="0" presId="urn:microsoft.com/office/officeart/2005/8/layout/vList4#7"/>
    <dgm:cxn modelId="{2E8BB263-02AF-4990-93A5-2391D94DA77B}" type="presParOf" srcId="{48AF8BBC-E089-4C8D-BF85-26C4CCD59F8C}" destId="{061B6299-7DF3-4A92-8C10-54F9CF3A7112}" srcOrd="1" destOrd="0" presId="urn:microsoft.com/office/officeart/2005/8/layout/vList4#7"/>
    <dgm:cxn modelId="{B6B081AF-9E6A-4D64-B21E-CB3D6F52D8CF}" type="presParOf" srcId="{48AF8BBC-E089-4C8D-BF85-26C4CCD59F8C}" destId="{EAAD3E60-91F8-44DB-B9B4-990AA936604C}" srcOrd="2" destOrd="0" presId="urn:microsoft.com/office/officeart/2005/8/layout/vList4#7"/>
    <dgm:cxn modelId="{0FA65CA8-30EA-4D2F-8C89-CCC27B7A4C9E}" type="presParOf" srcId="{D82FAE32-B86D-449C-8156-852311CF0C6F}" destId="{124CB2CB-6AB0-458A-BDD2-CA03C4FAFE84}" srcOrd="5" destOrd="0" presId="urn:microsoft.com/office/officeart/2005/8/layout/vList4#7"/>
    <dgm:cxn modelId="{3EA89ED5-D0EA-44F2-B5DD-03874131642F}" type="presParOf" srcId="{D82FAE32-B86D-449C-8156-852311CF0C6F}" destId="{8E91CBAC-7A7B-45B9-812B-875F802F486D}" srcOrd="6" destOrd="0" presId="urn:microsoft.com/office/officeart/2005/8/layout/vList4#7"/>
    <dgm:cxn modelId="{87A08F76-E901-4FB8-B8CD-4045D03A6420}" type="presParOf" srcId="{8E91CBAC-7A7B-45B9-812B-875F802F486D}" destId="{AAD082B0-37B4-4D27-BD93-318B8E4522F6}" srcOrd="0" destOrd="0" presId="urn:microsoft.com/office/officeart/2005/8/layout/vList4#7"/>
    <dgm:cxn modelId="{709B42EB-38D4-4E17-A848-67FEBA7C4A38}" type="presParOf" srcId="{8E91CBAC-7A7B-45B9-812B-875F802F486D}" destId="{539D4D7A-7FB6-4809-BC7F-934A9F482B1B}" srcOrd="1" destOrd="0" presId="urn:microsoft.com/office/officeart/2005/8/layout/vList4#7"/>
    <dgm:cxn modelId="{65654DAC-D3B9-459A-B299-91B8664F967A}" type="presParOf" srcId="{8E91CBAC-7A7B-45B9-812B-875F802F486D}" destId="{25EF22A6-C8BB-45E3-BB3E-B60A2E217A13}" srcOrd="2" destOrd="0" presId="urn:microsoft.com/office/officeart/2005/8/layout/vList4#7"/>
    <dgm:cxn modelId="{62D466B2-43A7-43C7-AB0D-DEAFF46568FB}" type="presParOf" srcId="{D82FAE32-B86D-449C-8156-852311CF0C6F}" destId="{4EA18ED3-4024-4618-9E4C-215434C9545A}" srcOrd="7" destOrd="0" presId="urn:microsoft.com/office/officeart/2005/8/layout/vList4#7"/>
    <dgm:cxn modelId="{30C27A59-8C65-40E6-803F-A8852C1A8BC3}" type="presParOf" srcId="{D82FAE32-B86D-449C-8156-852311CF0C6F}" destId="{BAE9EBCD-CEA8-420B-B563-11EC75286A3C}" srcOrd="8" destOrd="0" presId="urn:microsoft.com/office/officeart/2005/8/layout/vList4#7"/>
    <dgm:cxn modelId="{2594F88D-769B-44E6-B657-3A2DEADFC950}" type="presParOf" srcId="{BAE9EBCD-CEA8-420B-B563-11EC75286A3C}" destId="{CFA803CE-0784-455B-A143-90B95FC58157}" srcOrd="0" destOrd="0" presId="urn:microsoft.com/office/officeart/2005/8/layout/vList4#7"/>
    <dgm:cxn modelId="{94710E5B-FAC7-4D56-A3E2-C373A19FB464}" type="presParOf" srcId="{BAE9EBCD-CEA8-420B-B563-11EC75286A3C}" destId="{CF6A4F0F-0811-4729-AF79-31D2CAD91CF3}" srcOrd="1" destOrd="0" presId="urn:microsoft.com/office/officeart/2005/8/layout/vList4#7"/>
    <dgm:cxn modelId="{E602432D-5103-4ABA-BBD1-E6E2D6718BD6}" type="presParOf" srcId="{BAE9EBCD-CEA8-420B-B563-11EC75286A3C}" destId="{B2EF1144-69E2-4880-A4C0-58FB0E8317D0}" srcOrd="2" destOrd="0" presId="urn:microsoft.com/office/officeart/2005/8/layout/vList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B8EB54-0783-48B7-90E0-448BE0033ED0}" type="doc">
      <dgm:prSet loTypeId="urn:microsoft.com/office/officeart/2005/8/layout/hProcess9" loCatId="process" qsTypeId="urn:microsoft.com/office/officeart/2005/8/quickstyle/3d2" qsCatId="3D" csTypeId="urn:microsoft.com/office/officeart/2005/8/colors/colorful3" csCatId="colorful" phldr="1"/>
      <dgm:spPr/>
    </dgm:pt>
    <dgm:pt modelId="{FC9812FF-BEFB-4986-A217-A124A230E32B}">
      <dgm:prSet phldrT="[Κείμενο]"/>
      <dgm:spPr/>
      <dgm:t>
        <a:bodyPr/>
        <a:lstStyle/>
        <a:p>
          <a:r>
            <a:rPr lang="en-US" dirty="0" smtClean="0">
              <a:solidFill>
                <a:schemeClr val="accent2">
                  <a:lumMod val="60000"/>
                  <a:lumOff val="40000"/>
                </a:schemeClr>
              </a:solidFill>
              <a:latin typeface="Myriad Pro" pitchFamily="34" charset="0"/>
            </a:rPr>
            <a:t>The Central Union of Municipalities of Greece is a legal entity under</a:t>
          </a:r>
          <a:r>
            <a:rPr lang="el-GR" dirty="0" smtClean="0">
              <a:solidFill>
                <a:schemeClr val="accent2">
                  <a:lumMod val="60000"/>
                  <a:lumOff val="40000"/>
                </a:schemeClr>
              </a:solidFill>
              <a:latin typeface="Myriad Pro" pitchFamily="34" charset="0"/>
            </a:rPr>
            <a:t> </a:t>
          </a:r>
          <a:r>
            <a:rPr lang="en-US" dirty="0" smtClean="0">
              <a:solidFill>
                <a:schemeClr val="accent2">
                  <a:lumMod val="60000"/>
                  <a:lumOff val="40000"/>
                </a:schemeClr>
              </a:solidFill>
              <a:latin typeface="Myriad Pro" pitchFamily="34" charset="0"/>
            </a:rPr>
            <a:t>private law, supervised by the Ministry of Interiors</a:t>
          </a:r>
          <a:endParaRPr lang="el-GR" dirty="0">
            <a:solidFill>
              <a:schemeClr val="accent2">
                <a:lumMod val="60000"/>
                <a:lumOff val="40000"/>
              </a:schemeClr>
            </a:solidFill>
            <a:latin typeface="Myriad Pro" pitchFamily="34" charset="0"/>
          </a:endParaRPr>
        </a:p>
      </dgm:t>
    </dgm:pt>
    <dgm:pt modelId="{F6BE1335-3152-4576-A35B-0236ACA8E547}" type="parTrans" cxnId="{FE03B8E0-7D98-4FEE-88B8-89F1D4DE24D4}">
      <dgm:prSet/>
      <dgm:spPr/>
      <dgm:t>
        <a:bodyPr/>
        <a:lstStyle/>
        <a:p>
          <a:endParaRPr lang="el-GR"/>
        </a:p>
      </dgm:t>
    </dgm:pt>
    <dgm:pt modelId="{9368D38E-ACA2-41DF-9BF7-802A0E294A50}" type="sibTrans" cxnId="{FE03B8E0-7D98-4FEE-88B8-89F1D4DE24D4}">
      <dgm:prSet/>
      <dgm:spPr/>
      <dgm:t>
        <a:bodyPr/>
        <a:lstStyle/>
        <a:p>
          <a:endParaRPr lang="el-GR"/>
        </a:p>
      </dgm:t>
    </dgm:pt>
    <dgm:pt modelId="{64C52FFD-BE3C-4920-A492-411F87F8224F}">
      <dgm:prSet phldrT="[Κείμενο]"/>
      <dgm:spPr/>
      <dgm:t>
        <a:bodyPr/>
        <a:lstStyle/>
        <a:p>
          <a:r>
            <a:rPr lang="en-US" dirty="0" smtClean="0">
              <a:solidFill>
                <a:schemeClr val="accent2">
                  <a:lumMod val="60000"/>
                  <a:lumOff val="40000"/>
                </a:schemeClr>
              </a:solidFill>
              <a:latin typeface="Myriad Pro" pitchFamily="34" charset="0"/>
            </a:rPr>
            <a:t>All the Regional Unions of Municipalities are, through their representatives, members of the Central Union of Municipalities of Greece</a:t>
          </a:r>
          <a:endParaRPr lang="el-GR" dirty="0">
            <a:solidFill>
              <a:schemeClr val="accent2">
                <a:lumMod val="60000"/>
                <a:lumOff val="40000"/>
              </a:schemeClr>
            </a:solidFill>
            <a:latin typeface="Myriad Pro" pitchFamily="34" charset="0"/>
          </a:endParaRPr>
        </a:p>
      </dgm:t>
    </dgm:pt>
    <dgm:pt modelId="{1B3531A7-4701-49AB-9E4A-9FA273C7A481}" type="parTrans" cxnId="{68EA4188-ACB7-45ED-ACBB-8A1F65C1915E}">
      <dgm:prSet/>
      <dgm:spPr/>
      <dgm:t>
        <a:bodyPr/>
        <a:lstStyle/>
        <a:p>
          <a:endParaRPr lang="el-GR"/>
        </a:p>
      </dgm:t>
    </dgm:pt>
    <dgm:pt modelId="{1C259315-034C-43A0-BCF6-3C009A81710D}" type="sibTrans" cxnId="{68EA4188-ACB7-45ED-ACBB-8A1F65C1915E}">
      <dgm:prSet/>
      <dgm:spPr/>
      <dgm:t>
        <a:bodyPr/>
        <a:lstStyle/>
        <a:p>
          <a:endParaRPr lang="el-GR"/>
        </a:p>
      </dgm:t>
    </dgm:pt>
    <dgm:pt modelId="{A4BC2EE6-3385-45EE-8C8F-E63A920B290F}">
      <dgm:prSet phldrT="[Κείμενο]"/>
      <dgm:spPr/>
      <dgm:t>
        <a:bodyPr/>
        <a:lstStyle/>
        <a:p>
          <a:r>
            <a:rPr lang="en-US" dirty="0" smtClean="0">
              <a:solidFill>
                <a:schemeClr val="accent2">
                  <a:lumMod val="60000"/>
                  <a:lumOff val="40000"/>
                </a:schemeClr>
              </a:solidFill>
              <a:latin typeface="Myriad Pro" pitchFamily="34" charset="0"/>
            </a:rPr>
            <a:t>The headquarters of the Union are in Athens</a:t>
          </a:r>
          <a:endParaRPr lang="el-GR" dirty="0">
            <a:solidFill>
              <a:schemeClr val="accent2">
                <a:lumMod val="60000"/>
                <a:lumOff val="40000"/>
              </a:schemeClr>
            </a:solidFill>
            <a:latin typeface="Myriad Pro" pitchFamily="34" charset="0"/>
          </a:endParaRPr>
        </a:p>
      </dgm:t>
    </dgm:pt>
    <dgm:pt modelId="{1A8E8420-8DA8-4BFC-A9D1-4498894E1FE6}" type="parTrans" cxnId="{B1C1D9A4-35C9-46A8-96ED-B9A3416AA5F4}">
      <dgm:prSet/>
      <dgm:spPr/>
      <dgm:t>
        <a:bodyPr/>
        <a:lstStyle/>
        <a:p>
          <a:endParaRPr lang="el-GR"/>
        </a:p>
      </dgm:t>
    </dgm:pt>
    <dgm:pt modelId="{32848D2A-286F-470E-A5E9-BBBC8DBFD52F}" type="sibTrans" cxnId="{B1C1D9A4-35C9-46A8-96ED-B9A3416AA5F4}">
      <dgm:prSet/>
      <dgm:spPr/>
      <dgm:t>
        <a:bodyPr/>
        <a:lstStyle/>
        <a:p>
          <a:endParaRPr lang="el-GR"/>
        </a:p>
      </dgm:t>
    </dgm:pt>
    <dgm:pt modelId="{5DB8960E-3674-41D2-A8C8-2C53CD2A1C7C}" type="pres">
      <dgm:prSet presAssocID="{E4B8EB54-0783-48B7-90E0-448BE0033ED0}" presName="CompostProcess" presStyleCnt="0">
        <dgm:presLayoutVars>
          <dgm:dir/>
          <dgm:resizeHandles val="exact"/>
        </dgm:presLayoutVars>
      </dgm:prSet>
      <dgm:spPr/>
    </dgm:pt>
    <dgm:pt modelId="{DBF4CFDD-3BF0-473B-AFF8-64510746B737}" type="pres">
      <dgm:prSet presAssocID="{E4B8EB54-0783-48B7-90E0-448BE0033ED0}" presName="arrow" presStyleLbl="bgShp" presStyleIdx="0" presStyleCnt="1"/>
      <dgm:spPr/>
    </dgm:pt>
    <dgm:pt modelId="{A16BC282-041A-4CAD-8BF8-F49C2E352256}" type="pres">
      <dgm:prSet presAssocID="{E4B8EB54-0783-48B7-90E0-448BE0033ED0}" presName="linearProcess" presStyleCnt="0"/>
      <dgm:spPr/>
    </dgm:pt>
    <dgm:pt modelId="{8136296E-A0B8-4909-B8E8-13582213C3CC}" type="pres">
      <dgm:prSet presAssocID="{FC9812FF-BEFB-4986-A217-A124A230E32B}" presName="textNode" presStyleLbl="node1" presStyleIdx="0" presStyleCnt="3" custLinFactX="100000" custLinFactNeighborX="135968" custLinFactNeighborY="1590">
        <dgm:presLayoutVars>
          <dgm:bulletEnabled val="1"/>
        </dgm:presLayoutVars>
      </dgm:prSet>
      <dgm:spPr/>
      <dgm:t>
        <a:bodyPr/>
        <a:lstStyle/>
        <a:p>
          <a:endParaRPr lang="el-GR"/>
        </a:p>
      </dgm:t>
    </dgm:pt>
    <dgm:pt modelId="{D9D4930F-6F76-4FC3-96D4-893B5F6A97B5}" type="pres">
      <dgm:prSet presAssocID="{9368D38E-ACA2-41DF-9BF7-802A0E294A50}" presName="sibTrans" presStyleCnt="0"/>
      <dgm:spPr/>
    </dgm:pt>
    <dgm:pt modelId="{E7E6BC5D-9388-4AAF-B82C-9E01DBBBDE84}" type="pres">
      <dgm:prSet presAssocID="{64C52FFD-BE3C-4920-A492-411F87F8224F}" presName="textNode" presStyleLbl="node1" presStyleIdx="1" presStyleCnt="3" custLinFactX="-96908" custLinFactNeighborX="-100000" custLinFactNeighborY="1590">
        <dgm:presLayoutVars>
          <dgm:bulletEnabled val="1"/>
        </dgm:presLayoutVars>
      </dgm:prSet>
      <dgm:spPr/>
      <dgm:t>
        <a:bodyPr/>
        <a:lstStyle/>
        <a:p>
          <a:endParaRPr lang="el-GR"/>
        </a:p>
      </dgm:t>
    </dgm:pt>
    <dgm:pt modelId="{9AD467FC-B7F9-46A5-AED8-B2E6CE2E567F}" type="pres">
      <dgm:prSet presAssocID="{1C259315-034C-43A0-BCF6-3C009A81710D}" presName="sibTrans" presStyleCnt="0"/>
      <dgm:spPr/>
    </dgm:pt>
    <dgm:pt modelId="{7198913D-DEED-4024-B85B-D0A5848104C5}" type="pres">
      <dgm:prSet presAssocID="{A4BC2EE6-3385-45EE-8C8F-E63A920B290F}" presName="textNode" presStyleLbl="node1" presStyleIdx="2" presStyleCnt="3">
        <dgm:presLayoutVars>
          <dgm:bulletEnabled val="1"/>
        </dgm:presLayoutVars>
      </dgm:prSet>
      <dgm:spPr/>
      <dgm:t>
        <a:bodyPr/>
        <a:lstStyle/>
        <a:p>
          <a:endParaRPr lang="el-GR"/>
        </a:p>
      </dgm:t>
    </dgm:pt>
  </dgm:ptLst>
  <dgm:cxnLst>
    <dgm:cxn modelId="{CE81CD5A-3E6C-4514-80C9-2239FB0A5572}" type="presOf" srcId="{64C52FFD-BE3C-4920-A492-411F87F8224F}" destId="{E7E6BC5D-9388-4AAF-B82C-9E01DBBBDE84}" srcOrd="0" destOrd="0" presId="urn:microsoft.com/office/officeart/2005/8/layout/hProcess9"/>
    <dgm:cxn modelId="{D16C1C3B-184D-4253-87D6-78F19BFE5D38}" type="presOf" srcId="{E4B8EB54-0783-48B7-90E0-448BE0033ED0}" destId="{5DB8960E-3674-41D2-A8C8-2C53CD2A1C7C}" srcOrd="0" destOrd="0" presId="urn:microsoft.com/office/officeart/2005/8/layout/hProcess9"/>
    <dgm:cxn modelId="{5D88D4C1-5756-435E-9F88-F5BDF5BF693F}" type="presOf" srcId="{FC9812FF-BEFB-4986-A217-A124A230E32B}" destId="{8136296E-A0B8-4909-B8E8-13582213C3CC}" srcOrd="0" destOrd="0" presId="urn:microsoft.com/office/officeart/2005/8/layout/hProcess9"/>
    <dgm:cxn modelId="{994549F0-D244-4E4D-B6CC-ABB8DA6A2B93}" type="presOf" srcId="{A4BC2EE6-3385-45EE-8C8F-E63A920B290F}" destId="{7198913D-DEED-4024-B85B-D0A5848104C5}" srcOrd="0" destOrd="0" presId="urn:microsoft.com/office/officeart/2005/8/layout/hProcess9"/>
    <dgm:cxn modelId="{B1C1D9A4-35C9-46A8-96ED-B9A3416AA5F4}" srcId="{E4B8EB54-0783-48B7-90E0-448BE0033ED0}" destId="{A4BC2EE6-3385-45EE-8C8F-E63A920B290F}" srcOrd="2" destOrd="0" parTransId="{1A8E8420-8DA8-4BFC-A9D1-4498894E1FE6}" sibTransId="{32848D2A-286F-470E-A5E9-BBBC8DBFD52F}"/>
    <dgm:cxn modelId="{FE03B8E0-7D98-4FEE-88B8-89F1D4DE24D4}" srcId="{E4B8EB54-0783-48B7-90E0-448BE0033ED0}" destId="{FC9812FF-BEFB-4986-A217-A124A230E32B}" srcOrd="0" destOrd="0" parTransId="{F6BE1335-3152-4576-A35B-0236ACA8E547}" sibTransId="{9368D38E-ACA2-41DF-9BF7-802A0E294A50}"/>
    <dgm:cxn modelId="{68EA4188-ACB7-45ED-ACBB-8A1F65C1915E}" srcId="{E4B8EB54-0783-48B7-90E0-448BE0033ED0}" destId="{64C52FFD-BE3C-4920-A492-411F87F8224F}" srcOrd="1" destOrd="0" parTransId="{1B3531A7-4701-49AB-9E4A-9FA273C7A481}" sibTransId="{1C259315-034C-43A0-BCF6-3C009A81710D}"/>
    <dgm:cxn modelId="{68230424-CE7F-42BB-A065-2B18D999E33A}" type="presParOf" srcId="{5DB8960E-3674-41D2-A8C8-2C53CD2A1C7C}" destId="{DBF4CFDD-3BF0-473B-AFF8-64510746B737}" srcOrd="0" destOrd="0" presId="urn:microsoft.com/office/officeart/2005/8/layout/hProcess9"/>
    <dgm:cxn modelId="{7AE7AC4A-89E7-45AB-9B07-21D13AE550A6}" type="presParOf" srcId="{5DB8960E-3674-41D2-A8C8-2C53CD2A1C7C}" destId="{A16BC282-041A-4CAD-8BF8-F49C2E352256}" srcOrd="1" destOrd="0" presId="urn:microsoft.com/office/officeart/2005/8/layout/hProcess9"/>
    <dgm:cxn modelId="{A41E7A07-F4D1-4A4E-93C1-DADED3A31824}" type="presParOf" srcId="{A16BC282-041A-4CAD-8BF8-F49C2E352256}" destId="{8136296E-A0B8-4909-B8E8-13582213C3CC}" srcOrd="0" destOrd="0" presId="urn:microsoft.com/office/officeart/2005/8/layout/hProcess9"/>
    <dgm:cxn modelId="{43D5ACAE-FA8C-49FD-B486-87A9FE320B8A}" type="presParOf" srcId="{A16BC282-041A-4CAD-8BF8-F49C2E352256}" destId="{D9D4930F-6F76-4FC3-96D4-893B5F6A97B5}" srcOrd="1" destOrd="0" presId="urn:microsoft.com/office/officeart/2005/8/layout/hProcess9"/>
    <dgm:cxn modelId="{FB2F1EB6-ED5D-44F6-BD84-FE0374979C0E}" type="presParOf" srcId="{A16BC282-041A-4CAD-8BF8-F49C2E352256}" destId="{E7E6BC5D-9388-4AAF-B82C-9E01DBBBDE84}" srcOrd="2" destOrd="0" presId="urn:microsoft.com/office/officeart/2005/8/layout/hProcess9"/>
    <dgm:cxn modelId="{E5686EE7-D1F3-4CB6-9EDA-3CF2823575FA}" type="presParOf" srcId="{A16BC282-041A-4CAD-8BF8-F49C2E352256}" destId="{9AD467FC-B7F9-46A5-AED8-B2E6CE2E567F}" srcOrd="3" destOrd="0" presId="urn:microsoft.com/office/officeart/2005/8/layout/hProcess9"/>
    <dgm:cxn modelId="{C4319C91-8978-4906-9AFF-04FDF2A98DFC}" type="presParOf" srcId="{A16BC282-041A-4CAD-8BF8-F49C2E352256}" destId="{7198913D-DEED-4024-B85B-D0A5848104C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91EAE3-9B7D-4E5D-A120-E95F7E5C4814}" type="doc">
      <dgm:prSet loTypeId="urn:microsoft.com/office/officeart/2005/8/layout/default#11" loCatId="list" qsTypeId="urn:microsoft.com/office/officeart/2005/8/quickstyle/3d2" qsCatId="3D" csTypeId="urn:microsoft.com/office/officeart/2005/8/colors/colorful3" csCatId="colorful" phldr="1"/>
      <dgm:spPr/>
      <dgm:t>
        <a:bodyPr/>
        <a:lstStyle/>
        <a:p>
          <a:endParaRPr lang="el-GR"/>
        </a:p>
      </dgm:t>
    </dgm:pt>
    <dgm:pt modelId="{E64ABB59-F95F-4224-A7D3-01EA34D5F6FC}">
      <dgm:prSet phldrT="[Κείμενο]" custT="1"/>
      <dgm:spPr/>
      <dgm:t>
        <a:bodyPr/>
        <a:lstStyle/>
        <a:p>
          <a:pPr>
            <a:spcAft>
              <a:spcPts val="600"/>
            </a:spcAft>
          </a:pPr>
          <a:r>
            <a:rPr lang="en-US" sz="1400" b="1" u="sng" dirty="0" smtClean="0">
              <a:solidFill>
                <a:schemeClr val="accent2">
                  <a:lumMod val="60000"/>
                  <a:lumOff val="40000"/>
                </a:schemeClr>
              </a:solidFill>
              <a:latin typeface="Myriad Pro" pitchFamily="34" charset="0"/>
            </a:rPr>
            <a:t>General Assembly</a:t>
          </a:r>
          <a:endParaRPr lang="el-GR" sz="1400" b="1" u="sng" dirty="0">
            <a:solidFill>
              <a:schemeClr val="accent2">
                <a:lumMod val="60000"/>
                <a:lumOff val="40000"/>
              </a:schemeClr>
            </a:solidFill>
            <a:latin typeface="Myriad Pro" pitchFamily="34" charset="0"/>
          </a:endParaRPr>
        </a:p>
      </dgm:t>
    </dgm:pt>
    <dgm:pt modelId="{8831152E-D619-4F72-80EC-D4AC3773545C}" type="parTrans" cxnId="{64EFC91F-453C-4559-8BB3-CC6D2E567955}">
      <dgm:prSet/>
      <dgm:spPr/>
      <dgm:t>
        <a:bodyPr/>
        <a:lstStyle/>
        <a:p>
          <a:endParaRPr lang="el-GR"/>
        </a:p>
      </dgm:t>
    </dgm:pt>
    <dgm:pt modelId="{5DBA7891-1D84-4151-9932-6FBC7C101091}" type="sibTrans" cxnId="{64EFC91F-453C-4559-8BB3-CC6D2E567955}">
      <dgm:prSet/>
      <dgm:spPr/>
      <dgm:t>
        <a:bodyPr/>
        <a:lstStyle/>
        <a:p>
          <a:endParaRPr lang="el-GR"/>
        </a:p>
      </dgm:t>
    </dgm:pt>
    <dgm:pt modelId="{DE3D5CF7-7254-4DD1-A36D-C52EB7218B04}">
      <dgm:prSet phldrT="[Κείμενο]" custT="1"/>
      <dgm:spPr/>
      <dgm:t>
        <a:bodyPr/>
        <a:lstStyle/>
        <a:p>
          <a:pPr>
            <a:spcAft>
              <a:spcPts val="400"/>
            </a:spcAft>
          </a:pPr>
          <a:r>
            <a:rPr lang="en-US" sz="1400" b="1" u="sng" dirty="0" smtClean="0">
              <a:solidFill>
                <a:schemeClr val="accent2">
                  <a:lumMod val="60000"/>
                  <a:lumOff val="40000"/>
                </a:schemeClr>
              </a:solidFill>
              <a:latin typeface="Myriad Pro" pitchFamily="34" charset="0"/>
            </a:rPr>
            <a:t>Administrative Board</a:t>
          </a:r>
          <a:endParaRPr lang="el-GR" sz="1400" b="1" u="sng" dirty="0">
            <a:solidFill>
              <a:schemeClr val="accent2">
                <a:lumMod val="60000"/>
                <a:lumOff val="40000"/>
              </a:schemeClr>
            </a:solidFill>
            <a:latin typeface="Myriad Pro" pitchFamily="34" charset="0"/>
          </a:endParaRPr>
        </a:p>
      </dgm:t>
    </dgm:pt>
    <dgm:pt modelId="{91CE19BC-00C3-45A7-A2C5-7D3D9B45D646}" type="parTrans" cxnId="{6065400E-97B2-4623-BBD3-F4929CEE6DBA}">
      <dgm:prSet/>
      <dgm:spPr/>
      <dgm:t>
        <a:bodyPr/>
        <a:lstStyle/>
        <a:p>
          <a:endParaRPr lang="el-GR"/>
        </a:p>
      </dgm:t>
    </dgm:pt>
    <dgm:pt modelId="{3A877E8F-DECF-47B8-B957-908D1D986E52}" type="sibTrans" cxnId="{6065400E-97B2-4623-BBD3-F4929CEE6DBA}">
      <dgm:prSet/>
      <dgm:spPr/>
      <dgm:t>
        <a:bodyPr/>
        <a:lstStyle/>
        <a:p>
          <a:endParaRPr lang="el-GR"/>
        </a:p>
      </dgm:t>
    </dgm:pt>
    <dgm:pt modelId="{F47B024E-5260-49B7-AD36-95EDA71EE475}">
      <dgm:prSet phldrT="[Κείμενο]" custT="1"/>
      <dgm:spPr/>
      <dgm:t>
        <a:bodyPr/>
        <a:lstStyle/>
        <a:p>
          <a:pPr marL="114300">
            <a:spcAft>
              <a:spcPts val="400"/>
            </a:spcAft>
          </a:pPr>
          <a:r>
            <a:rPr lang="en-US" sz="1400" dirty="0" smtClean="0">
              <a:latin typeface="Myriad Pro" pitchFamily="34" charset="0"/>
            </a:rPr>
            <a:t>Consists of 31 members </a:t>
          </a:r>
          <a:r>
            <a:rPr lang="el-GR" sz="1400" dirty="0" smtClean="0">
              <a:latin typeface="Myriad Pro" pitchFamily="34" charset="0"/>
            </a:rPr>
            <a:t>(20 </a:t>
          </a:r>
          <a:r>
            <a:rPr lang="en-US" sz="1400" dirty="0" smtClean="0">
              <a:latin typeface="Myriad Pro" pitchFamily="34" charset="0"/>
            </a:rPr>
            <a:t>Mayors and</a:t>
          </a:r>
          <a:r>
            <a:rPr lang="el-GR" sz="1400" dirty="0" smtClean="0">
              <a:latin typeface="Myriad Pro" pitchFamily="34" charset="0"/>
            </a:rPr>
            <a:t> 11 </a:t>
          </a:r>
          <a:r>
            <a:rPr lang="en-US" sz="1400" dirty="0" smtClean="0">
              <a:latin typeface="Myriad Pro" pitchFamily="34" charset="0"/>
            </a:rPr>
            <a:t>Municipal Councilors</a:t>
          </a:r>
          <a:r>
            <a:rPr lang="el-GR" sz="1400" dirty="0" smtClean="0">
              <a:latin typeface="Myriad Pro" pitchFamily="34" charset="0"/>
            </a:rPr>
            <a:t>)</a:t>
          </a:r>
          <a:endParaRPr lang="el-GR" sz="1400" dirty="0">
            <a:latin typeface="Myriad Pro" pitchFamily="34" charset="0"/>
          </a:endParaRPr>
        </a:p>
      </dgm:t>
    </dgm:pt>
    <dgm:pt modelId="{9C90DA6F-EA50-4FBC-819E-04561D490094}" type="parTrans" cxnId="{95E85B63-34A6-4270-A76A-35815DEF913B}">
      <dgm:prSet/>
      <dgm:spPr/>
      <dgm:t>
        <a:bodyPr/>
        <a:lstStyle/>
        <a:p>
          <a:endParaRPr lang="el-GR"/>
        </a:p>
      </dgm:t>
    </dgm:pt>
    <dgm:pt modelId="{16BD3F5E-88CA-4E2B-AC73-79DC070F944B}" type="sibTrans" cxnId="{95E85B63-34A6-4270-A76A-35815DEF913B}">
      <dgm:prSet/>
      <dgm:spPr/>
      <dgm:t>
        <a:bodyPr/>
        <a:lstStyle/>
        <a:p>
          <a:endParaRPr lang="el-GR"/>
        </a:p>
      </dgm:t>
    </dgm:pt>
    <dgm:pt modelId="{D523DECC-7585-4457-A402-8E71BD83D32D}">
      <dgm:prSet phldrT="[Κείμενο]" custT="1"/>
      <dgm:spPr/>
      <dgm:t>
        <a:bodyPr/>
        <a:lstStyle/>
        <a:p>
          <a:pPr marL="114300">
            <a:spcAft>
              <a:spcPts val="600"/>
            </a:spcAft>
          </a:pPr>
          <a:r>
            <a:rPr lang="en-US" sz="1400" dirty="0" smtClean="0">
              <a:latin typeface="Myriad Pro" pitchFamily="34" charset="0"/>
            </a:rPr>
            <a:t>Athens Mayor sits on the Board and is included in the total number of Mayors-members</a:t>
          </a:r>
          <a:endParaRPr lang="el-GR" sz="1400" dirty="0">
            <a:latin typeface="Myriad Pro" pitchFamily="34" charset="0"/>
          </a:endParaRPr>
        </a:p>
      </dgm:t>
    </dgm:pt>
    <dgm:pt modelId="{290C8757-B7F0-4184-AE12-9DFDB56C2D4D}" type="parTrans" cxnId="{CB7203C7-0456-41D0-865D-37950358B48E}">
      <dgm:prSet/>
      <dgm:spPr/>
      <dgm:t>
        <a:bodyPr/>
        <a:lstStyle/>
        <a:p>
          <a:endParaRPr lang="el-GR"/>
        </a:p>
      </dgm:t>
    </dgm:pt>
    <dgm:pt modelId="{DBCAF26A-4BDD-4EEB-BB5A-FBAE28B0BBC3}" type="sibTrans" cxnId="{CB7203C7-0456-41D0-865D-37950358B48E}">
      <dgm:prSet/>
      <dgm:spPr/>
      <dgm:t>
        <a:bodyPr/>
        <a:lstStyle/>
        <a:p>
          <a:endParaRPr lang="el-GR"/>
        </a:p>
      </dgm:t>
    </dgm:pt>
    <dgm:pt modelId="{745972CA-C457-4CF2-B157-C0E96D12F910}">
      <dgm:prSet phldrT="[Κείμενο]" custT="1"/>
      <dgm:spPr/>
      <dgm:t>
        <a:bodyPr/>
        <a:lstStyle/>
        <a:p>
          <a:pPr>
            <a:spcAft>
              <a:spcPts val="200"/>
            </a:spcAft>
          </a:pPr>
          <a:r>
            <a:rPr lang="en-US" sz="1400" b="1" u="sng" dirty="0" smtClean="0">
              <a:solidFill>
                <a:schemeClr val="accent2">
                  <a:lumMod val="60000"/>
                  <a:lumOff val="40000"/>
                </a:schemeClr>
              </a:solidFill>
              <a:latin typeface="Myriad Pro" pitchFamily="34" charset="0"/>
            </a:rPr>
            <a:t>Executive Committee</a:t>
          </a:r>
          <a:endParaRPr lang="el-GR" sz="1400" b="1" u="sng" dirty="0">
            <a:solidFill>
              <a:schemeClr val="accent2">
                <a:lumMod val="60000"/>
                <a:lumOff val="40000"/>
              </a:schemeClr>
            </a:solidFill>
            <a:latin typeface="Myriad Pro" pitchFamily="34" charset="0"/>
          </a:endParaRPr>
        </a:p>
      </dgm:t>
    </dgm:pt>
    <dgm:pt modelId="{9D32D950-D77A-4B9F-936A-D87AC2A585AD}" type="parTrans" cxnId="{BF867270-2D67-4691-98E0-1F7EC99CE5D7}">
      <dgm:prSet/>
      <dgm:spPr/>
      <dgm:t>
        <a:bodyPr/>
        <a:lstStyle/>
        <a:p>
          <a:endParaRPr lang="el-GR"/>
        </a:p>
      </dgm:t>
    </dgm:pt>
    <dgm:pt modelId="{69F9C07A-EC92-4EBE-AE1C-09FDE9A0AF3B}" type="sibTrans" cxnId="{BF867270-2D67-4691-98E0-1F7EC99CE5D7}">
      <dgm:prSet/>
      <dgm:spPr/>
      <dgm:t>
        <a:bodyPr/>
        <a:lstStyle/>
        <a:p>
          <a:endParaRPr lang="el-GR"/>
        </a:p>
      </dgm:t>
    </dgm:pt>
    <dgm:pt modelId="{958C9299-7E47-4937-A167-A7052F3275F2}">
      <dgm:prSet phldrT="[Κείμενο]" custT="1"/>
      <dgm:spPr/>
      <dgm:t>
        <a:bodyPr/>
        <a:lstStyle/>
        <a:p>
          <a:pPr marL="114300">
            <a:spcAft>
              <a:spcPts val="600"/>
            </a:spcAft>
          </a:pPr>
          <a:r>
            <a:rPr lang="en-US" sz="1400" dirty="0" smtClean="0">
              <a:latin typeface="Myriad Pro" pitchFamily="34" charset="0"/>
            </a:rPr>
            <a:t>Consists of </a:t>
          </a:r>
          <a:r>
            <a:rPr lang="el-GR" sz="1400" dirty="0" smtClean="0">
              <a:latin typeface="Myriad Pro" pitchFamily="34" charset="0"/>
            </a:rPr>
            <a:t>11 </a:t>
          </a:r>
          <a:r>
            <a:rPr lang="en-US" sz="1400" dirty="0" smtClean="0">
              <a:latin typeface="Myriad Pro" pitchFamily="34" charset="0"/>
            </a:rPr>
            <a:t>members (KEDE President, the 2 Vice-Presidents, the General Secretary and 7 more members from the Administrative Board)</a:t>
          </a:r>
          <a:endParaRPr lang="el-GR" sz="1400" dirty="0">
            <a:latin typeface="Myriad Pro" pitchFamily="34" charset="0"/>
          </a:endParaRPr>
        </a:p>
      </dgm:t>
    </dgm:pt>
    <dgm:pt modelId="{32E14AF2-3468-44F4-8DD4-BF50C077C2B1}" type="parTrans" cxnId="{9A44678C-F5E0-46DE-A9C9-115847E16242}">
      <dgm:prSet/>
      <dgm:spPr/>
      <dgm:t>
        <a:bodyPr/>
        <a:lstStyle/>
        <a:p>
          <a:endParaRPr lang="el-GR"/>
        </a:p>
      </dgm:t>
    </dgm:pt>
    <dgm:pt modelId="{35C843FD-4FD1-4031-9341-5D20DC0D595C}" type="sibTrans" cxnId="{9A44678C-F5E0-46DE-A9C9-115847E16242}">
      <dgm:prSet/>
      <dgm:spPr/>
      <dgm:t>
        <a:bodyPr/>
        <a:lstStyle/>
        <a:p>
          <a:endParaRPr lang="el-GR"/>
        </a:p>
      </dgm:t>
    </dgm:pt>
    <dgm:pt modelId="{BCDB188A-9E48-48AD-813A-69AEEADAE991}">
      <dgm:prSet phldrT="[Κείμενο]" custT="1"/>
      <dgm:spPr/>
      <dgm:t>
        <a:bodyPr/>
        <a:lstStyle/>
        <a:p>
          <a:pPr marL="114300">
            <a:spcAft>
              <a:spcPts val="600"/>
            </a:spcAft>
          </a:pPr>
          <a:r>
            <a:rPr lang="en-US" sz="1400" dirty="0" smtClean="0">
              <a:latin typeface="Myriad Pro" pitchFamily="34" charset="0"/>
            </a:rPr>
            <a:t>Its mandate lasts throughout the municipal  term</a:t>
          </a:r>
          <a:endParaRPr lang="el-GR" sz="1400" dirty="0">
            <a:latin typeface="Myriad Pro" pitchFamily="34" charset="0"/>
          </a:endParaRPr>
        </a:p>
      </dgm:t>
    </dgm:pt>
    <dgm:pt modelId="{948683F2-78E6-4228-BD55-1A5FFE0FC57F}" type="parTrans" cxnId="{C862E659-BCD6-4B7C-9AE2-C1D816ABED06}">
      <dgm:prSet/>
      <dgm:spPr/>
      <dgm:t>
        <a:bodyPr/>
        <a:lstStyle/>
        <a:p>
          <a:endParaRPr lang="el-GR"/>
        </a:p>
      </dgm:t>
    </dgm:pt>
    <dgm:pt modelId="{410E0006-387D-42BF-91C4-FC890C435DB0}" type="sibTrans" cxnId="{C862E659-BCD6-4B7C-9AE2-C1D816ABED06}">
      <dgm:prSet/>
      <dgm:spPr/>
      <dgm:t>
        <a:bodyPr/>
        <a:lstStyle/>
        <a:p>
          <a:endParaRPr lang="el-GR"/>
        </a:p>
      </dgm:t>
    </dgm:pt>
    <dgm:pt modelId="{DD3541F4-7763-43F6-B84F-B8C1D2EF77D0}">
      <dgm:prSet phldrT="[Κείμενο]" custT="1"/>
      <dgm:spPr/>
      <dgm:t>
        <a:bodyPr/>
        <a:lstStyle/>
        <a:p>
          <a:pPr>
            <a:spcAft>
              <a:spcPts val="600"/>
            </a:spcAft>
          </a:pPr>
          <a:r>
            <a:rPr lang="en-US" sz="1400" b="1" u="sng" dirty="0" smtClean="0">
              <a:solidFill>
                <a:schemeClr val="accent2">
                  <a:lumMod val="60000"/>
                  <a:lumOff val="40000"/>
                </a:schemeClr>
              </a:solidFill>
              <a:latin typeface="Myriad Pro" pitchFamily="34" charset="0"/>
            </a:rPr>
            <a:t>The President</a:t>
          </a:r>
          <a:endParaRPr lang="el-GR" sz="1400" b="1" u="sng" dirty="0" smtClean="0">
            <a:solidFill>
              <a:schemeClr val="accent2">
                <a:lumMod val="60000"/>
                <a:lumOff val="40000"/>
              </a:schemeClr>
            </a:solidFill>
            <a:latin typeface="Myriad Pro" pitchFamily="34" charset="0"/>
          </a:endParaRPr>
        </a:p>
        <a:p>
          <a:pPr>
            <a:spcAft>
              <a:spcPts val="600"/>
            </a:spcAft>
          </a:pPr>
          <a:r>
            <a:rPr lang="en-US" sz="1400" dirty="0" smtClean="0">
              <a:latin typeface="Myriad Pro" pitchFamily="34" charset="0"/>
            </a:rPr>
            <a:t>The President of the Administrative Board and the Executive Committee is also KEDE President</a:t>
          </a:r>
          <a:endParaRPr lang="el-GR" sz="1400" b="1" u="sng" dirty="0">
            <a:latin typeface="Myriad Pro" pitchFamily="34" charset="0"/>
          </a:endParaRPr>
        </a:p>
      </dgm:t>
    </dgm:pt>
    <dgm:pt modelId="{533A68B5-F519-499D-B8CF-CB6CC6D00495}" type="parTrans" cxnId="{BEDF6D29-1350-4DFF-B37C-CC23503A448D}">
      <dgm:prSet/>
      <dgm:spPr/>
      <dgm:t>
        <a:bodyPr/>
        <a:lstStyle/>
        <a:p>
          <a:endParaRPr lang="el-GR"/>
        </a:p>
      </dgm:t>
    </dgm:pt>
    <dgm:pt modelId="{C8B1F51D-D3FB-4DB4-9ABC-AC061DAF7D1D}" type="sibTrans" cxnId="{BEDF6D29-1350-4DFF-B37C-CC23503A448D}">
      <dgm:prSet/>
      <dgm:spPr/>
      <dgm:t>
        <a:bodyPr/>
        <a:lstStyle/>
        <a:p>
          <a:endParaRPr lang="el-GR"/>
        </a:p>
      </dgm:t>
    </dgm:pt>
    <dgm:pt modelId="{2B0F75CC-AE28-4CA1-8397-38AAC483887E}">
      <dgm:prSet phldrT="[Κείμενο]" custT="1"/>
      <dgm:spPr/>
      <dgm:t>
        <a:bodyPr/>
        <a:lstStyle/>
        <a:p>
          <a:pPr>
            <a:spcAft>
              <a:spcPts val="400"/>
            </a:spcAft>
          </a:pPr>
          <a:r>
            <a:rPr lang="en-US" sz="1400" b="1" u="sng" dirty="0" smtClean="0">
              <a:solidFill>
                <a:schemeClr val="accent2">
                  <a:lumMod val="60000"/>
                  <a:lumOff val="40000"/>
                </a:schemeClr>
              </a:solidFill>
              <a:latin typeface="Myriad Pro" pitchFamily="34" charset="0"/>
            </a:rPr>
            <a:t>Supervisory Council </a:t>
          </a:r>
          <a:endParaRPr lang="el-GR" sz="1400" b="1" u="sng" dirty="0">
            <a:solidFill>
              <a:schemeClr val="accent2">
                <a:lumMod val="60000"/>
                <a:lumOff val="40000"/>
              </a:schemeClr>
            </a:solidFill>
            <a:latin typeface="Myriad Pro" pitchFamily="34" charset="0"/>
          </a:endParaRPr>
        </a:p>
      </dgm:t>
    </dgm:pt>
    <dgm:pt modelId="{68FF666D-7788-420B-8B93-968769E60CFB}" type="parTrans" cxnId="{0174F7A1-7524-4A3A-A06A-9F7EA1CEACF4}">
      <dgm:prSet/>
      <dgm:spPr/>
      <dgm:t>
        <a:bodyPr/>
        <a:lstStyle/>
        <a:p>
          <a:endParaRPr lang="el-GR"/>
        </a:p>
      </dgm:t>
    </dgm:pt>
    <dgm:pt modelId="{48473D65-189D-4208-81AB-944A975B53C2}" type="sibTrans" cxnId="{0174F7A1-7524-4A3A-A06A-9F7EA1CEACF4}">
      <dgm:prSet/>
      <dgm:spPr/>
      <dgm:t>
        <a:bodyPr/>
        <a:lstStyle/>
        <a:p>
          <a:endParaRPr lang="el-GR"/>
        </a:p>
      </dgm:t>
    </dgm:pt>
    <dgm:pt modelId="{F60A53D4-BA3E-4561-869E-0DD99969B69C}">
      <dgm:prSet phldrT="[Κείμενο]" custT="1"/>
      <dgm:spPr/>
      <dgm:t>
        <a:bodyPr/>
        <a:lstStyle/>
        <a:p>
          <a:pPr marL="114300">
            <a:spcAft>
              <a:spcPts val="600"/>
            </a:spcAft>
          </a:pPr>
          <a:r>
            <a:rPr lang="en-US" sz="1400" dirty="0" smtClean="0">
              <a:latin typeface="Myriad Pro" pitchFamily="34" charset="0"/>
            </a:rPr>
            <a:t>Composed of 7 members, elected  by the General Assembly</a:t>
          </a:r>
          <a:endParaRPr lang="el-GR" sz="1400" dirty="0">
            <a:latin typeface="Myriad Pro" pitchFamily="34" charset="0"/>
          </a:endParaRPr>
        </a:p>
      </dgm:t>
    </dgm:pt>
    <dgm:pt modelId="{5C4BAAF6-D662-432E-9B44-A61E3572DCFD}" type="parTrans" cxnId="{201C31C9-622C-43E8-BDA3-45416109EC1F}">
      <dgm:prSet/>
      <dgm:spPr/>
      <dgm:t>
        <a:bodyPr/>
        <a:lstStyle/>
        <a:p>
          <a:endParaRPr lang="el-GR"/>
        </a:p>
      </dgm:t>
    </dgm:pt>
    <dgm:pt modelId="{98ACB3D8-3792-415C-AEF5-56865B85F2A4}" type="sibTrans" cxnId="{201C31C9-622C-43E8-BDA3-45416109EC1F}">
      <dgm:prSet/>
      <dgm:spPr/>
      <dgm:t>
        <a:bodyPr/>
        <a:lstStyle/>
        <a:p>
          <a:endParaRPr lang="el-GR"/>
        </a:p>
      </dgm:t>
    </dgm:pt>
    <dgm:pt modelId="{39318307-9B37-43D5-A3BC-B1F54B2E1866}">
      <dgm:prSet phldrT="[Κείμενο]" custT="1"/>
      <dgm:spPr/>
      <dgm:t>
        <a:bodyPr/>
        <a:lstStyle/>
        <a:p>
          <a:pPr marL="0">
            <a:spcAft>
              <a:spcPts val="600"/>
            </a:spcAft>
          </a:pPr>
          <a:r>
            <a:rPr lang="en-US" sz="1400" dirty="0" smtClean="0">
              <a:latin typeface="Myriad Pro" pitchFamily="34" charset="0"/>
            </a:rPr>
            <a:t>Composed of all the mayors of the country and of  the representatives from the Regional Unions in the General Assembly (500 members total)</a:t>
          </a:r>
          <a:endParaRPr lang="el-GR" sz="1400" dirty="0">
            <a:latin typeface="Myriad Pro" pitchFamily="34" charset="0"/>
          </a:endParaRPr>
        </a:p>
      </dgm:t>
    </dgm:pt>
    <dgm:pt modelId="{13ADB33A-C767-4679-817F-1CF849CC6651}" type="sibTrans" cxnId="{C01233BC-1316-4C5B-A6AE-052E802968C3}">
      <dgm:prSet/>
      <dgm:spPr/>
      <dgm:t>
        <a:bodyPr/>
        <a:lstStyle/>
        <a:p>
          <a:endParaRPr lang="el-GR"/>
        </a:p>
      </dgm:t>
    </dgm:pt>
    <dgm:pt modelId="{8A053E03-8D22-48AC-9901-434B67EDBC4D}" type="parTrans" cxnId="{C01233BC-1316-4C5B-A6AE-052E802968C3}">
      <dgm:prSet/>
      <dgm:spPr/>
      <dgm:t>
        <a:bodyPr/>
        <a:lstStyle/>
        <a:p>
          <a:endParaRPr lang="el-GR"/>
        </a:p>
      </dgm:t>
    </dgm:pt>
    <dgm:pt modelId="{C6B65B91-F0B9-44AA-8BCA-9287D4B5975A}">
      <dgm:prSet custT="1"/>
      <dgm:spPr/>
      <dgm:t>
        <a:bodyPr/>
        <a:lstStyle/>
        <a:p>
          <a:pPr marL="114300">
            <a:spcAft>
              <a:spcPts val="600"/>
            </a:spcAft>
          </a:pPr>
          <a:r>
            <a:rPr lang="en-US" sz="1400" dirty="0" smtClean="0">
              <a:latin typeface="Myriad Pro" pitchFamily="34" charset="0"/>
            </a:rPr>
            <a:t>Its mandate lasts throughout the municipal  term and ends with the installation of the new Administrative Board</a:t>
          </a:r>
          <a:endParaRPr lang="el-GR" sz="1400" dirty="0">
            <a:latin typeface="Myriad Pro" pitchFamily="34" charset="0"/>
          </a:endParaRPr>
        </a:p>
      </dgm:t>
    </dgm:pt>
    <dgm:pt modelId="{8649EC04-3DDF-4669-8B6A-517DE2EDCCBB}" type="parTrans" cxnId="{C3354C2E-1FC0-4E29-A9A1-5DA5B60C085C}">
      <dgm:prSet/>
      <dgm:spPr/>
      <dgm:t>
        <a:bodyPr/>
        <a:lstStyle/>
        <a:p>
          <a:endParaRPr lang="el-GR"/>
        </a:p>
      </dgm:t>
    </dgm:pt>
    <dgm:pt modelId="{E1F11727-8898-4302-9147-E54E9723142C}" type="sibTrans" cxnId="{C3354C2E-1FC0-4E29-A9A1-5DA5B60C085C}">
      <dgm:prSet/>
      <dgm:spPr/>
      <dgm:t>
        <a:bodyPr/>
        <a:lstStyle/>
        <a:p>
          <a:endParaRPr lang="el-GR"/>
        </a:p>
      </dgm:t>
    </dgm:pt>
    <dgm:pt modelId="{F0A8628B-336E-4760-AED3-D32077D1FEA9}">
      <dgm:prSet phldrT="[Κείμενο]" custT="1"/>
      <dgm:spPr/>
      <dgm:t>
        <a:bodyPr/>
        <a:lstStyle/>
        <a:p>
          <a:pPr>
            <a:spcAft>
              <a:spcPts val="600"/>
            </a:spcAft>
          </a:pPr>
          <a:r>
            <a:rPr lang="en-US" sz="1400" dirty="0" smtClean="0">
              <a:latin typeface="Myriad Pro" pitchFamily="34" charset="0"/>
            </a:rPr>
            <a:t>Its mandate ends with the installation of the new President</a:t>
          </a:r>
          <a:endParaRPr lang="el-GR" sz="1400" dirty="0">
            <a:latin typeface="Myriad Pro" pitchFamily="34" charset="0"/>
          </a:endParaRPr>
        </a:p>
      </dgm:t>
    </dgm:pt>
    <dgm:pt modelId="{A476984D-182E-454A-94C0-B9073066E4F8}" type="sibTrans" cxnId="{804816EC-62A7-4DE2-9303-A18D7711BC6A}">
      <dgm:prSet/>
      <dgm:spPr/>
      <dgm:t>
        <a:bodyPr/>
        <a:lstStyle/>
        <a:p>
          <a:endParaRPr lang="el-GR"/>
        </a:p>
      </dgm:t>
    </dgm:pt>
    <dgm:pt modelId="{014D5861-27AC-4879-93BA-A22FB11523B5}" type="parTrans" cxnId="{804816EC-62A7-4DE2-9303-A18D7711BC6A}">
      <dgm:prSet/>
      <dgm:spPr/>
      <dgm:t>
        <a:bodyPr/>
        <a:lstStyle/>
        <a:p>
          <a:endParaRPr lang="el-GR"/>
        </a:p>
      </dgm:t>
    </dgm:pt>
    <dgm:pt modelId="{2E4419D6-8015-4CBA-8A3A-30CFBF1FF993}">
      <dgm:prSet phldrT="[Κείμενο]" custT="1"/>
      <dgm:spPr/>
      <dgm:t>
        <a:bodyPr/>
        <a:lstStyle/>
        <a:p>
          <a:pPr marL="114300">
            <a:spcAft>
              <a:spcPts val="600"/>
            </a:spcAft>
          </a:pPr>
          <a:r>
            <a:rPr lang="en-US" sz="1400" dirty="0" smtClean="0">
              <a:latin typeface="Myriad Pro" pitchFamily="34" charset="0"/>
            </a:rPr>
            <a:t>Its mandate lasts throughout the municipal term</a:t>
          </a:r>
          <a:endParaRPr lang="el-GR" sz="1400" dirty="0">
            <a:latin typeface="Myriad Pro" pitchFamily="34" charset="0"/>
          </a:endParaRPr>
        </a:p>
      </dgm:t>
    </dgm:pt>
    <dgm:pt modelId="{5E83CD06-D4FD-45B0-A9B6-27B250B05E2F}" type="parTrans" cxnId="{FE7CA26C-A5B7-49CC-AD6E-5BA96CBC9DC0}">
      <dgm:prSet/>
      <dgm:spPr/>
      <dgm:t>
        <a:bodyPr/>
        <a:lstStyle/>
        <a:p>
          <a:endParaRPr lang="el-GR"/>
        </a:p>
      </dgm:t>
    </dgm:pt>
    <dgm:pt modelId="{8005A605-F4A6-44AE-8698-0F2F780331B0}" type="sibTrans" cxnId="{FE7CA26C-A5B7-49CC-AD6E-5BA96CBC9DC0}">
      <dgm:prSet/>
      <dgm:spPr/>
      <dgm:t>
        <a:bodyPr/>
        <a:lstStyle/>
        <a:p>
          <a:endParaRPr lang="el-GR"/>
        </a:p>
      </dgm:t>
    </dgm:pt>
    <dgm:pt modelId="{A81F6AE3-FFE4-4A50-97DF-2ECF8C32C222}">
      <dgm:prSet phldrT="[Κείμενο]" custT="1"/>
      <dgm:spPr/>
      <dgm:t>
        <a:bodyPr/>
        <a:lstStyle/>
        <a:p>
          <a:pPr marL="114300">
            <a:spcAft>
              <a:spcPts val="600"/>
            </a:spcAft>
          </a:pPr>
          <a:r>
            <a:rPr lang="en-US" sz="1400" dirty="0" smtClean="0">
              <a:latin typeface="Myriad Pro" pitchFamily="34" charset="0"/>
            </a:rPr>
            <a:t>Membership in both the Administrative Board and  the Supervisory Board are not compatible for the same person</a:t>
          </a:r>
          <a:endParaRPr lang="el-GR" sz="1400" dirty="0">
            <a:latin typeface="Myriad Pro" pitchFamily="34" charset="0"/>
          </a:endParaRPr>
        </a:p>
      </dgm:t>
    </dgm:pt>
    <dgm:pt modelId="{A4C139BE-0812-4588-BE9E-EB900ECDDB45}" type="parTrans" cxnId="{BB4A35F7-49BF-48B6-8F7C-14C7C2C9DCC8}">
      <dgm:prSet/>
      <dgm:spPr/>
      <dgm:t>
        <a:bodyPr/>
        <a:lstStyle/>
        <a:p>
          <a:endParaRPr lang="el-GR"/>
        </a:p>
      </dgm:t>
    </dgm:pt>
    <dgm:pt modelId="{57CD3CE5-FA0C-4A19-B0C8-15EE4A96A264}" type="sibTrans" cxnId="{BB4A35F7-49BF-48B6-8F7C-14C7C2C9DCC8}">
      <dgm:prSet/>
      <dgm:spPr/>
      <dgm:t>
        <a:bodyPr/>
        <a:lstStyle/>
        <a:p>
          <a:endParaRPr lang="el-GR"/>
        </a:p>
      </dgm:t>
    </dgm:pt>
    <dgm:pt modelId="{3D1E382C-906F-4067-879C-7D69816777D0}">
      <dgm:prSet phldrT="[Κείμενο]" custT="1"/>
      <dgm:spPr/>
      <dgm:t>
        <a:bodyPr/>
        <a:lstStyle/>
        <a:p>
          <a:pPr marL="0">
            <a:spcAft>
              <a:spcPts val="600"/>
            </a:spcAft>
          </a:pPr>
          <a:r>
            <a:rPr lang="en-US" sz="1400" dirty="0" smtClean="0">
              <a:latin typeface="Myriad Pro" pitchFamily="34" charset="0"/>
            </a:rPr>
            <a:t>Its mandate lasts throughout the municipal term and until the election of the new representatives</a:t>
          </a:r>
          <a:endParaRPr lang="el-GR" sz="1400" dirty="0">
            <a:latin typeface="Myriad Pro" pitchFamily="34" charset="0"/>
          </a:endParaRPr>
        </a:p>
      </dgm:t>
    </dgm:pt>
    <dgm:pt modelId="{A142A1D1-D264-419C-BE6E-6CD65E27A2F4}" type="parTrans" cxnId="{D01C9FE2-CCA7-4359-8720-F8D18A3B2018}">
      <dgm:prSet/>
      <dgm:spPr/>
      <dgm:t>
        <a:bodyPr/>
        <a:lstStyle/>
        <a:p>
          <a:endParaRPr lang="el-GR"/>
        </a:p>
      </dgm:t>
    </dgm:pt>
    <dgm:pt modelId="{E6D2F707-DFD6-4A78-B304-8ABCAA6684CA}" type="sibTrans" cxnId="{D01C9FE2-CCA7-4359-8720-F8D18A3B2018}">
      <dgm:prSet/>
      <dgm:spPr/>
      <dgm:t>
        <a:bodyPr/>
        <a:lstStyle/>
        <a:p>
          <a:endParaRPr lang="el-GR"/>
        </a:p>
      </dgm:t>
    </dgm:pt>
    <dgm:pt modelId="{4DF7E113-B1EF-461A-9DDD-D543255FA10F}">
      <dgm:prSet custT="1"/>
      <dgm:spPr/>
      <dgm:t>
        <a:bodyPr/>
        <a:lstStyle/>
        <a:p>
          <a:pPr algn="l"/>
          <a:r>
            <a:rPr lang="en-US" sz="1400" b="1" u="sng" dirty="0" smtClean="0">
              <a:solidFill>
                <a:schemeClr val="accent2">
                  <a:lumMod val="60000"/>
                  <a:lumOff val="40000"/>
                </a:schemeClr>
              </a:solidFill>
              <a:latin typeface="Myriad Pro" pitchFamily="34" charset="0"/>
            </a:rPr>
            <a:t>Non institutional bodies with advisory functions</a:t>
          </a:r>
        </a:p>
        <a:p>
          <a:pPr algn="l"/>
          <a:r>
            <a:rPr lang="en-US" sz="1400" dirty="0" smtClean="0">
              <a:latin typeface="Myriad Pro" pitchFamily="34" charset="0"/>
              <a:sym typeface="Symbol"/>
            </a:rPr>
            <a:t>  The presidents of the Regional Unions</a:t>
          </a:r>
        </a:p>
        <a:p>
          <a:pPr algn="l"/>
          <a:r>
            <a:rPr lang="en-US" sz="1400" dirty="0" smtClean="0">
              <a:latin typeface="Myriad Pro" pitchFamily="34" charset="0"/>
              <a:sym typeface="Symbol"/>
            </a:rPr>
            <a:t>  The mayors of the capital – cities of each department</a:t>
          </a:r>
          <a:endParaRPr lang="el-GR" sz="1400" dirty="0" smtClean="0">
            <a:latin typeface="Myriad Pro" pitchFamily="34" charset="0"/>
          </a:endParaRPr>
        </a:p>
      </dgm:t>
    </dgm:pt>
    <dgm:pt modelId="{2454BBD2-C5D8-44F3-8E48-9F73EA115712}" type="parTrans" cxnId="{4843A1BF-231C-4ADD-8775-7DEE8D974D47}">
      <dgm:prSet/>
      <dgm:spPr/>
      <dgm:t>
        <a:bodyPr/>
        <a:lstStyle/>
        <a:p>
          <a:endParaRPr lang="el-GR"/>
        </a:p>
      </dgm:t>
    </dgm:pt>
    <dgm:pt modelId="{48654EBB-C63B-4FE7-AA7A-6E767AFC674E}" type="sibTrans" cxnId="{4843A1BF-231C-4ADD-8775-7DEE8D974D47}">
      <dgm:prSet/>
      <dgm:spPr/>
      <dgm:t>
        <a:bodyPr/>
        <a:lstStyle/>
        <a:p>
          <a:endParaRPr lang="el-GR"/>
        </a:p>
      </dgm:t>
    </dgm:pt>
    <dgm:pt modelId="{7970E15B-B5DE-48DA-8973-E8290CA0C4FA}" type="pres">
      <dgm:prSet presAssocID="{5691EAE3-9B7D-4E5D-A120-E95F7E5C4814}" presName="diagram" presStyleCnt="0">
        <dgm:presLayoutVars>
          <dgm:dir/>
          <dgm:resizeHandles val="exact"/>
        </dgm:presLayoutVars>
      </dgm:prSet>
      <dgm:spPr/>
      <dgm:t>
        <a:bodyPr/>
        <a:lstStyle/>
        <a:p>
          <a:endParaRPr lang="el-GR"/>
        </a:p>
      </dgm:t>
    </dgm:pt>
    <dgm:pt modelId="{87C61A0D-C8F6-4A10-AFA0-F404FF052787}" type="pres">
      <dgm:prSet presAssocID="{E64ABB59-F95F-4224-A7D3-01EA34D5F6FC}" presName="node" presStyleLbl="node1" presStyleIdx="0" presStyleCnt="6" custScaleX="110351" custLinFactNeighborX="-16137" custLinFactNeighborY="4659">
        <dgm:presLayoutVars>
          <dgm:bulletEnabled val="1"/>
        </dgm:presLayoutVars>
      </dgm:prSet>
      <dgm:spPr/>
      <dgm:t>
        <a:bodyPr/>
        <a:lstStyle/>
        <a:p>
          <a:endParaRPr lang="el-GR"/>
        </a:p>
      </dgm:t>
    </dgm:pt>
    <dgm:pt modelId="{2B25BCD9-3FC8-40BA-AB7F-5FC3C6CDD949}" type="pres">
      <dgm:prSet presAssocID="{5DBA7891-1D84-4151-9932-6FBC7C101091}" presName="sibTrans" presStyleCnt="0"/>
      <dgm:spPr/>
      <dgm:t>
        <a:bodyPr/>
        <a:lstStyle/>
        <a:p>
          <a:endParaRPr lang="el-GR"/>
        </a:p>
      </dgm:t>
    </dgm:pt>
    <dgm:pt modelId="{EA9685FE-FC3A-4DD8-99C6-5E98107B37E7}" type="pres">
      <dgm:prSet presAssocID="{DE3D5CF7-7254-4DD1-A36D-C52EB7218B04}" presName="node" presStyleLbl="node1" presStyleIdx="1" presStyleCnt="6" custScaleX="123290" custScaleY="115088">
        <dgm:presLayoutVars>
          <dgm:bulletEnabled val="1"/>
        </dgm:presLayoutVars>
      </dgm:prSet>
      <dgm:spPr/>
      <dgm:t>
        <a:bodyPr/>
        <a:lstStyle/>
        <a:p>
          <a:endParaRPr lang="el-GR"/>
        </a:p>
      </dgm:t>
    </dgm:pt>
    <dgm:pt modelId="{413C0F7D-5BF9-45AA-9A6E-E22CD6C5E352}" type="pres">
      <dgm:prSet presAssocID="{3A877E8F-DECF-47B8-B957-908D1D986E52}" presName="sibTrans" presStyleCnt="0"/>
      <dgm:spPr/>
      <dgm:t>
        <a:bodyPr/>
        <a:lstStyle/>
        <a:p>
          <a:endParaRPr lang="el-GR"/>
        </a:p>
      </dgm:t>
    </dgm:pt>
    <dgm:pt modelId="{23F0ED93-2843-4B97-8087-43510AF1034F}" type="pres">
      <dgm:prSet presAssocID="{745972CA-C457-4CF2-B157-C0E96D12F910}" presName="node" presStyleLbl="node1" presStyleIdx="2" presStyleCnt="6" custScaleX="118007" custLinFactNeighborX="-9347" custLinFactNeighborY="-5348">
        <dgm:presLayoutVars>
          <dgm:bulletEnabled val="1"/>
        </dgm:presLayoutVars>
      </dgm:prSet>
      <dgm:spPr/>
      <dgm:t>
        <a:bodyPr/>
        <a:lstStyle/>
        <a:p>
          <a:endParaRPr lang="el-GR"/>
        </a:p>
      </dgm:t>
    </dgm:pt>
    <dgm:pt modelId="{5E12D730-9505-4918-A6F0-71CCC0C91118}" type="pres">
      <dgm:prSet presAssocID="{69F9C07A-EC92-4EBE-AE1C-09FDE9A0AF3B}" presName="sibTrans" presStyleCnt="0"/>
      <dgm:spPr/>
      <dgm:t>
        <a:bodyPr/>
        <a:lstStyle/>
        <a:p>
          <a:endParaRPr lang="el-GR"/>
        </a:p>
      </dgm:t>
    </dgm:pt>
    <dgm:pt modelId="{5CAE4680-2196-4192-B196-F49B9698C123}" type="pres">
      <dgm:prSet presAssocID="{DD3541F4-7763-43F6-B84F-B8C1D2EF77D0}" presName="node" presStyleLbl="node1" presStyleIdx="3" presStyleCnt="6" custScaleX="113724">
        <dgm:presLayoutVars>
          <dgm:bulletEnabled val="1"/>
        </dgm:presLayoutVars>
      </dgm:prSet>
      <dgm:spPr/>
      <dgm:t>
        <a:bodyPr/>
        <a:lstStyle/>
        <a:p>
          <a:endParaRPr lang="el-GR"/>
        </a:p>
      </dgm:t>
    </dgm:pt>
    <dgm:pt modelId="{E90C1BBE-A67A-468C-AF7C-22CBA0CCE829}" type="pres">
      <dgm:prSet presAssocID="{C8B1F51D-D3FB-4DB4-9ABC-AC061DAF7D1D}" presName="sibTrans" presStyleCnt="0"/>
      <dgm:spPr/>
      <dgm:t>
        <a:bodyPr/>
        <a:lstStyle/>
        <a:p>
          <a:endParaRPr lang="el-GR"/>
        </a:p>
      </dgm:t>
    </dgm:pt>
    <dgm:pt modelId="{910D43E2-AF41-4CAE-9585-197234859EDF}" type="pres">
      <dgm:prSet presAssocID="{2B0F75CC-AE28-4CA1-8397-38AAC483887E}" presName="node" presStyleLbl="node1" presStyleIdx="4" presStyleCnt="6" custScaleX="123873" custScaleY="111804" custLinFactNeighborY="-4255">
        <dgm:presLayoutVars>
          <dgm:bulletEnabled val="1"/>
        </dgm:presLayoutVars>
      </dgm:prSet>
      <dgm:spPr/>
      <dgm:t>
        <a:bodyPr/>
        <a:lstStyle/>
        <a:p>
          <a:endParaRPr lang="el-GR"/>
        </a:p>
      </dgm:t>
    </dgm:pt>
    <dgm:pt modelId="{635A7801-CDC5-4200-9F57-4406753B9499}" type="pres">
      <dgm:prSet presAssocID="{48473D65-189D-4208-81AB-944A975B53C2}" presName="sibTrans" presStyleCnt="0"/>
      <dgm:spPr/>
    </dgm:pt>
    <dgm:pt modelId="{74E6FD17-522B-4487-B1BE-CDDC2050D00B}" type="pres">
      <dgm:prSet presAssocID="{4DF7E113-B1EF-461A-9DDD-D543255FA10F}" presName="node" presStyleLbl="node1" presStyleIdx="5" presStyleCnt="6" custScaleX="116232" custScaleY="112354" custLinFactNeighborX="12671" custLinFactNeighborY="-4023">
        <dgm:presLayoutVars>
          <dgm:bulletEnabled val="1"/>
        </dgm:presLayoutVars>
      </dgm:prSet>
      <dgm:spPr/>
      <dgm:t>
        <a:bodyPr/>
        <a:lstStyle/>
        <a:p>
          <a:endParaRPr lang="el-GR"/>
        </a:p>
      </dgm:t>
    </dgm:pt>
  </dgm:ptLst>
  <dgm:cxnLst>
    <dgm:cxn modelId="{9A44678C-F5E0-46DE-A9C9-115847E16242}" srcId="{745972CA-C457-4CF2-B157-C0E96D12F910}" destId="{958C9299-7E47-4937-A167-A7052F3275F2}" srcOrd="0" destOrd="0" parTransId="{32E14AF2-3468-44F4-8DD4-BF50C077C2B1}" sibTransId="{35C843FD-4FD1-4031-9341-5D20DC0D595C}"/>
    <dgm:cxn modelId="{95E85B63-34A6-4270-A76A-35815DEF913B}" srcId="{DE3D5CF7-7254-4DD1-A36D-C52EB7218B04}" destId="{F47B024E-5260-49B7-AD36-95EDA71EE475}" srcOrd="0" destOrd="0" parTransId="{9C90DA6F-EA50-4FBC-819E-04561D490094}" sibTransId="{16BD3F5E-88CA-4E2B-AC73-79DC070F944B}"/>
    <dgm:cxn modelId="{C862E659-BCD6-4B7C-9AE2-C1D816ABED06}" srcId="{745972CA-C457-4CF2-B157-C0E96D12F910}" destId="{BCDB188A-9E48-48AD-813A-69AEEADAE991}" srcOrd="1" destOrd="0" parTransId="{948683F2-78E6-4228-BD55-1A5FFE0FC57F}" sibTransId="{410E0006-387D-42BF-91C4-FC890C435DB0}"/>
    <dgm:cxn modelId="{51F67107-ADA6-4242-AE4C-DE94729582D5}" type="presOf" srcId="{BCDB188A-9E48-48AD-813A-69AEEADAE991}" destId="{23F0ED93-2843-4B97-8087-43510AF1034F}" srcOrd="0" destOrd="2" presId="urn:microsoft.com/office/officeart/2005/8/layout/default#11"/>
    <dgm:cxn modelId="{C01233BC-1316-4C5B-A6AE-052E802968C3}" srcId="{E64ABB59-F95F-4224-A7D3-01EA34D5F6FC}" destId="{39318307-9B37-43D5-A3BC-B1F54B2E1866}" srcOrd="0" destOrd="0" parTransId="{8A053E03-8D22-48AC-9901-434B67EDBC4D}" sibTransId="{13ADB33A-C767-4679-817F-1CF849CC6651}"/>
    <dgm:cxn modelId="{BFA24FF6-D239-4736-8008-A6D467515456}" type="presOf" srcId="{3D1E382C-906F-4067-879C-7D69816777D0}" destId="{87C61A0D-C8F6-4A10-AFA0-F404FF052787}" srcOrd="0" destOrd="2" presId="urn:microsoft.com/office/officeart/2005/8/layout/default#11"/>
    <dgm:cxn modelId="{C3354C2E-1FC0-4E29-A9A1-5DA5B60C085C}" srcId="{DE3D5CF7-7254-4DD1-A36D-C52EB7218B04}" destId="{C6B65B91-F0B9-44AA-8BCA-9287D4B5975A}" srcOrd="2" destOrd="0" parTransId="{8649EC04-3DDF-4669-8B6A-517DE2EDCCBB}" sibTransId="{E1F11727-8898-4302-9147-E54E9723142C}"/>
    <dgm:cxn modelId="{BEDF6D29-1350-4DFF-B37C-CC23503A448D}" srcId="{5691EAE3-9B7D-4E5D-A120-E95F7E5C4814}" destId="{DD3541F4-7763-43F6-B84F-B8C1D2EF77D0}" srcOrd="3" destOrd="0" parTransId="{533A68B5-F519-499D-B8CF-CB6CC6D00495}" sibTransId="{C8B1F51D-D3FB-4DB4-9ABC-AC061DAF7D1D}"/>
    <dgm:cxn modelId="{28483F60-C978-47D1-806A-E4F27ADD723E}" type="presOf" srcId="{E64ABB59-F95F-4224-A7D3-01EA34D5F6FC}" destId="{87C61A0D-C8F6-4A10-AFA0-F404FF052787}" srcOrd="0" destOrd="0" presId="urn:microsoft.com/office/officeart/2005/8/layout/default#11"/>
    <dgm:cxn modelId="{804816EC-62A7-4DE2-9303-A18D7711BC6A}" srcId="{DD3541F4-7763-43F6-B84F-B8C1D2EF77D0}" destId="{F0A8628B-336E-4760-AED3-D32077D1FEA9}" srcOrd="0" destOrd="0" parTransId="{014D5861-27AC-4879-93BA-A22FB11523B5}" sibTransId="{A476984D-182E-454A-94C0-B9073066E4F8}"/>
    <dgm:cxn modelId="{6EBB589C-7328-4EDB-909D-39453545AA5E}" type="presOf" srcId="{D523DECC-7585-4457-A402-8E71BD83D32D}" destId="{EA9685FE-FC3A-4DD8-99C6-5E98107B37E7}" srcOrd="0" destOrd="2" presId="urn:microsoft.com/office/officeart/2005/8/layout/default#11"/>
    <dgm:cxn modelId="{CB7203C7-0456-41D0-865D-37950358B48E}" srcId="{DE3D5CF7-7254-4DD1-A36D-C52EB7218B04}" destId="{D523DECC-7585-4457-A402-8E71BD83D32D}" srcOrd="1" destOrd="0" parTransId="{290C8757-B7F0-4184-AE12-9DFDB56C2D4D}" sibTransId="{DBCAF26A-4BDD-4EEB-BB5A-FBAE28B0BBC3}"/>
    <dgm:cxn modelId="{BF867270-2D67-4691-98E0-1F7EC99CE5D7}" srcId="{5691EAE3-9B7D-4E5D-A120-E95F7E5C4814}" destId="{745972CA-C457-4CF2-B157-C0E96D12F910}" srcOrd="2" destOrd="0" parTransId="{9D32D950-D77A-4B9F-936A-D87AC2A585AD}" sibTransId="{69F9C07A-EC92-4EBE-AE1C-09FDE9A0AF3B}"/>
    <dgm:cxn modelId="{7EE4D38C-7D93-49E7-9EC6-B64AB4B32E93}" type="presOf" srcId="{C6B65B91-F0B9-44AA-8BCA-9287D4B5975A}" destId="{EA9685FE-FC3A-4DD8-99C6-5E98107B37E7}" srcOrd="0" destOrd="3" presId="urn:microsoft.com/office/officeart/2005/8/layout/default#11"/>
    <dgm:cxn modelId="{3116067B-F18D-46F0-A79B-0C05142E293F}" type="presOf" srcId="{DD3541F4-7763-43F6-B84F-B8C1D2EF77D0}" destId="{5CAE4680-2196-4192-B196-F49B9698C123}" srcOrd="0" destOrd="0" presId="urn:microsoft.com/office/officeart/2005/8/layout/default#11"/>
    <dgm:cxn modelId="{BC0BA70B-2CA0-4233-BEA2-68000DA30CB6}" type="presOf" srcId="{39318307-9B37-43D5-A3BC-B1F54B2E1866}" destId="{87C61A0D-C8F6-4A10-AFA0-F404FF052787}" srcOrd="0" destOrd="1" presId="urn:microsoft.com/office/officeart/2005/8/layout/default#11"/>
    <dgm:cxn modelId="{56BDDF92-DD5A-4716-9071-26155148B056}" type="presOf" srcId="{958C9299-7E47-4937-A167-A7052F3275F2}" destId="{23F0ED93-2843-4B97-8087-43510AF1034F}" srcOrd="0" destOrd="1" presId="urn:microsoft.com/office/officeart/2005/8/layout/default#11"/>
    <dgm:cxn modelId="{FE7CA26C-A5B7-49CC-AD6E-5BA96CBC9DC0}" srcId="{2B0F75CC-AE28-4CA1-8397-38AAC483887E}" destId="{2E4419D6-8015-4CBA-8A3A-30CFBF1FF993}" srcOrd="1" destOrd="0" parTransId="{5E83CD06-D4FD-45B0-A9B6-27B250B05E2F}" sibTransId="{8005A605-F4A6-44AE-8698-0F2F780331B0}"/>
    <dgm:cxn modelId="{BB4A35F7-49BF-48B6-8F7C-14C7C2C9DCC8}" srcId="{2B0F75CC-AE28-4CA1-8397-38AAC483887E}" destId="{A81F6AE3-FFE4-4A50-97DF-2ECF8C32C222}" srcOrd="2" destOrd="0" parTransId="{A4C139BE-0812-4588-BE9E-EB900ECDDB45}" sibTransId="{57CD3CE5-FA0C-4A19-B0C8-15EE4A96A264}"/>
    <dgm:cxn modelId="{5FEC695C-5F11-4443-BA64-3109A94D0FE5}" type="presOf" srcId="{4DF7E113-B1EF-461A-9DDD-D543255FA10F}" destId="{74E6FD17-522B-4487-B1BE-CDDC2050D00B}" srcOrd="0" destOrd="0" presId="urn:microsoft.com/office/officeart/2005/8/layout/default#11"/>
    <dgm:cxn modelId="{D01C9FE2-CCA7-4359-8720-F8D18A3B2018}" srcId="{E64ABB59-F95F-4224-A7D3-01EA34D5F6FC}" destId="{3D1E382C-906F-4067-879C-7D69816777D0}" srcOrd="1" destOrd="0" parTransId="{A142A1D1-D264-419C-BE6E-6CD65E27A2F4}" sibTransId="{E6D2F707-DFD6-4A78-B304-8ABCAA6684CA}"/>
    <dgm:cxn modelId="{0174F7A1-7524-4A3A-A06A-9F7EA1CEACF4}" srcId="{5691EAE3-9B7D-4E5D-A120-E95F7E5C4814}" destId="{2B0F75CC-AE28-4CA1-8397-38AAC483887E}" srcOrd="4" destOrd="0" parTransId="{68FF666D-7788-420B-8B93-968769E60CFB}" sibTransId="{48473D65-189D-4208-81AB-944A975B53C2}"/>
    <dgm:cxn modelId="{3425B11A-7919-4112-A21B-945DBA416FFA}" type="presOf" srcId="{F60A53D4-BA3E-4561-869E-0DD99969B69C}" destId="{910D43E2-AF41-4CAE-9585-197234859EDF}" srcOrd="0" destOrd="1" presId="urn:microsoft.com/office/officeart/2005/8/layout/default#11"/>
    <dgm:cxn modelId="{D529660A-762A-432D-A2D3-8ADA9B0A43BB}" type="presOf" srcId="{745972CA-C457-4CF2-B157-C0E96D12F910}" destId="{23F0ED93-2843-4B97-8087-43510AF1034F}" srcOrd="0" destOrd="0" presId="urn:microsoft.com/office/officeart/2005/8/layout/default#11"/>
    <dgm:cxn modelId="{6065400E-97B2-4623-BBD3-F4929CEE6DBA}" srcId="{5691EAE3-9B7D-4E5D-A120-E95F7E5C4814}" destId="{DE3D5CF7-7254-4DD1-A36D-C52EB7218B04}" srcOrd="1" destOrd="0" parTransId="{91CE19BC-00C3-45A7-A2C5-7D3D9B45D646}" sibTransId="{3A877E8F-DECF-47B8-B957-908D1D986E52}"/>
    <dgm:cxn modelId="{704B2578-0947-4049-8530-DB74A44CF31D}" type="presOf" srcId="{A81F6AE3-FFE4-4A50-97DF-2ECF8C32C222}" destId="{910D43E2-AF41-4CAE-9585-197234859EDF}" srcOrd="0" destOrd="3" presId="urn:microsoft.com/office/officeart/2005/8/layout/default#11"/>
    <dgm:cxn modelId="{201C31C9-622C-43E8-BDA3-45416109EC1F}" srcId="{2B0F75CC-AE28-4CA1-8397-38AAC483887E}" destId="{F60A53D4-BA3E-4561-869E-0DD99969B69C}" srcOrd="0" destOrd="0" parTransId="{5C4BAAF6-D662-432E-9B44-A61E3572DCFD}" sibTransId="{98ACB3D8-3792-415C-AEF5-56865B85F2A4}"/>
    <dgm:cxn modelId="{E8E19AFC-1C02-42CB-9B19-202B8FC41A50}" type="presOf" srcId="{F47B024E-5260-49B7-AD36-95EDA71EE475}" destId="{EA9685FE-FC3A-4DD8-99C6-5E98107B37E7}" srcOrd="0" destOrd="1" presId="urn:microsoft.com/office/officeart/2005/8/layout/default#11"/>
    <dgm:cxn modelId="{4843A1BF-231C-4ADD-8775-7DEE8D974D47}" srcId="{5691EAE3-9B7D-4E5D-A120-E95F7E5C4814}" destId="{4DF7E113-B1EF-461A-9DDD-D543255FA10F}" srcOrd="5" destOrd="0" parTransId="{2454BBD2-C5D8-44F3-8E48-9F73EA115712}" sibTransId="{48654EBB-C63B-4FE7-AA7A-6E767AFC674E}"/>
    <dgm:cxn modelId="{C0A00EC6-55AB-4771-B271-E5F3DAB6DAEA}" type="presOf" srcId="{5691EAE3-9B7D-4E5D-A120-E95F7E5C4814}" destId="{7970E15B-B5DE-48DA-8973-E8290CA0C4FA}" srcOrd="0" destOrd="0" presId="urn:microsoft.com/office/officeart/2005/8/layout/default#11"/>
    <dgm:cxn modelId="{B0CC0DBA-7719-4CB8-84B4-3B209298321E}" type="presOf" srcId="{2E4419D6-8015-4CBA-8A3A-30CFBF1FF993}" destId="{910D43E2-AF41-4CAE-9585-197234859EDF}" srcOrd="0" destOrd="2" presId="urn:microsoft.com/office/officeart/2005/8/layout/default#11"/>
    <dgm:cxn modelId="{9C182B20-3A4C-49AB-B575-E2AA01D21A44}" type="presOf" srcId="{2B0F75CC-AE28-4CA1-8397-38AAC483887E}" destId="{910D43E2-AF41-4CAE-9585-197234859EDF}" srcOrd="0" destOrd="0" presId="urn:microsoft.com/office/officeart/2005/8/layout/default#11"/>
    <dgm:cxn modelId="{64EFC91F-453C-4559-8BB3-CC6D2E567955}" srcId="{5691EAE3-9B7D-4E5D-A120-E95F7E5C4814}" destId="{E64ABB59-F95F-4224-A7D3-01EA34D5F6FC}" srcOrd="0" destOrd="0" parTransId="{8831152E-D619-4F72-80EC-D4AC3773545C}" sibTransId="{5DBA7891-1D84-4151-9932-6FBC7C101091}"/>
    <dgm:cxn modelId="{D17ADC82-8570-4A54-9A71-40F3F9BAABEF}" type="presOf" srcId="{F0A8628B-336E-4760-AED3-D32077D1FEA9}" destId="{5CAE4680-2196-4192-B196-F49B9698C123}" srcOrd="0" destOrd="1" presId="urn:microsoft.com/office/officeart/2005/8/layout/default#11"/>
    <dgm:cxn modelId="{27840C5A-D337-40CC-881F-6154E3BAB131}" type="presOf" srcId="{DE3D5CF7-7254-4DD1-A36D-C52EB7218B04}" destId="{EA9685FE-FC3A-4DD8-99C6-5E98107B37E7}" srcOrd="0" destOrd="0" presId="urn:microsoft.com/office/officeart/2005/8/layout/default#11"/>
    <dgm:cxn modelId="{77AE0191-C579-4257-AF52-D79962D97D25}" type="presParOf" srcId="{7970E15B-B5DE-48DA-8973-E8290CA0C4FA}" destId="{87C61A0D-C8F6-4A10-AFA0-F404FF052787}" srcOrd="0" destOrd="0" presId="urn:microsoft.com/office/officeart/2005/8/layout/default#11"/>
    <dgm:cxn modelId="{EE17C83D-8358-49DC-86BA-F800332DA526}" type="presParOf" srcId="{7970E15B-B5DE-48DA-8973-E8290CA0C4FA}" destId="{2B25BCD9-3FC8-40BA-AB7F-5FC3C6CDD949}" srcOrd="1" destOrd="0" presId="urn:microsoft.com/office/officeart/2005/8/layout/default#11"/>
    <dgm:cxn modelId="{BCB65EBE-1F4A-4C88-973A-DA4E1D16CC2B}" type="presParOf" srcId="{7970E15B-B5DE-48DA-8973-E8290CA0C4FA}" destId="{EA9685FE-FC3A-4DD8-99C6-5E98107B37E7}" srcOrd="2" destOrd="0" presId="urn:microsoft.com/office/officeart/2005/8/layout/default#11"/>
    <dgm:cxn modelId="{CD6C6EEF-AB91-4E78-A491-953B0B8EFE9D}" type="presParOf" srcId="{7970E15B-B5DE-48DA-8973-E8290CA0C4FA}" destId="{413C0F7D-5BF9-45AA-9A6E-E22CD6C5E352}" srcOrd="3" destOrd="0" presId="urn:microsoft.com/office/officeart/2005/8/layout/default#11"/>
    <dgm:cxn modelId="{3311BC5E-4014-43BA-A9FB-0ECD1B03F5FD}" type="presParOf" srcId="{7970E15B-B5DE-48DA-8973-E8290CA0C4FA}" destId="{23F0ED93-2843-4B97-8087-43510AF1034F}" srcOrd="4" destOrd="0" presId="urn:microsoft.com/office/officeart/2005/8/layout/default#11"/>
    <dgm:cxn modelId="{4B0FEF2F-291E-4593-9449-D0B3402E5E16}" type="presParOf" srcId="{7970E15B-B5DE-48DA-8973-E8290CA0C4FA}" destId="{5E12D730-9505-4918-A6F0-71CCC0C91118}" srcOrd="5" destOrd="0" presId="urn:microsoft.com/office/officeart/2005/8/layout/default#11"/>
    <dgm:cxn modelId="{26C358DC-02FF-4B89-A0E4-0BFF0C464E1E}" type="presParOf" srcId="{7970E15B-B5DE-48DA-8973-E8290CA0C4FA}" destId="{5CAE4680-2196-4192-B196-F49B9698C123}" srcOrd="6" destOrd="0" presId="urn:microsoft.com/office/officeart/2005/8/layout/default#11"/>
    <dgm:cxn modelId="{2ED0CAB1-5EDB-4283-85A9-7F34E62265B4}" type="presParOf" srcId="{7970E15B-B5DE-48DA-8973-E8290CA0C4FA}" destId="{E90C1BBE-A67A-468C-AF7C-22CBA0CCE829}" srcOrd="7" destOrd="0" presId="urn:microsoft.com/office/officeart/2005/8/layout/default#11"/>
    <dgm:cxn modelId="{BF18799B-E5BA-408F-B388-E95C73BB9F06}" type="presParOf" srcId="{7970E15B-B5DE-48DA-8973-E8290CA0C4FA}" destId="{910D43E2-AF41-4CAE-9585-197234859EDF}" srcOrd="8" destOrd="0" presId="urn:microsoft.com/office/officeart/2005/8/layout/default#11"/>
    <dgm:cxn modelId="{DC8A976D-23EF-44AC-8239-3D75B396AA65}" type="presParOf" srcId="{7970E15B-B5DE-48DA-8973-E8290CA0C4FA}" destId="{635A7801-CDC5-4200-9F57-4406753B9499}" srcOrd="9" destOrd="0" presId="urn:microsoft.com/office/officeart/2005/8/layout/default#11"/>
    <dgm:cxn modelId="{D34C9995-493B-44A9-8881-D4CAF480DE23}" type="presParOf" srcId="{7970E15B-B5DE-48DA-8973-E8290CA0C4FA}" destId="{74E6FD17-522B-4487-B1BE-CDDC2050D00B}" srcOrd="10"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n-US" sz="1800" dirty="0" smtClean="0">
              <a:solidFill>
                <a:schemeClr val="accent2">
                  <a:lumMod val="60000"/>
                  <a:lumOff val="40000"/>
                </a:schemeClr>
              </a:solidFill>
              <a:latin typeface="Myriad Pro" pitchFamily="34" charset="0"/>
            </a:rPr>
            <a:t>KEDE Administrative Board</a:t>
          </a:r>
          <a:r>
            <a:rPr lang="el-GR" sz="1800" dirty="0" smtClean="0">
              <a:solidFill>
                <a:schemeClr val="accent2">
                  <a:lumMod val="60000"/>
                  <a:lumOff val="40000"/>
                </a:schemeClr>
              </a:solidFill>
              <a:latin typeface="Myriad Pro" pitchFamily="34" charset="0"/>
            </a:rPr>
            <a:t>:</a:t>
          </a:r>
          <a:endParaRPr lang="el-GR" sz="18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dgm:spPr/>
      <dgm:t>
        <a:bodyPr/>
        <a:lstStyle/>
        <a:p>
          <a:endParaRPr lang="el-GR">
            <a:latin typeface="Myriad Pro" pitchFamily="34" charset="0"/>
          </a:endParaRPr>
        </a:p>
      </dgm:t>
    </dgm:pt>
    <dgm:pt modelId="{8FC63797-3AD5-4F45-B32F-AFEE69388B33}">
      <dgm:prSet phldrT="[Κείμενο]" custT="1"/>
      <dgm:spPr/>
      <dgm:t>
        <a:bodyPr/>
        <a:lstStyle/>
        <a:p>
          <a:r>
            <a:rPr lang="en-US" sz="1600" dirty="0" smtClean="0">
              <a:latin typeface="Myriad Pro" pitchFamily="34" charset="0"/>
            </a:rPr>
            <a:t>meets at the headquarters of KEDE, or in another city, at least  once a month and whenever there are grounds</a:t>
          </a:r>
          <a:endParaRPr lang="el-GR" sz="16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dgm:spPr/>
      <dgm:t>
        <a:bodyPr/>
        <a:lstStyle/>
        <a:p>
          <a:endParaRPr lang="el-GR">
            <a:latin typeface="Myriad Pro" pitchFamily="34" charset="0"/>
          </a:endParaRPr>
        </a:p>
      </dgm:t>
    </dgm:pt>
    <dgm:pt modelId="{CBD4E55F-1A30-4119-8CCE-280053F599FD}">
      <dgm:prSet phldrT="[Κείμενο]" custT="1"/>
      <dgm:spPr/>
      <dgm:t>
        <a:bodyPr/>
        <a:lstStyle/>
        <a:p>
          <a:r>
            <a:rPr lang="en-US" sz="1600" dirty="0" smtClean="0">
              <a:latin typeface="Myriad Pro" pitchFamily="34" charset="0"/>
            </a:rPr>
            <a:t>votes KEDE budget, its financial report and its annual action </a:t>
          </a:r>
          <a:r>
            <a:rPr lang="en-US" sz="1700" dirty="0" smtClean="0">
              <a:latin typeface="Myriad Pro" pitchFamily="34" charset="0"/>
            </a:rPr>
            <a:t>plan </a:t>
          </a:r>
          <a:endParaRPr lang="el-GR" sz="1700"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dgm:spPr/>
      <dgm:t>
        <a:bodyPr/>
        <a:lstStyle/>
        <a:p>
          <a:endParaRPr lang="el-GR">
            <a:latin typeface="Myriad Pro" pitchFamily="34" charset="0"/>
          </a:endParaRPr>
        </a:p>
      </dgm:t>
    </dgm:pt>
    <dgm:pt modelId="{E141CD8F-320E-4F4F-BB46-609E688D14AD}">
      <dgm:prSet phldrT="[Κείμενο]" custT="1"/>
      <dgm:spPr/>
      <dgm:t>
        <a:bodyPr/>
        <a:lstStyle/>
        <a:p>
          <a:r>
            <a:rPr lang="en-US" sz="1600" dirty="0" smtClean="0">
              <a:latin typeface="Myriad Pro" pitchFamily="34" charset="0"/>
            </a:rPr>
            <a:t>establishes committees to better study and handle issues related to local authorities</a:t>
          </a:r>
          <a:endParaRPr lang="el-GR" sz="1600"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dgm:spPr/>
      <dgm:t>
        <a:bodyPr/>
        <a:lstStyle/>
        <a:p>
          <a:endParaRPr lang="el-GR">
            <a:latin typeface="Myriad Pro" pitchFamily="34" charset="0"/>
          </a:endParaRPr>
        </a:p>
      </dgm:t>
    </dgm:pt>
    <dgm:pt modelId="{6A5FA8A7-9926-4B5E-A354-9F4CF78566E5}">
      <dgm:prSet phldrT="[Κείμενο]" custT="1"/>
      <dgm:spPr/>
      <dgm:t>
        <a:bodyPr/>
        <a:lstStyle/>
        <a:p>
          <a:r>
            <a:rPr lang="en-US" sz="1600" dirty="0" smtClean="0">
              <a:latin typeface="Myriad Pro" pitchFamily="34" charset="0"/>
            </a:rPr>
            <a:t>appoints KEDE representatives to institutions, councils, committees in Greece and abroad</a:t>
          </a:r>
          <a:endParaRPr lang="el-GR" sz="1600" dirty="0">
            <a:latin typeface="Myriad Pro" pitchFamily="34" charset="0"/>
          </a:endParaRPr>
        </a:p>
      </dgm:t>
    </dgm:pt>
    <dgm:pt modelId="{2A10E66C-2059-45A2-8C2A-EBE643BD1A51}" type="parTrans" cxnId="{402C0FE4-DB94-4F85-B959-BCC12823858A}">
      <dgm:prSet/>
      <dgm:spPr/>
      <dgm:t>
        <a:bodyPr/>
        <a:lstStyle/>
        <a:p>
          <a:endParaRPr lang="el-GR"/>
        </a:p>
      </dgm:t>
    </dgm:pt>
    <dgm:pt modelId="{87A3C118-D3E5-4D8D-BC4C-B5D04787BC7B}" type="sibTrans" cxnId="{402C0FE4-DB94-4F85-B959-BCC12823858A}">
      <dgm:prSet/>
      <dgm:spPr/>
      <dgm:t>
        <a:bodyPr/>
        <a:lstStyle/>
        <a:p>
          <a:endParaRPr lang="el-GR">
            <a:latin typeface="Myriad Pro" pitchFamily="34" charset="0"/>
          </a:endParaRPr>
        </a:p>
      </dgm:t>
    </dgm:pt>
    <dgm:pt modelId="{C0F2E3C3-28B9-42ED-ADAC-4A5FAAD99A03}">
      <dgm:prSet custT="1"/>
      <dgm:spPr/>
      <dgm:t>
        <a:bodyPr/>
        <a:lstStyle/>
        <a:p>
          <a:r>
            <a:rPr lang="en-US" sz="1600" dirty="0" smtClean="0">
              <a:latin typeface="Myriad Pro" pitchFamily="34" charset="0"/>
            </a:rPr>
            <a:t>adopts KEDE internal regulations, as well as its rules of procedures</a:t>
          </a:r>
          <a:endParaRPr lang="el-GR" sz="1600" dirty="0">
            <a:latin typeface="Myriad Pro" pitchFamily="34" charset="0"/>
          </a:endParaRPr>
        </a:p>
      </dgm:t>
    </dgm:pt>
    <dgm:pt modelId="{BCFA6C7C-3EE7-4571-A88C-0175FBA71F56}" type="parTrans" cxnId="{A4D24264-90D7-4BCA-AC57-FBAD181814F5}">
      <dgm:prSet/>
      <dgm:spPr/>
      <dgm:t>
        <a:bodyPr/>
        <a:lstStyle/>
        <a:p>
          <a:endParaRPr lang="el-GR"/>
        </a:p>
      </dgm:t>
    </dgm:pt>
    <dgm:pt modelId="{3DDCBB44-5A4A-49F4-8E1F-EC00BAABE9FA}" type="sibTrans" cxnId="{A4D24264-90D7-4BCA-AC57-FBAD181814F5}">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6">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5"/>
      <dgm:spPr/>
      <dgm:t>
        <a:bodyPr/>
        <a:lstStyle/>
        <a:p>
          <a:endParaRPr lang="el-GR"/>
        </a:p>
      </dgm:t>
    </dgm:pt>
    <dgm:pt modelId="{B4948ABA-8523-4513-8A8F-BC03117F18C8}" type="pres">
      <dgm:prSet presAssocID="{EB7B11ED-85AA-49A6-8AE7-53B3786BD435}" presName="connectorText" presStyleLbl="sibTrans2D1" presStyleIdx="0" presStyleCnt="5"/>
      <dgm:spPr/>
      <dgm:t>
        <a:bodyPr/>
        <a:lstStyle/>
        <a:p>
          <a:endParaRPr lang="el-GR"/>
        </a:p>
      </dgm:t>
    </dgm:pt>
    <dgm:pt modelId="{0F0C0C71-5C17-4C25-8EAD-D57DE3FD73C8}" type="pres">
      <dgm:prSet presAssocID="{8FC63797-3AD5-4F45-B32F-AFEE69388B33}" presName="node" presStyleLbl="node1" presStyleIdx="1" presStyleCnt="6">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5"/>
      <dgm:spPr/>
      <dgm:t>
        <a:bodyPr/>
        <a:lstStyle/>
        <a:p>
          <a:endParaRPr lang="el-GR"/>
        </a:p>
      </dgm:t>
    </dgm:pt>
    <dgm:pt modelId="{B7AD8B59-06DB-4E1C-85CA-A136340C7640}" type="pres">
      <dgm:prSet presAssocID="{F0D8224E-44CE-4BE3-A551-BC2F16BA8FF5}" presName="connectorText" presStyleLbl="sibTrans2D1" presStyleIdx="1" presStyleCnt="5"/>
      <dgm:spPr/>
      <dgm:t>
        <a:bodyPr/>
        <a:lstStyle/>
        <a:p>
          <a:endParaRPr lang="el-GR"/>
        </a:p>
      </dgm:t>
    </dgm:pt>
    <dgm:pt modelId="{FA4342E2-BA30-4634-80AE-A4A71B85A081}" type="pres">
      <dgm:prSet presAssocID="{CBD4E55F-1A30-4119-8CCE-280053F599FD}" presName="node" presStyleLbl="node1" presStyleIdx="2" presStyleCnt="6">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5"/>
      <dgm:spPr/>
      <dgm:t>
        <a:bodyPr/>
        <a:lstStyle/>
        <a:p>
          <a:endParaRPr lang="el-GR"/>
        </a:p>
      </dgm:t>
    </dgm:pt>
    <dgm:pt modelId="{5BE6A159-23C9-4CCF-9CC4-9F7C818D02FF}" type="pres">
      <dgm:prSet presAssocID="{DCED34C5-AEE0-4BDD-AA1D-26CC786D0403}" presName="connectorText" presStyleLbl="sibTrans2D1" presStyleIdx="2" presStyleCnt="5"/>
      <dgm:spPr/>
      <dgm:t>
        <a:bodyPr/>
        <a:lstStyle/>
        <a:p>
          <a:endParaRPr lang="el-GR"/>
        </a:p>
      </dgm:t>
    </dgm:pt>
    <dgm:pt modelId="{8A0C0B9E-C924-413C-BAF4-D59B21A6171B}" type="pres">
      <dgm:prSet presAssocID="{E141CD8F-320E-4F4F-BB46-609E688D14AD}" presName="node" presStyleLbl="node1" presStyleIdx="3" presStyleCnt="6">
        <dgm:presLayoutVars>
          <dgm:bulletEnabled val="1"/>
        </dgm:presLayoutVars>
      </dgm:prSet>
      <dgm:spPr/>
      <dgm:t>
        <a:bodyPr/>
        <a:lstStyle/>
        <a:p>
          <a:endParaRPr lang="el-GR"/>
        </a:p>
      </dgm:t>
    </dgm:pt>
    <dgm:pt modelId="{2FF64F84-A6F2-4D59-A01B-4F6F78713075}" type="pres">
      <dgm:prSet presAssocID="{3900FEDB-CA8C-4E71-957C-0E3117D66CB5}" presName="sibTrans" presStyleLbl="sibTrans2D1" presStyleIdx="3" presStyleCnt="5"/>
      <dgm:spPr/>
      <dgm:t>
        <a:bodyPr/>
        <a:lstStyle/>
        <a:p>
          <a:endParaRPr lang="el-GR"/>
        </a:p>
      </dgm:t>
    </dgm:pt>
    <dgm:pt modelId="{F52C25AD-7D40-4270-8B6C-8B5CF29A859C}" type="pres">
      <dgm:prSet presAssocID="{3900FEDB-CA8C-4E71-957C-0E3117D66CB5}" presName="connectorText" presStyleLbl="sibTrans2D1" presStyleIdx="3" presStyleCnt="5"/>
      <dgm:spPr/>
      <dgm:t>
        <a:bodyPr/>
        <a:lstStyle/>
        <a:p>
          <a:endParaRPr lang="el-GR"/>
        </a:p>
      </dgm:t>
    </dgm:pt>
    <dgm:pt modelId="{F189D559-2D26-4B2F-BABF-B8BCD2ACD239}" type="pres">
      <dgm:prSet presAssocID="{6A5FA8A7-9926-4B5E-A354-9F4CF78566E5}" presName="node" presStyleLbl="node1" presStyleIdx="4" presStyleCnt="6">
        <dgm:presLayoutVars>
          <dgm:bulletEnabled val="1"/>
        </dgm:presLayoutVars>
      </dgm:prSet>
      <dgm:spPr/>
      <dgm:t>
        <a:bodyPr/>
        <a:lstStyle/>
        <a:p>
          <a:endParaRPr lang="el-GR"/>
        </a:p>
      </dgm:t>
    </dgm:pt>
    <dgm:pt modelId="{FE3A67EF-75D8-4AB7-B0CA-8C935478D385}" type="pres">
      <dgm:prSet presAssocID="{87A3C118-D3E5-4D8D-BC4C-B5D04787BC7B}" presName="sibTrans" presStyleLbl="sibTrans2D1" presStyleIdx="4" presStyleCnt="5"/>
      <dgm:spPr/>
      <dgm:t>
        <a:bodyPr/>
        <a:lstStyle/>
        <a:p>
          <a:endParaRPr lang="el-GR"/>
        </a:p>
      </dgm:t>
    </dgm:pt>
    <dgm:pt modelId="{F79CF197-6334-4A3B-B105-B278B73CE06B}" type="pres">
      <dgm:prSet presAssocID="{87A3C118-D3E5-4D8D-BC4C-B5D04787BC7B}" presName="connectorText" presStyleLbl="sibTrans2D1" presStyleIdx="4" presStyleCnt="5"/>
      <dgm:spPr/>
      <dgm:t>
        <a:bodyPr/>
        <a:lstStyle/>
        <a:p>
          <a:endParaRPr lang="el-GR"/>
        </a:p>
      </dgm:t>
    </dgm:pt>
    <dgm:pt modelId="{8B7FA3C9-4E5F-4FB2-91C4-191BBBFE4EDE}" type="pres">
      <dgm:prSet presAssocID="{C0F2E3C3-28B9-42ED-ADAC-4A5FAAD99A03}" presName="node" presStyleLbl="node1" presStyleIdx="5" presStyleCnt="6">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E5B7CF8B-B592-446A-859B-50F4F7980D6B}" type="presOf" srcId="{EB7B11ED-85AA-49A6-8AE7-53B3786BD435}" destId="{60987D51-165C-485E-A077-B4960DF569FE}" srcOrd="0" destOrd="0" presId="urn:microsoft.com/office/officeart/2005/8/layout/process5"/>
    <dgm:cxn modelId="{CA832029-432B-475D-B644-4B54DC7AC293}" type="presOf" srcId="{E141CD8F-320E-4F4F-BB46-609E688D14AD}" destId="{8A0C0B9E-C924-413C-BAF4-D59B21A6171B}" srcOrd="0" destOrd="0" presId="urn:microsoft.com/office/officeart/2005/8/layout/process5"/>
    <dgm:cxn modelId="{BC1D99EB-7C11-496D-BA2F-53683AD4FB7D}" type="presOf" srcId="{F0D8224E-44CE-4BE3-A551-BC2F16BA8FF5}" destId="{B7AD8B59-06DB-4E1C-85CA-A136340C7640}" srcOrd="1" destOrd="0" presId="urn:microsoft.com/office/officeart/2005/8/layout/process5"/>
    <dgm:cxn modelId="{0DEF6B8B-8F8B-4978-8202-68AB275D52ED}" srcId="{749D2E35-E8ED-45AB-B331-877B38CBA95D}" destId="{CBD4E55F-1A30-4119-8CCE-280053F599FD}" srcOrd="2" destOrd="0" parTransId="{8F7168B7-7487-4C94-A0FF-D79408F3DB7A}" sibTransId="{DCED34C5-AEE0-4BDD-AA1D-26CC786D0403}"/>
    <dgm:cxn modelId="{FF9D9ADE-9517-40C2-BB45-55F9AB12186E}" type="presOf" srcId="{EB7B11ED-85AA-49A6-8AE7-53B3786BD435}" destId="{B4948ABA-8523-4513-8A8F-BC03117F18C8}" srcOrd="1" destOrd="0" presId="urn:microsoft.com/office/officeart/2005/8/layout/process5"/>
    <dgm:cxn modelId="{7A46EA8B-8C53-4016-87DD-A9AC75C4391C}" type="presOf" srcId="{6A5FA8A7-9926-4B5E-A354-9F4CF78566E5}" destId="{F189D559-2D26-4B2F-BABF-B8BCD2ACD239}" srcOrd="0" destOrd="0" presId="urn:microsoft.com/office/officeart/2005/8/layout/process5"/>
    <dgm:cxn modelId="{90A831C8-54B9-493D-9C6D-1F695977CA2C}" type="presOf" srcId="{DCED34C5-AEE0-4BDD-AA1D-26CC786D0403}" destId="{FA80CE12-D8D7-4DD1-A671-9E5F3CFCC8ED}" srcOrd="0" destOrd="0" presId="urn:microsoft.com/office/officeart/2005/8/layout/process5"/>
    <dgm:cxn modelId="{A4D24264-90D7-4BCA-AC57-FBAD181814F5}" srcId="{749D2E35-E8ED-45AB-B331-877B38CBA95D}" destId="{C0F2E3C3-28B9-42ED-ADAC-4A5FAAD99A03}" srcOrd="5" destOrd="0" parTransId="{BCFA6C7C-3EE7-4571-A88C-0175FBA71F56}" sibTransId="{3DDCBB44-5A4A-49F4-8E1F-EC00BAABE9FA}"/>
    <dgm:cxn modelId="{5A4DB611-6080-4C2F-96B4-B38FB25FA094}" srcId="{749D2E35-E8ED-45AB-B331-877B38CBA95D}" destId="{8FC63797-3AD5-4F45-B32F-AFEE69388B33}" srcOrd="1" destOrd="0" parTransId="{AEDE7482-15FF-4D79-9516-7DEE8DEE0A3D}" sibTransId="{F0D8224E-44CE-4BE3-A551-BC2F16BA8FF5}"/>
    <dgm:cxn modelId="{95A55CB0-DDFD-48AB-9372-2A5EF576B39C}" type="presOf" srcId="{87A3C118-D3E5-4D8D-BC4C-B5D04787BC7B}" destId="{FE3A67EF-75D8-4AB7-B0CA-8C935478D385}" srcOrd="0" destOrd="0" presId="urn:microsoft.com/office/officeart/2005/8/layout/process5"/>
    <dgm:cxn modelId="{9710D47D-8993-4F0D-B61B-AD2B4636C086}" type="presOf" srcId="{8FC63797-3AD5-4F45-B32F-AFEE69388B33}" destId="{0F0C0C71-5C17-4C25-8EAD-D57DE3FD73C8}" srcOrd="0" destOrd="0" presId="urn:microsoft.com/office/officeart/2005/8/layout/process5"/>
    <dgm:cxn modelId="{A4A2AA78-1FB5-4F8C-A6FD-3E304A325AD9}" type="presOf" srcId="{3900FEDB-CA8C-4E71-957C-0E3117D66CB5}" destId="{2FF64F84-A6F2-4D59-A01B-4F6F78713075}" srcOrd="0" destOrd="0" presId="urn:microsoft.com/office/officeart/2005/8/layout/process5"/>
    <dgm:cxn modelId="{2593E30D-8E21-468E-AAEF-DDDD6D9AFD2A}" type="presOf" srcId="{CBD4E55F-1A30-4119-8CCE-280053F599FD}" destId="{FA4342E2-BA30-4634-80AE-A4A71B85A081}" srcOrd="0" destOrd="0" presId="urn:microsoft.com/office/officeart/2005/8/layout/process5"/>
    <dgm:cxn modelId="{5BBD5C09-ACF6-45E4-B9EC-72C1004D6705}" type="presOf" srcId="{F9C01B9E-6064-4AC1-9013-54E342984795}" destId="{8AB80338-7B58-4BED-805D-D35ED6D7289E}" srcOrd="0" destOrd="0" presId="urn:microsoft.com/office/officeart/2005/8/layout/process5"/>
    <dgm:cxn modelId="{2E240CE8-E1A9-4DE2-9155-7DBA3AAE1F4D}" type="presOf" srcId="{87A3C118-D3E5-4D8D-BC4C-B5D04787BC7B}" destId="{F79CF197-6334-4A3B-B105-B278B73CE06B}" srcOrd="1" destOrd="0" presId="urn:microsoft.com/office/officeart/2005/8/layout/process5"/>
    <dgm:cxn modelId="{5211A17A-344E-4EE8-9C3B-492374014B8D}" type="presOf" srcId="{C0F2E3C3-28B9-42ED-ADAC-4A5FAAD99A03}" destId="{8B7FA3C9-4E5F-4FB2-91C4-191BBBFE4EDE}" srcOrd="0" destOrd="0" presId="urn:microsoft.com/office/officeart/2005/8/layout/process5"/>
    <dgm:cxn modelId="{5A024B23-8822-4B59-9B5D-8D56B7050A38}" type="presOf" srcId="{DCED34C5-AEE0-4BDD-AA1D-26CC786D0403}" destId="{5BE6A159-23C9-4CCF-9CC4-9F7C818D02FF}" srcOrd="1" destOrd="0" presId="urn:microsoft.com/office/officeart/2005/8/layout/process5"/>
    <dgm:cxn modelId="{402C0FE4-DB94-4F85-B959-BCC12823858A}" srcId="{749D2E35-E8ED-45AB-B331-877B38CBA95D}" destId="{6A5FA8A7-9926-4B5E-A354-9F4CF78566E5}" srcOrd="4" destOrd="0" parTransId="{2A10E66C-2059-45A2-8C2A-EBE643BD1A51}" sibTransId="{87A3C118-D3E5-4D8D-BC4C-B5D04787BC7B}"/>
    <dgm:cxn modelId="{02A64B62-314D-4F2C-A1D0-6FC34ABDA186}" type="presOf" srcId="{749D2E35-E8ED-45AB-B331-877B38CBA95D}" destId="{16B0EDE3-8624-4431-823E-31589925D0CA}" srcOrd="0" destOrd="0" presId="urn:microsoft.com/office/officeart/2005/8/layout/process5"/>
    <dgm:cxn modelId="{1348EB49-6E03-40A3-BF3D-32EC511F4E03}" type="presOf" srcId="{F0D8224E-44CE-4BE3-A551-BC2F16BA8FF5}" destId="{A7DA815A-3DAC-4E32-8C07-3B15C1140F3B}" srcOrd="0"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0296F246-292E-4F5D-B88F-737F4C95CE6F}" type="presOf" srcId="{3900FEDB-CA8C-4E71-957C-0E3117D66CB5}" destId="{F52C25AD-7D40-4270-8B6C-8B5CF29A859C}" srcOrd="1" destOrd="0" presId="urn:microsoft.com/office/officeart/2005/8/layout/process5"/>
    <dgm:cxn modelId="{1AAF3319-7BFB-42B2-A40A-702D45F66E67}" type="presParOf" srcId="{16B0EDE3-8624-4431-823E-31589925D0CA}" destId="{8AB80338-7B58-4BED-805D-D35ED6D7289E}" srcOrd="0" destOrd="0" presId="urn:microsoft.com/office/officeart/2005/8/layout/process5"/>
    <dgm:cxn modelId="{F3DBACAA-AB14-406C-898E-8540DB78349A}" type="presParOf" srcId="{16B0EDE3-8624-4431-823E-31589925D0CA}" destId="{60987D51-165C-485E-A077-B4960DF569FE}" srcOrd="1" destOrd="0" presId="urn:microsoft.com/office/officeart/2005/8/layout/process5"/>
    <dgm:cxn modelId="{8D0B9C89-D235-4324-837E-B6729DBFDAAF}" type="presParOf" srcId="{60987D51-165C-485E-A077-B4960DF569FE}" destId="{B4948ABA-8523-4513-8A8F-BC03117F18C8}" srcOrd="0" destOrd="0" presId="urn:microsoft.com/office/officeart/2005/8/layout/process5"/>
    <dgm:cxn modelId="{F000B271-F1BD-4C57-A725-94D42EFCAFA5}" type="presParOf" srcId="{16B0EDE3-8624-4431-823E-31589925D0CA}" destId="{0F0C0C71-5C17-4C25-8EAD-D57DE3FD73C8}" srcOrd="2" destOrd="0" presId="urn:microsoft.com/office/officeart/2005/8/layout/process5"/>
    <dgm:cxn modelId="{9BB9BE52-0BE5-4EBA-A167-3F2358816C22}" type="presParOf" srcId="{16B0EDE3-8624-4431-823E-31589925D0CA}" destId="{A7DA815A-3DAC-4E32-8C07-3B15C1140F3B}" srcOrd="3" destOrd="0" presId="urn:microsoft.com/office/officeart/2005/8/layout/process5"/>
    <dgm:cxn modelId="{3941A505-D6DD-4AEA-8EFD-BD99327EE5A2}" type="presParOf" srcId="{A7DA815A-3DAC-4E32-8C07-3B15C1140F3B}" destId="{B7AD8B59-06DB-4E1C-85CA-A136340C7640}" srcOrd="0" destOrd="0" presId="urn:microsoft.com/office/officeart/2005/8/layout/process5"/>
    <dgm:cxn modelId="{037EC5ED-5DCC-417F-8127-D6166515E9EA}" type="presParOf" srcId="{16B0EDE3-8624-4431-823E-31589925D0CA}" destId="{FA4342E2-BA30-4634-80AE-A4A71B85A081}" srcOrd="4" destOrd="0" presId="urn:microsoft.com/office/officeart/2005/8/layout/process5"/>
    <dgm:cxn modelId="{B81EEE90-517D-4E01-A003-4118E6D9C33E}" type="presParOf" srcId="{16B0EDE3-8624-4431-823E-31589925D0CA}" destId="{FA80CE12-D8D7-4DD1-A671-9E5F3CFCC8ED}" srcOrd="5" destOrd="0" presId="urn:microsoft.com/office/officeart/2005/8/layout/process5"/>
    <dgm:cxn modelId="{D81085CF-33A9-4140-8B00-4F3D91079A65}" type="presParOf" srcId="{FA80CE12-D8D7-4DD1-A671-9E5F3CFCC8ED}" destId="{5BE6A159-23C9-4CCF-9CC4-9F7C818D02FF}" srcOrd="0" destOrd="0" presId="urn:microsoft.com/office/officeart/2005/8/layout/process5"/>
    <dgm:cxn modelId="{4179B9C4-F99B-4D04-87AD-5EBB62B0CAE8}" type="presParOf" srcId="{16B0EDE3-8624-4431-823E-31589925D0CA}" destId="{8A0C0B9E-C924-413C-BAF4-D59B21A6171B}" srcOrd="6" destOrd="0" presId="urn:microsoft.com/office/officeart/2005/8/layout/process5"/>
    <dgm:cxn modelId="{B08BFF34-93D0-4C59-9F91-5EF193F45326}" type="presParOf" srcId="{16B0EDE3-8624-4431-823E-31589925D0CA}" destId="{2FF64F84-A6F2-4D59-A01B-4F6F78713075}" srcOrd="7" destOrd="0" presId="urn:microsoft.com/office/officeart/2005/8/layout/process5"/>
    <dgm:cxn modelId="{CFF52A34-66A6-41AC-BA89-35B4D2F4348F}" type="presParOf" srcId="{2FF64F84-A6F2-4D59-A01B-4F6F78713075}" destId="{F52C25AD-7D40-4270-8B6C-8B5CF29A859C}" srcOrd="0" destOrd="0" presId="urn:microsoft.com/office/officeart/2005/8/layout/process5"/>
    <dgm:cxn modelId="{F8CBCEA1-1190-42CA-A175-B3ABD828B812}" type="presParOf" srcId="{16B0EDE3-8624-4431-823E-31589925D0CA}" destId="{F189D559-2D26-4B2F-BABF-B8BCD2ACD239}" srcOrd="8" destOrd="0" presId="urn:microsoft.com/office/officeart/2005/8/layout/process5"/>
    <dgm:cxn modelId="{67929AB2-3FBD-4F1C-BED5-F09113F6317F}" type="presParOf" srcId="{16B0EDE3-8624-4431-823E-31589925D0CA}" destId="{FE3A67EF-75D8-4AB7-B0CA-8C935478D385}" srcOrd="9" destOrd="0" presId="urn:microsoft.com/office/officeart/2005/8/layout/process5"/>
    <dgm:cxn modelId="{71799D93-5F1C-404D-800F-47C241304AE8}" type="presParOf" srcId="{FE3A67EF-75D8-4AB7-B0CA-8C935478D385}" destId="{F79CF197-6334-4A3B-B105-B278B73CE06B}" srcOrd="0" destOrd="0" presId="urn:microsoft.com/office/officeart/2005/8/layout/process5"/>
    <dgm:cxn modelId="{381EB454-B225-469F-A157-15ACBBE371A9}" type="presParOf" srcId="{16B0EDE3-8624-4431-823E-31589925D0CA}" destId="{8B7FA3C9-4E5F-4FB2-91C4-191BBBFE4EDE}"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2"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n-US" sz="2400" dirty="0" smtClean="0">
              <a:solidFill>
                <a:schemeClr val="accent2">
                  <a:lumMod val="60000"/>
                  <a:lumOff val="40000"/>
                </a:schemeClr>
              </a:solidFill>
              <a:latin typeface="Myriad Pro" pitchFamily="34" charset="0"/>
            </a:rPr>
            <a:t>KEDE Executive Committee:</a:t>
          </a:r>
          <a:r>
            <a:rPr lang="el-GR" sz="2400" dirty="0" smtClean="0">
              <a:solidFill>
                <a:schemeClr val="accent2">
                  <a:lumMod val="60000"/>
                  <a:lumOff val="40000"/>
                </a:schemeClr>
              </a:solidFill>
              <a:latin typeface="Myriad Pro" pitchFamily="34" charset="0"/>
            </a:rPr>
            <a:t> </a:t>
          </a:r>
          <a:endParaRPr lang="el-GR" sz="24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dgm:spPr/>
      <dgm:t>
        <a:bodyPr/>
        <a:lstStyle/>
        <a:p>
          <a:endParaRPr lang="el-GR"/>
        </a:p>
      </dgm:t>
    </dgm:pt>
    <dgm:pt modelId="{8FC63797-3AD5-4F45-B32F-AFEE69388B33}">
      <dgm:prSet phldrT="[Κείμενο]" custT="1"/>
      <dgm:spPr/>
      <dgm:t>
        <a:bodyPr/>
        <a:lstStyle/>
        <a:p>
          <a:r>
            <a:rPr lang="en-US" sz="2000" dirty="0" smtClean="0">
              <a:latin typeface="Myriad Pro" pitchFamily="34" charset="0"/>
            </a:rPr>
            <a:t>meets at least once a month at the invitation of its President, and whenever there are grounds</a:t>
          </a:r>
          <a:endParaRPr lang="el-GR" sz="20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dgm:spPr/>
      <dgm:t>
        <a:bodyPr/>
        <a:lstStyle/>
        <a:p>
          <a:endParaRPr lang="el-GR"/>
        </a:p>
      </dgm:t>
    </dgm:pt>
    <dgm:pt modelId="{CBD4E55F-1A30-4119-8CCE-280053F599FD}">
      <dgm:prSet phldrT="[Κείμενο]" custT="1"/>
      <dgm:spPr/>
      <dgm:t>
        <a:bodyPr/>
        <a:lstStyle/>
        <a:p>
          <a:r>
            <a:rPr lang="en-US" sz="2000" dirty="0" smtClean="0">
              <a:latin typeface="Myriad Pro" pitchFamily="34" charset="0"/>
            </a:rPr>
            <a:t>drafts KEDE budget, its report of revenues and expenses and prepares the annual action plan </a:t>
          </a:r>
          <a:endParaRPr lang="el-GR" sz="2000"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dgm:spPr/>
      <dgm:t>
        <a:bodyPr/>
        <a:lstStyle/>
        <a:p>
          <a:endParaRPr lang="el-GR"/>
        </a:p>
      </dgm:t>
    </dgm:pt>
    <dgm:pt modelId="{E141CD8F-320E-4F4F-BB46-609E688D14AD}">
      <dgm:prSet phldrT="[Κείμενο]" custT="1"/>
      <dgm:spPr/>
      <dgm:t>
        <a:bodyPr/>
        <a:lstStyle/>
        <a:p>
          <a:r>
            <a:rPr lang="en-US" sz="2000" dirty="0" smtClean="0">
              <a:latin typeface="Myriad Pro" pitchFamily="34" charset="0"/>
            </a:rPr>
            <a:t>exercises those powers delegated to it by the Administrative Board of KEDE</a:t>
          </a:r>
          <a:endParaRPr lang="el-GR" sz="2000"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4">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3"/>
      <dgm:spPr/>
      <dgm:t>
        <a:bodyPr/>
        <a:lstStyle/>
        <a:p>
          <a:endParaRPr lang="el-GR"/>
        </a:p>
      </dgm:t>
    </dgm:pt>
    <dgm:pt modelId="{B4948ABA-8523-4513-8A8F-BC03117F18C8}" type="pres">
      <dgm:prSet presAssocID="{EB7B11ED-85AA-49A6-8AE7-53B3786BD435}" presName="connectorText" presStyleLbl="sibTrans2D1" presStyleIdx="0" presStyleCnt="3"/>
      <dgm:spPr/>
      <dgm:t>
        <a:bodyPr/>
        <a:lstStyle/>
        <a:p>
          <a:endParaRPr lang="el-GR"/>
        </a:p>
      </dgm:t>
    </dgm:pt>
    <dgm:pt modelId="{0F0C0C71-5C17-4C25-8EAD-D57DE3FD73C8}" type="pres">
      <dgm:prSet presAssocID="{8FC63797-3AD5-4F45-B32F-AFEE69388B33}" presName="node" presStyleLbl="node1" presStyleIdx="1" presStyleCnt="4">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3"/>
      <dgm:spPr/>
      <dgm:t>
        <a:bodyPr/>
        <a:lstStyle/>
        <a:p>
          <a:endParaRPr lang="el-GR"/>
        </a:p>
      </dgm:t>
    </dgm:pt>
    <dgm:pt modelId="{B7AD8B59-06DB-4E1C-85CA-A136340C7640}" type="pres">
      <dgm:prSet presAssocID="{F0D8224E-44CE-4BE3-A551-BC2F16BA8FF5}" presName="connectorText" presStyleLbl="sibTrans2D1" presStyleIdx="1" presStyleCnt="3"/>
      <dgm:spPr/>
      <dgm:t>
        <a:bodyPr/>
        <a:lstStyle/>
        <a:p>
          <a:endParaRPr lang="el-GR"/>
        </a:p>
      </dgm:t>
    </dgm:pt>
    <dgm:pt modelId="{FA4342E2-BA30-4634-80AE-A4A71B85A081}" type="pres">
      <dgm:prSet presAssocID="{CBD4E55F-1A30-4119-8CCE-280053F599FD}" presName="node" presStyleLbl="node1" presStyleIdx="2" presStyleCnt="4">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3"/>
      <dgm:spPr/>
      <dgm:t>
        <a:bodyPr/>
        <a:lstStyle/>
        <a:p>
          <a:endParaRPr lang="el-GR"/>
        </a:p>
      </dgm:t>
    </dgm:pt>
    <dgm:pt modelId="{5BE6A159-23C9-4CCF-9CC4-9F7C818D02FF}" type="pres">
      <dgm:prSet presAssocID="{DCED34C5-AEE0-4BDD-AA1D-26CC786D0403}" presName="connectorText" presStyleLbl="sibTrans2D1" presStyleIdx="2" presStyleCnt="3"/>
      <dgm:spPr/>
      <dgm:t>
        <a:bodyPr/>
        <a:lstStyle/>
        <a:p>
          <a:endParaRPr lang="el-GR"/>
        </a:p>
      </dgm:t>
    </dgm:pt>
    <dgm:pt modelId="{8A0C0B9E-C924-413C-BAF4-D59B21A6171B}" type="pres">
      <dgm:prSet presAssocID="{E141CD8F-320E-4F4F-BB46-609E688D14AD}" presName="node" presStyleLbl="node1" presStyleIdx="3" presStyleCnt="4">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2B8338EA-B292-44F4-9EA3-1BD601F30D36}" type="presOf" srcId="{CBD4E55F-1A30-4119-8CCE-280053F599FD}" destId="{FA4342E2-BA30-4634-80AE-A4A71B85A081}" srcOrd="0" destOrd="0" presId="urn:microsoft.com/office/officeart/2005/8/layout/process5"/>
    <dgm:cxn modelId="{098EA6B7-549B-41CA-A2F1-FBE134C0D502}" type="presOf" srcId="{DCED34C5-AEE0-4BDD-AA1D-26CC786D0403}" destId="{FA80CE12-D8D7-4DD1-A671-9E5F3CFCC8ED}" srcOrd="0" destOrd="0" presId="urn:microsoft.com/office/officeart/2005/8/layout/process5"/>
    <dgm:cxn modelId="{0DEF6B8B-8F8B-4978-8202-68AB275D52ED}" srcId="{749D2E35-E8ED-45AB-B331-877B38CBA95D}" destId="{CBD4E55F-1A30-4119-8CCE-280053F599FD}" srcOrd="2" destOrd="0" parTransId="{8F7168B7-7487-4C94-A0FF-D79408F3DB7A}" sibTransId="{DCED34C5-AEE0-4BDD-AA1D-26CC786D0403}"/>
    <dgm:cxn modelId="{1982A1B4-B2B6-4612-B595-870F4FB0EC3D}" type="presOf" srcId="{8FC63797-3AD5-4F45-B32F-AFEE69388B33}" destId="{0F0C0C71-5C17-4C25-8EAD-D57DE3FD73C8}" srcOrd="0" destOrd="0" presId="urn:microsoft.com/office/officeart/2005/8/layout/process5"/>
    <dgm:cxn modelId="{5A4DB611-6080-4C2F-96B4-B38FB25FA094}" srcId="{749D2E35-E8ED-45AB-B331-877B38CBA95D}" destId="{8FC63797-3AD5-4F45-B32F-AFEE69388B33}" srcOrd="1" destOrd="0" parTransId="{AEDE7482-15FF-4D79-9516-7DEE8DEE0A3D}" sibTransId="{F0D8224E-44CE-4BE3-A551-BC2F16BA8FF5}"/>
    <dgm:cxn modelId="{79131CEA-10E6-437E-93EA-02B1503B1E28}" type="presOf" srcId="{E141CD8F-320E-4F4F-BB46-609E688D14AD}" destId="{8A0C0B9E-C924-413C-BAF4-D59B21A6171B}" srcOrd="0" destOrd="0" presId="urn:microsoft.com/office/officeart/2005/8/layout/process5"/>
    <dgm:cxn modelId="{B30AF965-E07B-4683-84C2-A8DE2C19EF2F}" type="presOf" srcId="{EB7B11ED-85AA-49A6-8AE7-53B3786BD435}" destId="{B4948ABA-8523-4513-8A8F-BC03117F18C8}" srcOrd="1" destOrd="0" presId="urn:microsoft.com/office/officeart/2005/8/layout/process5"/>
    <dgm:cxn modelId="{B7B37793-2A0D-4035-8142-FB83FE662D79}" type="presOf" srcId="{DCED34C5-AEE0-4BDD-AA1D-26CC786D0403}" destId="{5BE6A159-23C9-4CCF-9CC4-9F7C818D02FF}" srcOrd="1" destOrd="0" presId="urn:microsoft.com/office/officeart/2005/8/layout/process5"/>
    <dgm:cxn modelId="{3BAF5C16-2958-4425-8FA0-8C5FA59009A9}" type="presOf" srcId="{749D2E35-E8ED-45AB-B331-877B38CBA95D}" destId="{16B0EDE3-8624-4431-823E-31589925D0CA}" srcOrd="0" destOrd="0" presId="urn:microsoft.com/office/officeart/2005/8/layout/process5"/>
    <dgm:cxn modelId="{1BE20044-093E-417C-9156-7426FAD3130D}" type="presOf" srcId="{EB7B11ED-85AA-49A6-8AE7-53B3786BD435}" destId="{60987D51-165C-485E-A077-B4960DF569FE}" srcOrd="0" destOrd="0" presId="urn:microsoft.com/office/officeart/2005/8/layout/process5"/>
    <dgm:cxn modelId="{5B2321D0-7770-4948-89A2-7ED92AB6F55C}" type="presOf" srcId="{F9C01B9E-6064-4AC1-9013-54E342984795}" destId="{8AB80338-7B58-4BED-805D-D35ED6D7289E}" srcOrd="0" destOrd="0" presId="urn:microsoft.com/office/officeart/2005/8/layout/process5"/>
    <dgm:cxn modelId="{DBDFEBA6-13A3-4F32-AD1E-8D86E2D8BCF1}" type="presOf" srcId="{F0D8224E-44CE-4BE3-A551-BC2F16BA8FF5}" destId="{B7AD8B59-06DB-4E1C-85CA-A136340C7640}" srcOrd="1"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93622527-3279-45E8-9179-9E01EB44CDFC}" type="presOf" srcId="{F0D8224E-44CE-4BE3-A551-BC2F16BA8FF5}" destId="{A7DA815A-3DAC-4E32-8C07-3B15C1140F3B}" srcOrd="0" destOrd="0" presId="urn:microsoft.com/office/officeart/2005/8/layout/process5"/>
    <dgm:cxn modelId="{FF64A743-E930-4AED-A653-658DE7C6F579}" type="presParOf" srcId="{16B0EDE3-8624-4431-823E-31589925D0CA}" destId="{8AB80338-7B58-4BED-805D-D35ED6D7289E}" srcOrd="0" destOrd="0" presId="urn:microsoft.com/office/officeart/2005/8/layout/process5"/>
    <dgm:cxn modelId="{110761AA-DE54-4873-9338-BB6CB5140BCD}" type="presParOf" srcId="{16B0EDE3-8624-4431-823E-31589925D0CA}" destId="{60987D51-165C-485E-A077-B4960DF569FE}" srcOrd="1" destOrd="0" presId="urn:microsoft.com/office/officeart/2005/8/layout/process5"/>
    <dgm:cxn modelId="{ED962354-F380-4A9A-BA15-93736E40496E}" type="presParOf" srcId="{60987D51-165C-485E-A077-B4960DF569FE}" destId="{B4948ABA-8523-4513-8A8F-BC03117F18C8}" srcOrd="0" destOrd="0" presId="urn:microsoft.com/office/officeart/2005/8/layout/process5"/>
    <dgm:cxn modelId="{59B494AF-26F8-47B9-A002-20D88A36F797}" type="presParOf" srcId="{16B0EDE3-8624-4431-823E-31589925D0CA}" destId="{0F0C0C71-5C17-4C25-8EAD-D57DE3FD73C8}" srcOrd="2" destOrd="0" presId="urn:microsoft.com/office/officeart/2005/8/layout/process5"/>
    <dgm:cxn modelId="{78DA7960-6598-4EB4-9602-C90472FE493C}" type="presParOf" srcId="{16B0EDE3-8624-4431-823E-31589925D0CA}" destId="{A7DA815A-3DAC-4E32-8C07-3B15C1140F3B}" srcOrd="3" destOrd="0" presId="urn:microsoft.com/office/officeart/2005/8/layout/process5"/>
    <dgm:cxn modelId="{C194B038-81E3-48A5-9F76-6129C4D85D1B}" type="presParOf" srcId="{A7DA815A-3DAC-4E32-8C07-3B15C1140F3B}" destId="{B7AD8B59-06DB-4E1C-85CA-A136340C7640}" srcOrd="0" destOrd="0" presId="urn:microsoft.com/office/officeart/2005/8/layout/process5"/>
    <dgm:cxn modelId="{003521C3-DDDD-4D83-85C1-854500C293AC}" type="presParOf" srcId="{16B0EDE3-8624-4431-823E-31589925D0CA}" destId="{FA4342E2-BA30-4634-80AE-A4A71B85A081}" srcOrd="4" destOrd="0" presId="urn:microsoft.com/office/officeart/2005/8/layout/process5"/>
    <dgm:cxn modelId="{C431E5B5-5BC4-4501-BF7F-60ACDDFCEFA7}" type="presParOf" srcId="{16B0EDE3-8624-4431-823E-31589925D0CA}" destId="{FA80CE12-D8D7-4DD1-A671-9E5F3CFCC8ED}" srcOrd="5" destOrd="0" presId="urn:microsoft.com/office/officeart/2005/8/layout/process5"/>
    <dgm:cxn modelId="{46041199-B69B-4525-B430-6E428AAFA013}" type="presParOf" srcId="{FA80CE12-D8D7-4DD1-A671-9E5F3CFCC8ED}" destId="{5BE6A159-23C9-4CCF-9CC4-9F7C818D02FF}" srcOrd="0" destOrd="0" presId="urn:microsoft.com/office/officeart/2005/8/layout/process5"/>
    <dgm:cxn modelId="{6D126DB2-80ED-44B5-9B67-DBF287F46479}" type="presParOf" srcId="{16B0EDE3-8624-4431-823E-31589925D0CA}" destId="{8A0C0B9E-C924-413C-BAF4-D59B21A6171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1"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n-US" sz="2000" dirty="0" smtClean="0">
              <a:solidFill>
                <a:schemeClr val="accent2">
                  <a:lumMod val="60000"/>
                  <a:lumOff val="40000"/>
                </a:schemeClr>
              </a:solidFill>
              <a:latin typeface="Myriad Pro" pitchFamily="34" charset="0"/>
            </a:rPr>
            <a:t>KEDE President</a:t>
          </a:r>
          <a:r>
            <a:rPr lang="el-GR" sz="2000" dirty="0" smtClean="0">
              <a:solidFill>
                <a:schemeClr val="accent2">
                  <a:lumMod val="60000"/>
                  <a:lumOff val="40000"/>
                </a:schemeClr>
              </a:solidFill>
              <a:latin typeface="Myriad Pro" pitchFamily="34" charset="0"/>
            </a:rPr>
            <a:t>:</a:t>
          </a:r>
          <a:endParaRPr lang="el-GR" sz="20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custT="1"/>
      <dgm:spPr/>
      <dgm:t>
        <a:bodyPr/>
        <a:lstStyle/>
        <a:p>
          <a:endParaRPr lang="el-GR" sz="1500">
            <a:latin typeface="Myriad Pro" pitchFamily="34" charset="0"/>
          </a:endParaRPr>
        </a:p>
      </dgm:t>
    </dgm:pt>
    <dgm:pt modelId="{8FC63797-3AD5-4F45-B32F-AFEE69388B33}">
      <dgm:prSet phldrT="[Κείμενο]" custT="1"/>
      <dgm:spPr/>
      <dgm:t>
        <a:bodyPr/>
        <a:lstStyle/>
        <a:p>
          <a:r>
            <a:rPr lang="en-US" sz="1600" dirty="0" smtClean="0">
              <a:latin typeface="Myriad Pro" pitchFamily="34" charset="0"/>
            </a:rPr>
            <a:t>represents KEDE to courts and all public authorities</a:t>
          </a:r>
          <a:endParaRPr lang="el-GR" sz="16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custT="1"/>
      <dgm:spPr/>
      <dgm:t>
        <a:bodyPr/>
        <a:lstStyle/>
        <a:p>
          <a:endParaRPr lang="el-GR" sz="1500">
            <a:latin typeface="Myriad Pro" pitchFamily="34" charset="0"/>
          </a:endParaRPr>
        </a:p>
      </dgm:t>
    </dgm:pt>
    <dgm:pt modelId="{CBD4E55F-1A30-4119-8CCE-280053F599FD}">
      <dgm:prSet phldrT="[Κείμενο]" custT="1"/>
      <dgm:spPr/>
      <dgm:t>
        <a:bodyPr/>
        <a:lstStyle/>
        <a:p>
          <a:r>
            <a:rPr lang="en-US" sz="1600" dirty="0" smtClean="0">
              <a:latin typeface="Myriad Pro" pitchFamily="34" charset="0"/>
            </a:rPr>
            <a:t>signs the contracts concluded by KEDE and takes any necessary measures which promote and protect the interests of KEDE</a:t>
          </a:r>
          <a:endParaRPr lang="el-GR" sz="1600"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custT="1"/>
      <dgm:spPr/>
      <dgm:t>
        <a:bodyPr/>
        <a:lstStyle/>
        <a:p>
          <a:endParaRPr lang="el-GR" sz="1500">
            <a:latin typeface="Myriad Pro" pitchFamily="34" charset="0"/>
          </a:endParaRPr>
        </a:p>
      </dgm:t>
    </dgm:pt>
    <dgm:pt modelId="{E141CD8F-320E-4F4F-BB46-609E688D14AD}">
      <dgm:prSet phldrT="[Κείμενο]" custT="1"/>
      <dgm:spPr/>
      <dgm:t>
        <a:bodyPr/>
        <a:lstStyle/>
        <a:p>
          <a:r>
            <a:rPr lang="en-US" sz="1600" dirty="0" smtClean="0">
              <a:latin typeface="Myriad Pro" pitchFamily="34" charset="0"/>
            </a:rPr>
            <a:t>convenes the meetings of the Board and the Executive Committee, proposes topics on the agenda and signs the minutes of the meetings and the decisions of KEDE bodies</a:t>
          </a:r>
          <a:endParaRPr lang="el-GR" sz="1600"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custT="1"/>
      <dgm:spPr/>
      <dgm:t>
        <a:bodyPr/>
        <a:lstStyle/>
        <a:p>
          <a:endParaRPr lang="el-GR" sz="1500">
            <a:latin typeface="Myriad Pro" pitchFamily="34" charset="0"/>
          </a:endParaRPr>
        </a:p>
      </dgm:t>
    </dgm:pt>
    <dgm:pt modelId="{BA672539-A490-4710-9234-3F24856354B0}">
      <dgm:prSet custT="1"/>
      <dgm:spPr/>
      <dgm:t>
        <a:bodyPr/>
        <a:lstStyle/>
        <a:p>
          <a:r>
            <a:rPr lang="en-GB" sz="1600" dirty="0" smtClean="0">
              <a:latin typeface="Myriad Pro" pitchFamily="34" charset="0"/>
            </a:rPr>
            <a:t>signs payment orders</a:t>
          </a:r>
          <a:endParaRPr lang="el-GR" sz="1600" dirty="0">
            <a:latin typeface="Myriad Pro" pitchFamily="34" charset="0"/>
          </a:endParaRPr>
        </a:p>
      </dgm:t>
    </dgm:pt>
    <dgm:pt modelId="{5F592E71-9E80-4636-9AFA-AA9FD307E233}" type="parTrans" cxnId="{EF32A72A-A8FA-425C-ABEF-D5222E65958F}">
      <dgm:prSet/>
      <dgm:spPr/>
      <dgm:t>
        <a:bodyPr/>
        <a:lstStyle/>
        <a:p>
          <a:endParaRPr lang="el-GR"/>
        </a:p>
      </dgm:t>
    </dgm:pt>
    <dgm:pt modelId="{34E86E4E-91E7-4304-9DC0-F77E26DFD5F2}" type="sibTrans" cxnId="{EF32A72A-A8FA-425C-ABEF-D5222E65958F}">
      <dgm:prSet custT="1"/>
      <dgm:spPr/>
      <dgm:t>
        <a:bodyPr/>
        <a:lstStyle/>
        <a:p>
          <a:endParaRPr lang="el-GR" sz="1500">
            <a:latin typeface="Myriad Pro" pitchFamily="34" charset="0"/>
          </a:endParaRPr>
        </a:p>
      </dgm:t>
    </dgm:pt>
    <dgm:pt modelId="{061517CC-55AD-4AAD-A5D1-44968CAFE559}">
      <dgm:prSet custT="1"/>
      <dgm:spPr/>
      <dgm:t>
        <a:bodyPr/>
        <a:lstStyle/>
        <a:p>
          <a:r>
            <a:rPr lang="en-US" sz="1600" dirty="0" smtClean="0">
              <a:latin typeface="Myriad Pro" pitchFamily="34" charset="0"/>
            </a:rPr>
            <a:t>he is head of KEDE personnel</a:t>
          </a:r>
          <a:endParaRPr lang="el-GR" sz="1600" dirty="0">
            <a:latin typeface="Myriad Pro" pitchFamily="34" charset="0"/>
          </a:endParaRPr>
        </a:p>
      </dgm:t>
    </dgm:pt>
    <dgm:pt modelId="{D4D27DA2-FF16-44A1-920F-3E5C0CF6205C}" type="parTrans" cxnId="{C3CE8A1D-2823-47BE-9578-197C8355CD97}">
      <dgm:prSet/>
      <dgm:spPr/>
      <dgm:t>
        <a:bodyPr/>
        <a:lstStyle/>
        <a:p>
          <a:endParaRPr lang="el-GR"/>
        </a:p>
      </dgm:t>
    </dgm:pt>
    <dgm:pt modelId="{69785ACB-1A33-453E-B170-E346B90DC379}" type="sibTrans" cxnId="{C3CE8A1D-2823-47BE-9578-197C8355CD97}">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6">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5"/>
      <dgm:spPr/>
      <dgm:t>
        <a:bodyPr/>
        <a:lstStyle/>
        <a:p>
          <a:endParaRPr lang="el-GR"/>
        </a:p>
      </dgm:t>
    </dgm:pt>
    <dgm:pt modelId="{B4948ABA-8523-4513-8A8F-BC03117F18C8}" type="pres">
      <dgm:prSet presAssocID="{EB7B11ED-85AA-49A6-8AE7-53B3786BD435}" presName="connectorText" presStyleLbl="sibTrans2D1" presStyleIdx="0" presStyleCnt="5"/>
      <dgm:spPr/>
      <dgm:t>
        <a:bodyPr/>
        <a:lstStyle/>
        <a:p>
          <a:endParaRPr lang="el-GR"/>
        </a:p>
      </dgm:t>
    </dgm:pt>
    <dgm:pt modelId="{0F0C0C71-5C17-4C25-8EAD-D57DE3FD73C8}" type="pres">
      <dgm:prSet presAssocID="{8FC63797-3AD5-4F45-B32F-AFEE69388B33}" presName="node" presStyleLbl="node1" presStyleIdx="1" presStyleCnt="6">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5"/>
      <dgm:spPr/>
      <dgm:t>
        <a:bodyPr/>
        <a:lstStyle/>
        <a:p>
          <a:endParaRPr lang="el-GR"/>
        </a:p>
      </dgm:t>
    </dgm:pt>
    <dgm:pt modelId="{B7AD8B59-06DB-4E1C-85CA-A136340C7640}" type="pres">
      <dgm:prSet presAssocID="{F0D8224E-44CE-4BE3-A551-BC2F16BA8FF5}" presName="connectorText" presStyleLbl="sibTrans2D1" presStyleIdx="1" presStyleCnt="5"/>
      <dgm:spPr/>
      <dgm:t>
        <a:bodyPr/>
        <a:lstStyle/>
        <a:p>
          <a:endParaRPr lang="el-GR"/>
        </a:p>
      </dgm:t>
    </dgm:pt>
    <dgm:pt modelId="{FA4342E2-BA30-4634-80AE-A4A71B85A081}" type="pres">
      <dgm:prSet presAssocID="{CBD4E55F-1A30-4119-8CCE-280053F599FD}" presName="node" presStyleLbl="node1" presStyleIdx="2" presStyleCnt="6">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5"/>
      <dgm:spPr/>
      <dgm:t>
        <a:bodyPr/>
        <a:lstStyle/>
        <a:p>
          <a:endParaRPr lang="el-GR"/>
        </a:p>
      </dgm:t>
    </dgm:pt>
    <dgm:pt modelId="{5BE6A159-23C9-4CCF-9CC4-9F7C818D02FF}" type="pres">
      <dgm:prSet presAssocID="{DCED34C5-AEE0-4BDD-AA1D-26CC786D0403}" presName="connectorText" presStyleLbl="sibTrans2D1" presStyleIdx="2" presStyleCnt="5"/>
      <dgm:spPr/>
      <dgm:t>
        <a:bodyPr/>
        <a:lstStyle/>
        <a:p>
          <a:endParaRPr lang="el-GR"/>
        </a:p>
      </dgm:t>
    </dgm:pt>
    <dgm:pt modelId="{8A0C0B9E-C924-413C-BAF4-D59B21A6171B}" type="pres">
      <dgm:prSet presAssocID="{E141CD8F-320E-4F4F-BB46-609E688D14AD}" presName="node" presStyleLbl="node1" presStyleIdx="3" presStyleCnt="6" custScaleY="131510">
        <dgm:presLayoutVars>
          <dgm:bulletEnabled val="1"/>
        </dgm:presLayoutVars>
      </dgm:prSet>
      <dgm:spPr/>
      <dgm:t>
        <a:bodyPr/>
        <a:lstStyle/>
        <a:p>
          <a:endParaRPr lang="el-GR"/>
        </a:p>
      </dgm:t>
    </dgm:pt>
    <dgm:pt modelId="{2FF64F84-A6F2-4D59-A01B-4F6F78713075}" type="pres">
      <dgm:prSet presAssocID="{3900FEDB-CA8C-4E71-957C-0E3117D66CB5}" presName="sibTrans" presStyleLbl="sibTrans2D1" presStyleIdx="3" presStyleCnt="5"/>
      <dgm:spPr/>
      <dgm:t>
        <a:bodyPr/>
        <a:lstStyle/>
        <a:p>
          <a:endParaRPr lang="el-GR"/>
        </a:p>
      </dgm:t>
    </dgm:pt>
    <dgm:pt modelId="{F52C25AD-7D40-4270-8B6C-8B5CF29A859C}" type="pres">
      <dgm:prSet presAssocID="{3900FEDB-CA8C-4E71-957C-0E3117D66CB5}" presName="connectorText" presStyleLbl="sibTrans2D1" presStyleIdx="3" presStyleCnt="5"/>
      <dgm:spPr/>
      <dgm:t>
        <a:bodyPr/>
        <a:lstStyle/>
        <a:p>
          <a:endParaRPr lang="el-GR"/>
        </a:p>
      </dgm:t>
    </dgm:pt>
    <dgm:pt modelId="{242C6769-6621-437D-B8E7-0637B9633474}" type="pres">
      <dgm:prSet presAssocID="{BA672539-A490-4710-9234-3F24856354B0}" presName="node" presStyleLbl="node1" presStyleIdx="4" presStyleCnt="6">
        <dgm:presLayoutVars>
          <dgm:bulletEnabled val="1"/>
        </dgm:presLayoutVars>
      </dgm:prSet>
      <dgm:spPr/>
      <dgm:t>
        <a:bodyPr/>
        <a:lstStyle/>
        <a:p>
          <a:endParaRPr lang="el-GR"/>
        </a:p>
      </dgm:t>
    </dgm:pt>
    <dgm:pt modelId="{5ED8454C-8BDA-4659-811C-BF5D9774338E}" type="pres">
      <dgm:prSet presAssocID="{34E86E4E-91E7-4304-9DC0-F77E26DFD5F2}" presName="sibTrans" presStyleLbl="sibTrans2D1" presStyleIdx="4" presStyleCnt="5"/>
      <dgm:spPr/>
      <dgm:t>
        <a:bodyPr/>
        <a:lstStyle/>
        <a:p>
          <a:endParaRPr lang="el-GR"/>
        </a:p>
      </dgm:t>
    </dgm:pt>
    <dgm:pt modelId="{B808BEA1-050F-449F-84AF-FC9B261C037B}" type="pres">
      <dgm:prSet presAssocID="{34E86E4E-91E7-4304-9DC0-F77E26DFD5F2}" presName="connectorText" presStyleLbl="sibTrans2D1" presStyleIdx="4" presStyleCnt="5"/>
      <dgm:spPr/>
      <dgm:t>
        <a:bodyPr/>
        <a:lstStyle/>
        <a:p>
          <a:endParaRPr lang="el-GR"/>
        </a:p>
      </dgm:t>
    </dgm:pt>
    <dgm:pt modelId="{5B8D67EE-ADCC-49C4-A609-0775F942240D}" type="pres">
      <dgm:prSet presAssocID="{061517CC-55AD-4AAD-A5D1-44968CAFE559}" presName="node" presStyleLbl="node1" presStyleIdx="5" presStyleCnt="6">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6342522F-1AF3-444B-9FA0-9F0E680DFBE1}" type="presOf" srcId="{061517CC-55AD-4AAD-A5D1-44968CAFE559}" destId="{5B8D67EE-ADCC-49C4-A609-0775F942240D}" srcOrd="0" destOrd="0" presId="urn:microsoft.com/office/officeart/2005/8/layout/process5"/>
    <dgm:cxn modelId="{40D23A5B-BBCA-4D7A-81CB-53B58BB8EB5B}" type="presOf" srcId="{CBD4E55F-1A30-4119-8CCE-280053F599FD}" destId="{FA4342E2-BA30-4634-80AE-A4A71B85A081}" srcOrd="0" destOrd="0" presId="urn:microsoft.com/office/officeart/2005/8/layout/process5"/>
    <dgm:cxn modelId="{0DEF6B8B-8F8B-4978-8202-68AB275D52ED}" srcId="{749D2E35-E8ED-45AB-B331-877B38CBA95D}" destId="{CBD4E55F-1A30-4119-8CCE-280053F599FD}" srcOrd="2" destOrd="0" parTransId="{8F7168B7-7487-4C94-A0FF-D79408F3DB7A}" sibTransId="{DCED34C5-AEE0-4BDD-AA1D-26CC786D0403}"/>
    <dgm:cxn modelId="{271D7C14-9D3A-46CB-B7C3-3F2121001827}" type="presOf" srcId="{8FC63797-3AD5-4F45-B32F-AFEE69388B33}" destId="{0F0C0C71-5C17-4C25-8EAD-D57DE3FD73C8}" srcOrd="0" destOrd="0" presId="urn:microsoft.com/office/officeart/2005/8/layout/process5"/>
    <dgm:cxn modelId="{C3CE8A1D-2823-47BE-9578-197C8355CD97}" srcId="{749D2E35-E8ED-45AB-B331-877B38CBA95D}" destId="{061517CC-55AD-4AAD-A5D1-44968CAFE559}" srcOrd="5" destOrd="0" parTransId="{D4D27DA2-FF16-44A1-920F-3E5C0CF6205C}" sibTransId="{69785ACB-1A33-453E-B170-E346B90DC379}"/>
    <dgm:cxn modelId="{8B062F72-44E7-4335-8D6D-7645C645829D}" type="presOf" srcId="{34E86E4E-91E7-4304-9DC0-F77E26DFD5F2}" destId="{B808BEA1-050F-449F-84AF-FC9B261C037B}" srcOrd="1" destOrd="0" presId="urn:microsoft.com/office/officeart/2005/8/layout/process5"/>
    <dgm:cxn modelId="{25C2F3BC-4E20-4392-89F5-1DB9B49F1099}" type="presOf" srcId="{34E86E4E-91E7-4304-9DC0-F77E26DFD5F2}" destId="{5ED8454C-8BDA-4659-811C-BF5D9774338E}" srcOrd="0" destOrd="0" presId="urn:microsoft.com/office/officeart/2005/8/layout/process5"/>
    <dgm:cxn modelId="{5A4DB611-6080-4C2F-96B4-B38FB25FA094}" srcId="{749D2E35-E8ED-45AB-B331-877B38CBA95D}" destId="{8FC63797-3AD5-4F45-B32F-AFEE69388B33}" srcOrd="1" destOrd="0" parTransId="{AEDE7482-15FF-4D79-9516-7DEE8DEE0A3D}" sibTransId="{F0D8224E-44CE-4BE3-A551-BC2F16BA8FF5}"/>
    <dgm:cxn modelId="{D96738A3-7AC3-446F-9B29-5AD995BB0E2A}" type="presOf" srcId="{3900FEDB-CA8C-4E71-957C-0E3117D66CB5}" destId="{F52C25AD-7D40-4270-8B6C-8B5CF29A859C}" srcOrd="1" destOrd="0" presId="urn:microsoft.com/office/officeart/2005/8/layout/process5"/>
    <dgm:cxn modelId="{EF32A72A-A8FA-425C-ABEF-D5222E65958F}" srcId="{749D2E35-E8ED-45AB-B331-877B38CBA95D}" destId="{BA672539-A490-4710-9234-3F24856354B0}" srcOrd="4" destOrd="0" parTransId="{5F592E71-9E80-4636-9AFA-AA9FD307E233}" sibTransId="{34E86E4E-91E7-4304-9DC0-F77E26DFD5F2}"/>
    <dgm:cxn modelId="{BB2213A9-42DA-4D78-95E5-4643200C86B1}" type="presOf" srcId="{F0D8224E-44CE-4BE3-A551-BC2F16BA8FF5}" destId="{A7DA815A-3DAC-4E32-8C07-3B15C1140F3B}" srcOrd="0" destOrd="0" presId="urn:microsoft.com/office/officeart/2005/8/layout/process5"/>
    <dgm:cxn modelId="{970647E3-CA63-411D-8C66-B5E59FA63635}" type="presOf" srcId="{3900FEDB-CA8C-4E71-957C-0E3117D66CB5}" destId="{2FF64F84-A6F2-4D59-A01B-4F6F78713075}" srcOrd="0" destOrd="0" presId="urn:microsoft.com/office/officeart/2005/8/layout/process5"/>
    <dgm:cxn modelId="{EDB79645-6489-45EE-869D-D87094057C5D}" type="presOf" srcId="{749D2E35-E8ED-45AB-B331-877B38CBA95D}" destId="{16B0EDE3-8624-4431-823E-31589925D0CA}" srcOrd="0" destOrd="0" presId="urn:microsoft.com/office/officeart/2005/8/layout/process5"/>
    <dgm:cxn modelId="{3ABED74A-B912-4B3A-8718-1C6C50E1A617}" type="presOf" srcId="{DCED34C5-AEE0-4BDD-AA1D-26CC786D0403}" destId="{FA80CE12-D8D7-4DD1-A671-9E5F3CFCC8ED}" srcOrd="0" destOrd="0" presId="urn:microsoft.com/office/officeart/2005/8/layout/process5"/>
    <dgm:cxn modelId="{D9AFDA7C-BF8A-4A79-BE1A-3E91055E5040}" type="presOf" srcId="{E141CD8F-320E-4F4F-BB46-609E688D14AD}" destId="{8A0C0B9E-C924-413C-BAF4-D59B21A6171B}" srcOrd="0" destOrd="0" presId="urn:microsoft.com/office/officeart/2005/8/layout/process5"/>
    <dgm:cxn modelId="{4500250A-9A8E-4AAF-A102-3522F086C051}" type="presOf" srcId="{F0D8224E-44CE-4BE3-A551-BC2F16BA8FF5}" destId="{B7AD8B59-06DB-4E1C-85CA-A136340C7640}" srcOrd="1" destOrd="0" presId="urn:microsoft.com/office/officeart/2005/8/layout/process5"/>
    <dgm:cxn modelId="{29853EA6-A1D4-4EB4-9C7B-43A4E4C6535C}" type="presOf" srcId="{F9C01B9E-6064-4AC1-9013-54E342984795}" destId="{8AB80338-7B58-4BED-805D-D35ED6D7289E}" srcOrd="0" destOrd="0" presId="urn:microsoft.com/office/officeart/2005/8/layout/process5"/>
    <dgm:cxn modelId="{CFA17BD6-6D6C-4D13-A737-EC4E31EAE581}" type="presOf" srcId="{EB7B11ED-85AA-49A6-8AE7-53B3786BD435}" destId="{B4948ABA-8523-4513-8A8F-BC03117F18C8}" srcOrd="1" destOrd="0" presId="urn:microsoft.com/office/officeart/2005/8/layout/process5"/>
    <dgm:cxn modelId="{B314EE10-F4AC-46E4-8E4D-0A97AF7DC767}" type="presOf" srcId="{BA672539-A490-4710-9234-3F24856354B0}" destId="{242C6769-6621-437D-B8E7-0637B9633474}" srcOrd="0" destOrd="0" presId="urn:microsoft.com/office/officeart/2005/8/layout/process5"/>
    <dgm:cxn modelId="{BB16FCE7-0B54-4315-9ADE-9FD96CC299C2}" type="presOf" srcId="{EB7B11ED-85AA-49A6-8AE7-53B3786BD435}" destId="{60987D51-165C-485E-A077-B4960DF569FE}" srcOrd="0" destOrd="0" presId="urn:microsoft.com/office/officeart/2005/8/layout/process5"/>
    <dgm:cxn modelId="{CDF8254A-C67A-4496-ADFF-FA19AD7E2039}" type="presOf" srcId="{DCED34C5-AEE0-4BDD-AA1D-26CC786D0403}" destId="{5BE6A159-23C9-4CCF-9CC4-9F7C818D02FF}" srcOrd="1"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4C1DF498-C42C-41FB-B28F-89A606B302A8}" type="presParOf" srcId="{16B0EDE3-8624-4431-823E-31589925D0CA}" destId="{8AB80338-7B58-4BED-805D-D35ED6D7289E}" srcOrd="0" destOrd="0" presId="urn:microsoft.com/office/officeart/2005/8/layout/process5"/>
    <dgm:cxn modelId="{A7EFCD4B-8A68-4DE4-9552-258197AE265C}" type="presParOf" srcId="{16B0EDE3-8624-4431-823E-31589925D0CA}" destId="{60987D51-165C-485E-A077-B4960DF569FE}" srcOrd="1" destOrd="0" presId="urn:microsoft.com/office/officeart/2005/8/layout/process5"/>
    <dgm:cxn modelId="{7A3A1214-8FB9-4337-A20A-86577A4AE425}" type="presParOf" srcId="{60987D51-165C-485E-A077-B4960DF569FE}" destId="{B4948ABA-8523-4513-8A8F-BC03117F18C8}" srcOrd="0" destOrd="0" presId="urn:microsoft.com/office/officeart/2005/8/layout/process5"/>
    <dgm:cxn modelId="{3F1A3E5E-EE70-46C9-A003-D644964A5F67}" type="presParOf" srcId="{16B0EDE3-8624-4431-823E-31589925D0CA}" destId="{0F0C0C71-5C17-4C25-8EAD-D57DE3FD73C8}" srcOrd="2" destOrd="0" presId="urn:microsoft.com/office/officeart/2005/8/layout/process5"/>
    <dgm:cxn modelId="{AE6AFA92-5AD0-4826-9C97-C3F6A87A0199}" type="presParOf" srcId="{16B0EDE3-8624-4431-823E-31589925D0CA}" destId="{A7DA815A-3DAC-4E32-8C07-3B15C1140F3B}" srcOrd="3" destOrd="0" presId="urn:microsoft.com/office/officeart/2005/8/layout/process5"/>
    <dgm:cxn modelId="{52847794-2F51-482D-8450-498AF456880B}" type="presParOf" srcId="{A7DA815A-3DAC-4E32-8C07-3B15C1140F3B}" destId="{B7AD8B59-06DB-4E1C-85CA-A136340C7640}" srcOrd="0" destOrd="0" presId="urn:microsoft.com/office/officeart/2005/8/layout/process5"/>
    <dgm:cxn modelId="{D6B43E8F-C81B-4587-BC05-729A3F2648B2}" type="presParOf" srcId="{16B0EDE3-8624-4431-823E-31589925D0CA}" destId="{FA4342E2-BA30-4634-80AE-A4A71B85A081}" srcOrd="4" destOrd="0" presId="urn:microsoft.com/office/officeart/2005/8/layout/process5"/>
    <dgm:cxn modelId="{1FE18F03-EC76-4CA6-845A-ABAF6D531E97}" type="presParOf" srcId="{16B0EDE3-8624-4431-823E-31589925D0CA}" destId="{FA80CE12-D8D7-4DD1-A671-9E5F3CFCC8ED}" srcOrd="5" destOrd="0" presId="urn:microsoft.com/office/officeart/2005/8/layout/process5"/>
    <dgm:cxn modelId="{375AEDA4-FFAC-4C2D-BF52-8EA9816E83F0}" type="presParOf" srcId="{FA80CE12-D8D7-4DD1-A671-9E5F3CFCC8ED}" destId="{5BE6A159-23C9-4CCF-9CC4-9F7C818D02FF}" srcOrd="0" destOrd="0" presId="urn:microsoft.com/office/officeart/2005/8/layout/process5"/>
    <dgm:cxn modelId="{51DDA7EF-FE4F-4A22-AEDC-1487EB72B5ED}" type="presParOf" srcId="{16B0EDE3-8624-4431-823E-31589925D0CA}" destId="{8A0C0B9E-C924-413C-BAF4-D59B21A6171B}" srcOrd="6" destOrd="0" presId="urn:microsoft.com/office/officeart/2005/8/layout/process5"/>
    <dgm:cxn modelId="{BA4A4CA3-1BB8-4E4E-B87F-4F7A7054A56E}" type="presParOf" srcId="{16B0EDE3-8624-4431-823E-31589925D0CA}" destId="{2FF64F84-A6F2-4D59-A01B-4F6F78713075}" srcOrd="7" destOrd="0" presId="urn:microsoft.com/office/officeart/2005/8/layout/process5"/>
    <dgm:cxn modelId="{CB1BD61A-D414-416E-B4D1-415DD5782826}" type="presParOf" srcId="{2FF64F84-A6F2-4D59-A01B-4F6F78713075}" destId="{F52C25AD-7D40-4270-8B6C-8B5CF29A859C}" srcOrd="0" destOrd="0" presId="urn:microsoft.com/office/officeart/2005/8/layout/process5"/>
    <dgm:cxn modelId="{CB7CC6D7-CC05-4B58-A52B-F3B3C1C7B079}" type="presParOf" srcId="{16B0EDE3-8624-4431-823E-31589925D0CA}" destId="{242C6769-6621-437D-B8E7-0637B9633474}" srcOrd="8" destOrd="0" presId="urn:microsoft.com/office/officeart/2005/8/layout/process5"/>
    <dgm:cxn modelId="{D557469F-7F26-4774-97B6-7A415AB85522}" type="presParOf" srcId="{16B0EDE3-8624-4431-823E-31589925D0CA}" destId="{5ED8454C-8BDA-4659-811C-BF5D9774338E}" srcOrd="9" destOrd="0" presId="urn:microsoft.com/office/officeart/2005/8/layout/process5"/>
    <dgm:cxn modelId="{56DF082F-0413-4B69-B058-EACE082D66EB}" type="presParOf" srcId="{5ED8454C-8BDA-4659-811C-BF5D9774338E}" destId="{B808BEA1-050F-449F-84AF-FC9B261C037B}" srcOrd="0" destOrd="0" presId="urn:microsoft.com/office/officeart/2005/8/layout/process5"/>
    <dgm:cxn modelId="{C269D956-6258-4BD3-B4B6-38E9A1D196A4}" type="presParOf" srcId="{16B0EDE3-8624-4431-823E-31589925D0CA}" destId="{5B8D67EE-ADCC-49C4-A609-0775F942240D}"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9D2E35-E8ED-45AB-B331-877B38CBA95D}" type="doc">
      <dgm:prSet loTypeId="urn:microsoft.com/office/officeart/2005/8/layout/process5" loCatId="process" qsTypeId="urn:microsoft.com/office/officeart/2005/8/quickstyle/3d2" qsCatId="3D" csTypeId="urn:microsoft.com/office/officeart/2005/8/colors/colorful3" csCatId="colorful" phldr="1"/>
      <dgm:spPr/>
      <dgm:t>
        <a:bodyPr/>
        <a:lstStyle/>
        <a:p>
          <a:endParaRPr lang="el-GR"/>
        </a:p>
      </dgm:t>
    </dgm:pt>
    <dgm:pt modelId="{F9C01B9E-6064-4AC1-9013-54E342984795}">
      <dgm:prSet phldrT="[Κείμενο]" custT="1"/>
      <dgm:spPr/>
      <dgm:t>
        <a:bodyPr/>
        <a:lstStyle/>
        <a:p>
          <a:r>
            <a:rPr lang="en-US" sz="1800" dirty="0" smtClean="0">
              <a:solidFill>
                <a:schemeClr val="accent2">
                  <a:lumMod val="60000"/>
                  <a:lumOff val="40000"/>
                </a:schemeClr>
              </a:solidFill>
              <a:latin typeface="Myriad Pro" pitchFamily="34" charset="0"/>
            </a:rPr>
            <a:t>KEDE Supervisory Council</a:t>
          </a:r>
          <a:r>
            <a:rPr lang="el-GR" sz="1800" dirty="0" smtClean="0">
              <a:solidFill>
                <a:schemeClr val="accent2">
                  <a:lumMod val="60000"/>
                  <a:lumOff val="40000"/>
                </a:schemeClr>
              </a:solidFill>
              <a:latin typeface="Myriad Pro" pitchFamily="34" charset="0"/>
            </a:rPr>
            <a:t>:</a:t>
          </a:r>
          <a:endParaRPr lang="el-GR" sz="1800" dirty="0">
            <a:solidFill>
              <a:schemeClr val="accent2">
                <a:lumMod val="60000"/>
                <a:lumOff val="40000"/>
              </a:schemeClr>
            </a:solidFill>
            <a:latin typeface="Myriad Pro" pitchFamily="34" charset="0"/>
          </a:endParaRPr>
        </a:p>
      </dgm:t>
    </dgm:pt>
    <dgm:pt modelId="{E03F62F8-7FE3-4457-8C5E-E73AF1D720B2}" type="parTrans" cxnId="{DC83F52F-6A9C-4D3F-9E5A-B9F7407503C2}">
      <dgm:prSet/>
      <dgm:spPr/>
      <dgm:t>
        <a:bodyPr/>
        <a:lstStyle/>
        <a:p>
          <a:endParaRPr lang="el-GR"/>
        </a:p>
      </dgm:t>
    </dgm:pt>
    <dgm:pt modelId="{EB7B11ED-85AA-49A6-8AE7-53B3786BD435}" type="sibTrans" cxnId="{DC83F52F-6A9C-4D3F-9E5A-B9F7407503C2}">
      <dgm:prSet custT="1"/>
      <dgm:spPr/>
      <dgm:t>
        <a:bodyPr/>
        <a:lstStyle/>
        <a:p>
          <a:endParaRPr lang="el-GR" sz="1800">
            <a:latin typeface="Myriad Pro" pitchFamily="34" charset="0"/>
          </a:endParaRPr>
        </a:p>
      </dgm:t>
    </dgm:pt>
    <dgm:pt modelId="{8FC63797-3AD5-4F45-B32F-AFEE69388B33}">
      <dgm:prSet phldrT="[Κείμενο]" custT="1"/>
      <dgm:spPr/>
      <dgm:t>
        <a:bodyPr/>
        <a:lstStyle/>
        <a:p>
          <a:r>
            <a:rPr lang="en-US" sz="1800" dirty="0" smtClean="0">
              <a:latin typeface="Myriad Pro" pitchFamily="34" charset="0"/>
            </a:rPr>
            <a:t>meets every 3 months and whenever there are grounds</a:t>
          </a:r>
          <a:endParaRPr lang="el-GR" sz="1800" dirty="0">
            <a:latin typeface="Myriad Pro" pitchFamily="34" charset="0"/>
          </a:endParaRPr>
        </a:p>
      </dgm:t>
    </dgm:pt>
    <dgm:pt modelId="{AEDE7482-15FF-4D79-9516-7DEE8DEE0A3D}" type="parTrans" cxnId="{5A4DB611-6080-4C2F-96B4-B38FB25FA094}">
      <dgm:prSet/>
      <dgm:spPr/>
      <dgm:t>
        <a:bodyPr/>
        <a:lstStyle/>
        <a:p>
          <a:endParaRPr lang="el-GR"/>
        </a:p>
      </dgm:t>
    </dgm:pt>
    <dgm:pt modelId="{F0D8224E-44CE-4BE3-A551-BC2F16BA8FF5}" type="sibTrans" cxnId="{5A4DB611-6080-4C2F-96B4-B38FB25FA094}">
      <dgm:prSet custT="1"/>
      <dgm:spPr/>
      <dgm:t>
        <a:bodyPr/>
        <a:lstStyle/>
        <a:p>
          <a:endParaRPr lang="el-GR" sz="1800">
            <a:latin typeface="Myriad Pro" pitchFamily="34" charset="0"/>
          </a:endParaRPr>
        </a:p>
      </dgm:t>
    </dgm:pt>
    <dgm:pt modelId="{CBD4E55F-1A30-4119-8CCE-280053F599FD}">
      <dgm:prSet phldrT="[Κείμενο]" custT="1"/>
      <dgm:spPr/>
      <dgm:t>
        <a:bodyPr/>
        <a:lstStyle/>
        <a:p>
          <a:r>
            <a:rPr lang="en-US" sz="1800" dirty="0" smtClean="0">
              <a:latin typeface="Myriad Pro" pitchFamily="34" charset="0"/>
            </a:rPr>
            <a:t>exercises control over the financial management of KEDE</a:t>
          </a:r>
          <a:endParaRPr lang="el-GR" sz="1800" dirty="0">
            <a:latin typeface="Myriad Pro" pitchFamily="34" charset="0"/>
          </a:endParaRPr>
        </a:p>
      </dgm:t>
    </dgm:pt>
    <dgm:pt modelId="{8F7168B7-7487-4C94-A0FF-D79408F3DB7A}" type="parTrans" cxnId="{0DEF6B8B-8F8B-4978-8202-68AB275D52ED}">
      <dgm:prSet/>
      <dgm:spPr/>
      <dgm:t>
        <a:bodyPr/>
        <a:lstStyle/>
        <a:p>
          <a:endParaRPr lang="el-GR"/>
        </a:p>
      </dgm:t>
    </dgm:pt>
    <dgm:pt modelId="{DCED34C5-AEE0-4BDD-AA1D-26CC786D0403}" type="sibTrans" cxnId="{0DEF6B8B-8F8B-4978-8202-68AB275D52ED}">
      <dgm:prSet custT="1"/>
      <dgm:spPr/>
      <dgm:t>
        <a:bodyPr/>
        <a:lstStyle/>
        <a:p>
          <a:endParaRPr lang="el-GR" sz="1800">
            <a:latin typeface="Myriad Pro" pitchFamily="34" charset="0"/>
          </a:endParaRPr>
        </a:p>
      </dgm:t>
    </dgm:pt>
    <dgm:pt modelId="{E141CD8F-320E-4F4F-BB46-609E688D14AD}">
      <dgm:prSet phldrT="[Κείμενο]" custT="1"/>
      <dgm:spPr/>
      <dgm:t>
        <a:bodyPr/>
        <a:lstStyle/>
        <a:p>
          <a:r>
            <a:rPr lang="en-US" sz="1800" strike="noStrike" dirty="0" smtClean="0">
              <a:solidFill>
                <a:srgbClr val="FF0000"/>
              </a:solidFill>
              <a:latin typeface="Myriad Pro" pitchFamily="34" charset="0"/>
            </a:rPr>
            <a:t> </a:t>
          </a:r>
          <a:r>
            <a:rPr lang="en-US" sz="1800" dirty="0" smtClean="0">
              <a:latin typeface="Myriad Pro" pitchFamily="34" charset="0"/>
            </a:rPr>
            <a:t>expresses</a:t>
          </a:r>
          <a:r>
            <a:rPr lang="en-US" sz="1800" strike="noStrike" dirty="0" smtClean="0">
              <a:solidFill>
                <a:srgbClr val="FF0000"/>
              </a:solidFill>
              <a:latin typeface="Myriad Pro" pitchFamily="34" charset="0"/>
            </a:rPr>
            <a:t> </a:t>
          </a:r>
          <a:r>
            <a:rPr lang="en-US" sz="1800" strike="noStrike" dirty="0" smtClean="0">
              <a:latin typeface="Myriad Pro" pitchFamily="34" charset="0"/>
            </a:rPr>
            <a:t>its </a:t>
          </a:r>
          <a:r>
            <a:rPr lang="en-US" sz="1800" dirty="0" smtClean="0">
              <a:latin typeface="Myriad Pro" pitchFamily="34" charset="0"/>
            </a:rPr>
            <a:t>views on KEDE financial report</a:t>
          </a:r>
          <a:endParaRPr lang="el-GR" sz="1800" dirty="0">
            <a:latin typeface="Myriad Pro" pitchFamily="34" charset="0"/>
          </a:endParaRPr>
        </a:p>
      </dgm:t>
    </dgm:pt>
    <dgm:pt modelId="{A16B6CD8-DD02-4115-B138-CD529B54ACB0}" type="parTrans" cxnId="{ADD35C7A-4987-45A2-9694-E9759C7C20B6}">
      <dgm:prSet/>
      <dgm:spPr/>
      <dgm:t>
        <a:bodyPr/>
        <a:lstStyle/>
        <a:p>
          <a:endParaRPr lang="el-GR"/>
        </a:p>
      </dgm:t>
    </dgm:pt>
    <dgm:pt modelId="{3900FEDB-CA8C-4E71-957C-0E3117D66CB5}" type="sibTrans" cxnId="{ADD35C7A-4987-45A2-9694-E9759C7C20B6}">
      <dgm:prSet/>
      <dgm:spPr/>
      <dgm:t>
        <a:bodyPr/>
        <a:lstStyle/>
        <a:p>
          <a:endParaRPr lang="el-GR"/>
        </a:p>
      </dgm:t>
    </dgm:pt>
    <dgm:pt modelId="{16B0EDE3-8624-4431-823E-31589925D0CA}" type="pres">
      <dgm:prSet presAssocID="{749D2E35-E8ED-45AB-B331-877B38CBA95D}" presName="diagram" presStyleCnt="0">
        <dgm:presLayoutVars>
          <dgm:dir/>
          <dgm:resizeHandles val="exact"/>
        </dgm:presLayoutVars>
      </dgm:prSet>
      <dgm:spPr/>
      <dgm:t>
        <a:bodyPr/>
        <a:lstStyle/>
        <a:p>
          <a:endParaRPr lang="el-GR"/>
        </a:p>
      </dgm:t>
    </dgm:pt>
    <dgm:pt modelId="{8AB80338-7B58-4BED-805D-D35ED6D7289E}" type="pres">
      <dgm:prSet presAssocID="{F9C01B9E-6064-4AC1-9013-54E342984795}" presName="node" presStyleLbl="node1" presStyleIdx="0" presStyleCnt="4">
        <dgm:presLayoutVars>
          <dgm:bulletEnabled val="1"/>
        </dgm:presLayoutVars>
      </dgm:prSet>
      <dgm:spPr/>
      <dgm:t>
        <a:bodyPr/>
        <a:lstStyle/>
        <a:p>
          <a:endParaRPr lang="el-GR"/>
        </a:p>
      </dgm:t>
    </dgm:pt>
    <dgm:pt modelId="{60987D51-165C-485E-A077-B4960DF569FE}" type="pres">
      <dgm:prSet presAssocID="{EB7B11ED-85AA-49A6-8AE7-53B3786BD435}" presName="sibTrans" presStyleLbl="sibTrans2D1" presStyleIdx="0" presStyleCnt="3"/>
      <dgm:spPr/>
      <dgm:t>
        <a:bodyPr/>
        <a:lstStyle/>
        <a:p>
          <a:endParaRPr lang="el-GR"/>
        </a:p>
      </dgm:t>
    </dgm:pt>
    <dgm:pt modelId="{B4948ABA-8523-4513-8A8F-BC03117F18C8}" type="pres">
      <dgm:prSet presAssocID="{EB7B11ED-85AA-49A6-8AE7-53B3786BD435}" presName="connectorText" presStyleLbl="sibTrans2D1" presStyleIdx="0" presStyleCnt="3"/>
      <dgm:spPr/>
      <dgm:t>
        <a:bodyPr/>
        <a:lstStyle/>
        <a:p>
          <a:endParaRPr lang="el-GR"/>
        </a:p>
      </dgm:t>
    </dgm:pt>
    <dgm:pt modelId="{0F0C0C71-5C17-4C25-8EAD-D57DE3FD73C8}" type="pres">
      <dgm:prSet presAssocID="{8FC63797-3AD5-4F45-B32F-AFEE69388B33}" presName="node" presStyleLbl="node1" presStyleIdx="1" presStyleCnt="4">
        <dgm:presLayoutVars>
          <dgm:bulletEnabled val="1"/>
        </dgm:presLayoutVars>
      </dgm:prSet>
      <dgm:spPr/>
      <dgm:t>
        <a:bodyPr/>
        <a:lstStyle/>
        <a:p>
          <a:endParaRPr lang="el-GR"/>
        </a:p>
      </dgm:t>
    </dgm:pt>
    <dgm:pt modelId="{A7DA815A-3DAC-4E32-8C07-3B15C1140F3B}" type="pres">
      <dgm:prSet presAssocID="{F0D8224E-44CE-4BE3-A551-BC2F16BA8FF5}" presName="sibTrans" presStyleLbl="sibTrans2D1" presStyleIdx="1" presStyleCnt="3"/>
      <dgm:spPr/>
      <dgm:t>
        <a:bodyPr/>
        <a:lstStyle/>
        <a:p>
          <a:endParaRPr lang="el-GR"/>
        </a:p>
      </dgm:t>
    </dgm:pt>
    <dgm:pt modelId="{B7AD8B59-06DB-4E1C-85CA-A136340C7640}" type="pres">
      <dgm:prSet presAssocID="{F0D8224E-44CE-4BE3-A551-BC2F16BA8FF5}" presName="connectorText" presStyleLbl="sibTrans2D1" presStyleIdx="1" presStyleCnt="3"/>
      <dgm:spPr/>
      <dgm:t>
        <a:bodyPr/>
        <a:lstStyle/>
        <a:p>
          <a:endParaRPr lang="el-GR"/>
        </a:p>
      </dgm:t>
    </dgm:pt>
    <dgm:pt modelId="{FA4342E2-BA30-4634-80AE-A4A71B85A081}" type="pres">
      <dgm:prSet presAssocID="{CBD4E55F-1A30-4119-8CCE-280053F599FD}" presName="node" presStyleLbl="node1" presStyleIdx="2" presStyleCnt="4">
        <dgm:presLayoutVars>
          <dgm:bulletEnabled val="1"/>
        </dgm:presLayoutVars>
      </dgm:prSet>
      <dgm:spPr/>
      <dgm:t>
        <a:bodyPr/>
        <a:lstStyle/>
        <a:p>
          <a:endParaRPr lang="el-GR"/>
        </a:p>
      </dgm:t>
    </dgm:pt>
    <dgm:pt modelId="{FA80CE12-D8D7-4DD1-A671-9E5F3CFCC8ED}" type="pres">
      <dgm:prSet presAssocID="{DCED34C5-AEE0-4BDD-AA1D-26CC786D0403}" presName="sibTrans" presStyleLbl="sibTrans2D1" presStyleIdx="2" presStyleCnt="3"/>
      <dgm:spPr/>
      <dgm:t>
        <a:bodyPr/>
        <a:lstStyle/>
        <a:p>
          <a:endParaRPr lang="el-GR"/>
        </a:p>
      </dgm:t>
    </dgm:pt>
    <dgm:pt modelId="{5BE6A159-23C9-4CCF-9CC4-9F7C818D02FF}" type="pres">
      <dgm:prSet presAssocID="{DCED34C5-AEE0-4BDD-AA1D-26CC786D0403}" presName="connectorText" presStyleLbl="sibTrans2D1" presStyleIdx="2" presStyleCnt="3"/>
      <dgm:spPr/>
      <dgm:t>
        <a:bodyPr/>
        <a:lstStyle/>
        <a:p>
          <a:endParaRPr lang="el-GR"/>
        </a:p>
      </dgm:t>
    </dgm:pt>
    <dgm:pt modelId="{8A0C0B9E-C924-413C-BAF4-D59B21A6171B}" type="pres">
      <dgm:prSet presAssocID="{E141CD8F-320E-4F4F-BB46-609E688D14AD}" presName="node" presStyleLbl="node1" presStyleIdx="3" presStyleCnt="4">
        <dgm:presLayoutVars>
          <dgm:bulletEnabled val="1"/>
        </dgm:presLayoutVars>
      </dgm:prSet>
      <dgm:spPr/>
      <dgm:t>
        <a:bodyPr/>
        <a:lstStyle/>
        <a:p>
          <a:endParaRPr lang="el-GR"/>
        </a:p>
      </dgm:t>
    </dgm:pt>
  </dgm:ptLst>
  <dgm:cxnLst>
    <dgm:cxn modelId="{ADD35C7A-4987-45A2-9694-E9759C7C20B6}" srcId="{749D2E35-E8ED-45AB-B331-877B38CBA95D}" destId="{E141CD8F-320E-4F4F-BB46-609E688D14AD}" srcOrd="3" destOrd="0" parTransId="{A16B6CD8-DD02-4115-B138-CD529B54ACB0}" sibTransId="{3900FEDB-CA8C-4E71-957C-0E3117D66CB5}"/>
    <dgm:cxn modelId="{0DEF6B8B-8F8B-4978-8202-68AB275D52ED}" srcId="{749D2E35-E8ED-45AB-B331-877B38CBA95D}" destId="{CBD4E55F-1A30-4119-8CCE-280053F599FD}" srcOrd="2" destOrd="0" parTransId="{8F7168B7-7487-4C94-A0FF-D79408F3DB7A}" sibTransId="{DCED34C5-AEE0-4BDD-AA1D-26CC786D0403}"/>
    <dgm:cxn modelId="{84CE6867-C422-4AC4-857C-9112167A66A5}" type="presOf" srcId="{CBD4E55F-1A30-4119-8CCE-280053F599FD}" destId="{FA4342E2-BA30-4634-80AE-A4A71B85A081}" srcOrd="0" destOrd="0" presId="urn:microsoft.com/office/officeart/2005/8/layout/process5"/>
    <dgm:cxn modelId="{D7712796-9AB6-4C1B-8700-33D1E7C25EED}" type="presOf" srcId="{749D2E35-E8ED-45AB-B331-877B38CBA95D}" destId="{16B0EDE3-8624-4431-823E-31589925D0CA}" srcOrd="0" destOrd="0" presId="urn:microsoft.com/office/officeart/2005/8/layout/process5"/>
    <dgm:cxn modelId="{4957F8E1-3D4E-4BAA-9D54-8F044C49180A}" type="presOf" srcId="{EB7B11ED-85AA-49A6-8AE7-53B3786BD435}" destId="{60987D51-165C-485E-A077-B4960DF569FE}" srcOrd="0" destOrd="0" presId="urn:microsoft.com/office/officeart/2005/8/layout/process5"/>
    <dgm:cxn modelId="{50910BB4-F590-4CFB-9A55-D43E4496D1D4}" type="presOf" srcId="{DCED34C5-AEE0-4BDD-AA1D-26CC786D0403}" destId="{FA80CE12-D8D7-4DD1-A671-9E5F3CFCC8ED}" srcOrd="0" destOrd="0" presId="urn:microsoft.com/office/officeart/2005/8/layout/process5"/>
    <dgm:cxn modelId="{66DE0C8B-B16C-47CE-9BF8-881C082CD6EC}" type="presOf" srcId="{8FC63797-3AD5-4F45-B32F-AFEE69388B33}" destId="{0F0C0C71-5C17-4C25-8EAD-D57DE3FD73C8}" srcOrd="0" destOrd="0" presId="urn:microsoft.com/office/officeart/2005/8/layout/process5"/>
    <dgm:cxn modelId="{5A4DB611-6080-4C2F-96B4-B38FB25FA094}" srcId="{749D2E35-E8ED-45AB-B331-877B38CBA95D}" destId="{8FC63797-3AD5-4F45-B32F-AFEE69388B33}" srcOrd="1" destOrd="0" parTransId="{AEDE7482-15FF-4D79-9516-7DEE8DEE0A3D}" sibTransId="{F0D8224E-44CE-4BE3-A551-BC2F16BA8FF5}"/>
    <dgm:cxn modelId="{6BCD9F9B-33FD-4513-A1AF-1BFDD6674EF6}" type="presOf" srcId="{E141CD8F-320E-4F4F-BB46-609E688D14AD}" destId="{8A0C0B9E-C924-413C-BAF4-D59B21A6171B}" srcOrd="0" destOrd="0" presId="urn:microsoft.com/office/officeart/2005/8/layout/process5"/>
    <dgm:cxn modelId="{B52A9D6B-3FAA-4CC9-B9C3-5469479A6DD3}" type="presOf" srcId="{F0D8224E-44CE-4BE3-A551-BC2F16BA8FF5}" destId="{A7DA815A-3DAC-4E32-8C07-3B15C1140F3B}" srcOrd="0" destOrd="0" presId="urn:microsoft.com/office/officeart/2005/8/layout/process5"/>
    <dgm:cxn modelId="{4AD6B575-B4A0-40D3-AAEB-3CEF2F3C7DD7}" type="presOf" srcId="{F0D8224E-44CE-4BE3-A551-BC2F16BA8FF5}" destId="{B7AD8B59-06DB-4E1C-85CA-A136340C7640}" srcOrd="1" destOrd="0" presId="urn:microsoft.com/office/officeart/2005/8/layout/process5"/>
    <dgm:cxn modelId="{5FDC81F8-098A-4D1B-A5A3-C73FED6B86CA}" type="presOf" srcId="{EB7B11ED-85AA-49A6-8AE7-53B3786BD435}" destId="{B4948ABA-8523-4513-8A8F-BC03117F18C8}" srcOrd="1" destOrd="0" presId="urn:microsoft.com/office/officeart/2005/8/layout/process5"/>
    <dgm:cxn modelId="{E92568E7-FCA7-4214-A8BB-029D4E3ABD5C}" type="presOf" srcId="{F9C01B9E-6064-4AC1-9013-54E342984795}" destId="{8AB80338-7B58-4BED-805D-D35ED6D7289E}" srcOrd="0" destOrd="0" presId="urn:microsoft.com/office/officeart/2005/8/layout/process5"/>
    <dgm:cxn modelId="{9EA2D736-C500-421E-9F7D-528C82994AC3}" type="presOf" srcId="{DCED34C5-AEE0-4BDD-AA1D-26CC786D0403}" destId="{5BE6A159-23C9-4CCF-9CC4-9F7C818D02FF}" srcOrd="1" destOrd="0" presId="urn:microsoft.com/office/officeart/2005/8/layout/process5"/>
    <dgm:cxn modelId="{DC83F52F-6A9C-4D3F-9E5A-B9F7407503C2}" srcId="{749D2E35-E8ED-45AB-B331-877B38CBA95D}" destId="{F9C01B9E-6064-4AC1-9013-54E342984795}" srcOrd="0" destOrd="0" parTransId="{E03F62F8-7FE3-4457-8C5E-E73AF1D720B2}" sibTransId="{EB7B11ED-85AA-49A6-8AE7-53B3786BD435}"/>
    <dgm:cxn modelId="{87C6F89A-03D4-4E47-8990-4ABA5B2328F1}" type="presParOf" srcId="{16B0EDE3-8624-4431-823E-31589925D0CA}" destId="{8AB80338-7B58-4BED-805D-D35ED6D7289E}" srcOrd="0" destOrd="0" presId="urn:microsoft.com/office/officeart/2005/8/layout/process5"/>
    <dgm:cxn modelId="{5D89EE49-9574-4C67-BFA4-4312DAA1AFEA}" type="presParOf" srcId="{16B0EDE3-8624-4431-823E-31589925D0CA}" destId="{60987D51-165C-485E-A077-B4960DF569FE}" srcOrd="1" destOrd="0" presId="urn:microsoft.com/office/officeart/2005/8/layout/process5"/>
    <dgm:cxn modelId="{7CBDF23F-A145-4099-98A4-66D7E88F23FE}" type="presParOf" srcId="{60987D51-165C-485E-A077-B4960DF569FE}" destId="{B4948ABA-8523-4513-8A8F-BC03117F18C8}" srcOrd="0" destOrd="0" presId="urn:microsoft.com/office/officeart/2005/8/layout/process5"/>
    <dgm:cxn modelId="{9B71CD2F-CF41-4D6B-A403-D1029843DFEF}" type="presParOf" srcId="{16B0EDE3-8624-4431-823E-31589925D0CA}" destId="{0F0C0C71-5C17-4C25-8EAD-D57DE3FD73C8}" srcOrd="2" destOrd="0" presId="urn:microsoft.com/office/officeart/2005/8/layout/process5"/>
    <dgm:cxn modelId="{3AFA9A44-2A96-40E4-8B0E-D384F76A5DE4}" type="presParOf" srcId="{16B0EDE3-8624-4431-823E-31589925D0CA}" destId="{A7DA815A-3DAC-4E32-8C07-3B15C1140F3B}" srcOrd="3" destOrd="0" presId="urn:microsoft.com/office/officeart/2005/8/layout/process5"/>
    <dgm:cxn modelId="{A4BD8465-5DF6-42A2-874E-05DF9623EF06}" type="presParOf" srcId="{A7DA815A-3DAC-4E32-8C07-3B15C1140F3B}" destId="{B7AD8B59-06DB-4E1C-85CA-A136340C7640}" srcOrd="0" destOrd="0" presId="urn:microsoft.com/office/officeart/2005/8/layout/process5"/>
    <dgm:cxn modelId="{76E7F40B-4B10-4FFF-B548-26FD642295E8}" type="presParOf" srcId="{16B0EDE3-8624-4431-823E-31589925D0CA}" destId="{FA4342E2-BA30-4634-80AE-A4A71B85A081}" srcOrd="4" destOrd="0" presId="urn:microsoft.com/office/officeart/2005/8/layout/process5"/>
    <dgm:cxn modelId="{FEC0A4C9-ECC4-4663-A193-E328316DCACF}" type="presParOf" srcId="{16B0EDE3-8624-4431-823E-31589925D0CA}" destId="{FA80CE12-D8D7-4DD1-A671-9E5F3CFCC8ED}" srcOrd="5" destOrd="0" presId="urn:microsoft.com/office/officeart/2005/8/layout/process5"/>
    <dgm:cxn modelId="{3BB3288B-4F2E-4A7F-984F-8C859D1D33B4}" type="presParOf" srcId="{FA80CE12-D8D7-4DD1-A671-9E5F3CFCC8ED}" destId="{5BE6A159-23C9-4CCF-9CC4-9F7C818D02FF}" srcOrd="0" destOrd="0" presId="urn:microsoft.com/office/officeart/2005/8/layout/process5"/>
    <dgm:cxn modelId="{457EC75D-D404-4CE8-9E68-7B62ABD89A49}" type="presParOf" srcId="{16B0EDE3-8624-4431-823E-31589925D0CA}" destId="{8A0C0B9E-C924-413C-BAF4-D59B21A6171B}"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DA0A037-2B74-483A-BFE9-FCDFCE4594BC}" type="doc">
      <dgm:prSet loTypeId="urn:microsoft.com/office/officeart/2005/8/layout/default#12" loCatId="list" qsTypeId="urn:microsoft.com/office/officeart/2005/8/quickstyle/3d2" qsCatId="3D" csTypeId="urn:microsoft.com/office/officeart/2005/8/colors/colorful3" csCatId="colorful" phldr="1"/>
      <dgm:spPr/>
      <dgm:t>
        <a:bodyPr/>
        <a:lstStyle/>
        <a:p>
          <a:endParaRPr lang="el-GR"/>
        </a:p>
      </dgm:t>
    </dgm:pt>
    <dgm:pt modelId="{B50519B7-D49F-4E93-B549-1DB11F4697E8}">
      <dgm:prSet custT="1"/>
      <dgm:spPr/>
      <dgm:t>
        <a:bodyPr/>
        <a:lstStyle/>
        <a:p>
          <a:pPr rtl="0"/>
          <a:r>
            <a:rPr lang="en-US" sz="1600" dirty="0" smtClean="0">
              <a:latin typeface="Myriad Pro" pitchFamily="34" charset="0"/>
            </a:rPr>
            <a:t>Monitoring the current situation, gathering and processing information for every topic</a:t>
          </a:r>
          <a:endParaRPr lang="el-GR" sz="1600" dirty="0">
            <a:latin typeface="Myriad Pro" pitchFamily="34" charset="0"/>
          </a:endParaRPr>
        </a:p>
      </dgm:t>
    </dgm:pt>
    <dgm:pt modelId="{A527F579-EF64-4188-BEAB-A3AC14637DD5}" type="parTrans" cxnId="{80F3D961-5EC2-45FB-8D4F-6AC3D9179530}">
      <dgm:prSet/>
      <dgm:spPr/>
      <dgm:t>
        <a:bodyPr/>
        <a:lstStyle/>
        <a:p>
          <a:endParaRPr lang="el-GR"/>
        </a:p>
      </dgm:t>
    </dgm:pt>
    <dgm:pt modelId="{7E8378BA-C449-4EE2-85DC-385E37E9140D}" type="sibTrans" cxnId="{80F3D961-5EC2-45FB-8D4F-6AC3D9179530}">
      <dgm:prSet/>
      <dgm:spPr/>
      <dgm:t>
        <a:bodyPr/>
        <a:lstStyle/>
        <a:p>
          <a:endParaRPr lang="el-GR"/>
        </a:p>
      </dgm:t>
    </dgm:pt>
    <dgm:pt modelId="{ECB7869B-EE36-4A84-B4A4-979397617B74}">
      <dgm:prSet custT="1"/>
      <dgm:spPr/>
      <dgm:t>
        <a:bodyPr/>
        <a:lstStyle/>
        <a:p>
          <a:pPr rtl="0"/>
          <a:r>
            <a:rPr lang="en-US" sz="1600" dirty="0" smtClean="0">
              <a:latin typeface="Myriad Pro" pitchFamily="34" charset="0"/>
            </a:rPr>
            <a:t>Support of the thematic committees and the representatives of KEDE</a:t>
          </a:r>
          <a:endParaRPr lang="el-GR" sz="1600" dirty="0">
            <a:latin typeface="Myriad Pro" pitchFamily="34" charset="0"/>
          </a:endParaRPr>
        </a:p>
      </dgm:t>
    </dgm:pt>
    <dgm:pt modelId="{06ED6BC0-C1E6-466C-9217-503FCEC47097}" type="parTrans" cxnId="{8FEAB1D5-B674-4CDA-88C5-E5D27431501E}">
      <dgm:prSet/>
      <dgm:spPr/>
      <dgm:t>
        <a:bodyPr/>
        <a:lstStyle/>
        <a:p>
          <a:endParaRPr lang="el-GR"/>
        </a:p>
      </dgm:t>
    </dgm:pt>
    <dgm:pt modelId="{AF21CC73-D691-4C6A-8392-5623CECAB635}" type="sibTrans" cxnId="{8FEAB1D5-B674-4CDA-88C5-E5D27431501E}">
      <dgm:prSet/>
      <dgm:spPr/>
      <dgm:t>
        <a:bodyPr/>
        <a:lstStyle/>
        <a:p>
          <a:endParaRPr lang="el-GR"/>
        </a:p>
      </dgm:t>
    </dgm:pt>
    <dgm:pt modelId="{D1334831-F304-44E8-AE7D-B4FE06C3FB90}">
      <dgm:prSet custT="1"/>
      <dgm:spPr/>
      <dgm:t>
        <a:bodyPr/>
        <a:lstStyle/>
        <a:p>
          <a:pPr rtl="0"/>
          <a:r>
            <a:rPr lang="en-US" sz="1600" dirty="0" smtClean="0">
              <a:latin typeface="Myriad Pro" pitchFamily="34" charset="0"/>
            </a:rPr>
            <a:t>Exploring the needs and capacities of the bodies of Local Authorities</a:t>
          </a:r>
          <a:endParaRPr lang="el-GR" sz="1600" dirty="0">
            <a:latin typeface="Myriad Pro" pitchFamily="34" charset="0"/>
          </a:endParaRPr>
        </a:p>
      </dgm:t>
    </dgm:pt>
    <dgm:pt modelId="{9A5BDA43-2045-41A7-BB4A-B722CB248580}" type="parTrans" cxnId="{2BE901D8-039F-4143-8B1D-180BC16743FE}">
      <dgm:prSet/>
      <dgm:spPr/>
      <dgm:t>
        <a:bodyPr/>
        <a:lstStyle/>
        <a:p>
          <a:endParaRPr lang="el-GR"/>
        </a:p>
      </dgm:t>
    </dgm:pt>
    <dgm:pt modelId="{CDAA0F4D-FC38-4EB2-99CA-47594A7708C6}" type="sibTrans" cxnId="{2BE901D8-039F-4143-8B1D-180BC16743FE}">
      <dgm:prSet/>
      <dgm:spPr/>
      <dgm:t>
        <a:bodyPr/>
        <a:lstStyle/>
        <a:p>
          <a:endParaRPr lang="el-GR"/>
        </a:p>
      </dgm:t>
    </dgm:pt>
    <dgm:pt modelId="{0FBC2883-E745-4A62-82ED-EF3819078BD0}">
      <dgm:prSet custT="1"/>
      <dgm:spPr/>
      <dgm:t>
        <a:bodyPr/>
        <a:lstStyle/>
        <a:p>
          <a:pPr rtl="0"/>
          <a:r>
            <a:rPr lang="en-US" sz="1600" dirty="0" smtClean="0">
              <a:latin typeface="Myriad Pro" pitchFamily="34" charset="0"/>
            </a:rPr>
            <a:t>Developing partnerships with other agencies in Greece and abroad</a:t>
          </a:r>
          <a:endParaRPr lang="el-GR" sz="1600" dirty="0">
            <a:latin typeface="Myriad Pro" pitchFamily="34" charset="0"/>
          </a:endParaRPr>
        </a:p>
      </dgm:t>
    </dgm:pt>
    <dgm:pt modelId="{784ADE02-88D7-4070-ABC1-DF8714C4FDA5}" type="parTrans" cxnId="{72CD8722-F2DF-4D75-A1D6-B03237D71625}">
      <dgm:prSet/>
      <dgm:spPr/>
      <dgm:t>
        <a:bodyPr/>
        <a:lstStyle/>
        <a:p>
          <a:endParaRPr lang="el-GR"/>
        </a:p>
      </dgm:t>
    </dgm:pt>
    <dgm:pt modelId="{6B15B92C-4B7B-4F6A-A024-E24898B1E752}" type="sibTrans" cxnId="{72CD8722-F2DF-4D75-A1D6-B03237D71625}">
      <dgm:prSet/>
      <dgm:spPr/>
      <dgm:t>
        <a:bodyPr/>
        <a:lstStyle/>
        <a:p>
          <a:endParaRPr lang="el-GR"/>
        </a:p>
      </dgm:t>
    </dgm:pt>
    <dgm:pt modelId="{9EBC3941-DDC9-457D-ABA8-C7222986F7FF}">
      <dgm:prSet custT="1"/>
      <dgm:spPr/>
      <dgm:t>
        <a:bodyPr/>
        <a:lstStyle/>
        <a:p>
          <a:pPr rtl="0"/>
          <a:r>
            <a:rPr lang="en-US" sz="1600" dirty="0" smtClean="0">
              <a:latin typeface="Myriad Pro" pitchFamily="34" charset="0"/>
            </a:rPr>
            <a:t>Providing information and consultancy to the bodies of Local Authorities </a:t>
          </a:r>
          <a:endParaRPr lang="el-GR" sz="1600" dirty="0">
            <a:latin typeface="Myriad Pro" pitchFamily="34" charset="0"/>
          </a:endParaRPr>
        </a:p>
      </dgm:t>
    </dgm:pt>
    <dgm:pt modelId="{2C4178B4-7B6B-47AF-B029-C7B3519B3EE3}" type="parTrans" cxnId="{408732DF-2325-4CBC-B6C8-4E65583C7857}">
      <dgm:prSet/>
      <dgm:spPr/>
      <dgm:t>
        <a:bodyPr/>
        <a:lstStyle/>
        <a:p>
          <a:endParaRPr lang="el-GR"/>
        </a:p>
      </dgm:t>
    </dgm:pt>
    <dgm:pt modelId="{5713E5FA-96D0-4580-A879-B54C3462AC58}" type="sibTrans" cxnId="{408732DF-2325-4CBC-B6C8-4E65583C7857}">
      <dgm:prSet/>
      <dgm:spPr/>
      <dgm:t>
        <a:bodyPr/>
        <a:lstStyle/>
        <a:p>
          <a:endParaRPr lang="el-GR"/>
        </a:p>
      </dgm:t>
    </dgm:pt>
    <dgm:pt modelId="{104C5F7C-3D98-4447-BC0D-4936C393B3F5}">
      <dgm:prSet custT="1"/>
      <dgm:spPr/>
      <dgm:t>
        <a:bodyPr/>
        <a:lstStyle/>
        <a:p>
          <a:pPr rtl="0"/>
          <a:r>
            <a:rPr lang="en-US" sz="1600" dirty="0" smtClean="0">
              <a:latin typeface="Myriad Pro" pitchFamily="34" charset="0"/>
            </a:rPr>
            <a:t>Providing support on issues of IT and telecommunications, as well as the use of electronic networks</a:t>
          </a:r>
          <a:endParaRPr lang="el-GR" sz="1600" dirty="0">
            <a:latin typeface="Myriad Pro" pitchFamily="34" charset="0"/>
          </a:endParaRPr>
        </a:p>
      </dgm:t>
    </dgm:pt>
    <dgm:pt modelId="{518FA6F5-77B1-430A-853B-F0BB43B47E3A}" type="parTrans" cxnId="{AD1BF80D-E269-4FFF-8096-26FC88E48EE7}">
      <dgm:prSet/>
      <dgm:spPr/>
      <dgm:t>
        <a:bodyPr/>
        <a:lstStyle/>
        <a:p>
          <a:endParaRPr lang="el-GR"/>
        </a:p>
      </dgm:t>
    </dgm:pt>
    <dgm:pt modelId="{7E827CFD-F5B4-4C23-AE79-B66053B51A97}" type="sibTrans" cxnId="{AD1BF80D-E269-4FFF-8096-26FC88E48EE7}">
      <dgm:prSet/>
      <dgm:spPr/>
      <dgm:t>
        <a:bodyPr/>
        <a:lstStyle/>
        <a:p>
          <a:endParaRPr lang="el-GR"/>
        </a:p>
      </dgm:t>
    </dgm:pt>
    <dgm:pt modelId="{3330D1EE-5B56-4E23-BBF8-A0776C3194BF}">
      <dgm:prSet custT="1"/>
      <dgm:spPr/>
      <dgm:t>
        <a:bodyPr/>
        <a:lstStyle/>
        <a:p>
          <a:pPr rtl="0"/>
          <a:r>
            <a:rPr lang="en-US" sz="1600" dirty="0" smtClean="0">
              <a:latin typeface="Myriad Pro" pitchFamily="34" charset="0"/>
            </a:rPr>
            <a:t>Organization of events and supporting KEDE public relations</a:t>
          </a:r>
          <a:endParaRPr lang="el-GR" sz="1600" dirty="0">
            <a:latin typeface="Myriad Pro" pitchFamily="34" charset="0"/>
          </a:endParaRPr>
        </a:p>
      </dgm:t>
    </dgm:pt>
    <dgm:pt modelId="{DE9F1A92-3378-4B83-89EA-DE18B5BFE2EA}" type="parTrans" cxnId="{341EAE61-B014-4203-AC8A-4E4DEF61E7F3}">
      <dgm:prSet/>
      <dgm:spPr/>
      <dgm:t>
        <a:bodyPr/>
        <a:lstStyle/>
        <a:p>
          <a:endParaRPr lang="el-GR"/>
        </a:p>
      </dgm:t>
    </dgm:pt>
    <dgm:pt modelId="{19DB5561-3863-4F98-8702-DB9FFE71EE1C}" type="sibTrans" cxnId="{341EAE61-B014-4203-AC8A-4E4DEF61E7F3}">
      <dgm:prSet/>
      <dgm:spPr/>
      <dgm:t>
        <a:bodyPr/>
        <a:lstStyle/>
        <a:p>
          <a:endParaRPr lang="el-GR"/>
        </a:p>
      </dgm:t>
    </dgm:pt>
    <dgm:pt modelId="{2C068393-F5A5-4A63-95BE-65F5174A06AD}">
      <dgm:prSet custT="1"/>
      <dgm:spPr/>
      <dgm:t>
        <a:bodyPr/>
        <a:lstStyle/>
        <a:p>
          <a:pPr rtl="0"/>
          <a:r>
            <a:rPr lang="en-US" sz="1600" dirty="0" smtClean="0">
              <a:latin typeface="Myriad Pro" pitchFamily="34" charset="0"/>
            </a:rPr>
            <a:t>Education and training of the elected representatives and the personnel of Local Authorities</a:t>
          </a:r>
          <a:endParaRPr lang="el-GR" sz="1600" dirty="0">
            <a:latin typeface="Myriad Pro" pitchFamily="34" charset="0"/>
          </a:endParaRPr>
        </a:p>
      </dgm:t>
    </dgm:pt>
    <dgm:pt modelId="{A1ADC977-25F5-4FBA-9861-557B75C3C576}" type="parTrans" cxnId="{C5A042A6-7F20-4A31-8BBD-E21B0B89E017}">
      <dgm:prSet/>
      <dgm:spPr/>
      <dgm:t>
        <a:bodyPr/>
        <a:lstStyle/>
        <a:p>
          <a:endParaRPr lang="el-GR"/>
        </a:p>
      </dgm:t>
    </dgm:pt>
    <dgm:pt modelId="{21FB7F71-B306-4CDD-8C1C-2733C83C4C86}" type="sibTrans" cxnId="{C5A042A6-7F20-4A31-8BBD-E21B0B89E017}">
      <dgm:prSet/>
      <dgm:spPr/>
      <dgm:t>
        <a:bodyPr/>
        <a:lstStyle/>
        <a:p>
          <a:endParaRPr lang="el-GR"/>
        </a:p>
      </dgm:t>
    </dgm:pt>
    <dgm:pt modelId="{5E9AA35D-54C8-41AE-BA50-56E372AB0C45}">
      <dgm:prSet custT="1"/>
      <dgm:spPr/>
      <dgm:t>
        <a:bodyPr/>
        <a:lstStyle/>
        <a:p>
          <a:pPr rtl="0"/>
          <a:r>
            <a:rPr lang="en-US" sz="1600" dirty="0" smtClean="0">
              <a:latin typeface="Myriad Pro" pitchFamily="34" charset="0"/>
            </a:rPr>
            <a:t>Consultancy support in European and international affairs and supporting the participation of KEDE in European and international networks</a:t>
          </a:r>
          <a:endParaRPr lang="el-GR" sz="1600" dirty="0">
            <a:latin typeface="Myriad Pro" pitchFamily="34" charset="0"/>
          </a:endParaRPr>
        </a:p>
      </dgm:t>
    </dgm:pt>
    <dgm:pt modelId="{FE06E0CB-260F-4250-B678-D8232123F33D}" type="parTrans" cxnId="{830EDE17-C418-4A17-95EA-B51BCC0BC516}">
      <dgm:prSet/>
      <dgm:spPr/>
      <dgm:t>
        <a:bodyPr/>
        <a:lstStyle/>
        <a:p>
          <a:endParaRPr lang="el-GR"/>
        </a:p>
      </dgm:t>
    </dgm:pt>
    <dgm:pt modelId="{BD88B04F-69D5-48E5-B0C2-9EDEF6E1FE9A}" type="sibTrans" cxnId="{830EDE17-C418-4A17-95EA-B51BCC0BC516}">
      <dgm:prSet/>
      <dgm:spPr/>
      <dgm:t>
        <a:bodyPr/>
        <a:lstStyle/>
        <a:p>
          <a:endParaRPr lang="el-GR"/>
        </a:p>
      </dgm:t>
    </dgm:pt>
    <dgm:pt modelId="{504011B6-E6FA-44CF-9962-EDB0EB673B0F}" type="pres">
      <dgm:prSet presAssocID="{EDA0A037-2B74-483A-BFE9-FCDFCE4594BC}" presName="diagram" presStyleCnt="0">
        <dgm:presLayoutVars>
          <dgm:dir/>
          <dgm:resizeHandles val="exact"/>
        </dgm:presLayoutVars>
      </dgm:prSet>
      <dgm:spPr/>
      <dgm:t>
        <a:bodyPr/>
        <a:lstStyle/>
        <a:p>
          <a:endParaRPr lang="el-GR"/>
        </a:p>
      </dgm:t>
    </dgm:pt>
    <dgm:pt modelId="{E6B6D793-F7E0-48FB-BD73-78D7447D2F08}" type="pres">
      <dgm:prSet presAssocID="{B50519B7-D49F-4E93-B549-1DB11F4697E8}" presName="node" presStyleLbl="node1" presStyleIdx="0" presStyleCnt="9">
        <dgm:presLayoutVars>
          <dgm:bulletEnabled val="1"/>
        </dgm:presLayoutVars>
      </dgm:prSet>
      <dgm:spPr/>
      <dgm:t>
        <a:bodyPr/>
        <a:lstStyle/>
        <a:p>
          <a:endParaRPr lang="el-GR"/>
        </a:p>
      </dgm:t>
    </dgm:pt>
    <dgm:pt modelId="{63FA90B5-4D8A-46C2-8859-3817A7C2B2E0}" type="pres">
      <dgm:prSet presAssocID="{7E8378BA-C449-4EE2-85DC-385E37E9140D}" presName="sibTrans" presStyleCnt="0"/>
      <dgm:spPr/>
    </dgm:pt>
    <dgm:pt modelId="{1A845A82-9BFD-42EA-BB13-8A0D2229ABE1}" type="pres">
      <dgm:prSet presAssocID="{ECB7869B-EE36-4A84-B4A4-979397617B74}" presName="node" presStyleLbl="node1" presStyleIdx="1" presStyleCnt="9">
        <dgm:presLayoutVars>
          <dgm:bulletEnabled val="1"/>
        </dgm:presLayoutVars>
      </dgm:prSet>
      <dgm:spPr/>
      <dgm:t>
        <a:bodyPr/>
        <a:lstStyle/>
        <a:p>
          <a:endParaRPr lang="el-GR"/>
        </a:p>
      </dgm:t>
    </dgm:pt>
    <dgm:pt modelId="{0632D60A-0231-49EA-977A-85F03CEAA835}" type="pres">
      <dgm:prSet presAssocID="{AF21CC73-D691-4C6A-8392-5623CECAB635}" presName="sibTrans" presStyleCnt="0"/>
      <dgm:spPr/>
    </dgm:pt>
    <dgm:pt modelId="{86DDC0B4-349D-4BFE-88FD-EBC040871F39}" type="pres">
      <dgm:prSet presAssocID="{D1334831-F304-44E8-AE7D-B4FE06C3FB90}" presName="node" presStyleLbl="node1" presStyleIdx="2" presStyleCnt="9">
        <dgm:presLayoutVars>
          <dgm:bulletEnabled val="1"/>
        </dgm:presLayoutVars>
      </dgm:prSet>
      <dgm:spPr/>
      <dgm:t>
        <a:bodyPr/>
        <a:lstStyle/>
        <a:p>
          <a:endParaRPr lang="el-GR"/>
        </a:p>
      </dgm:t>
    </dgm:pt>
    <dgm:pt modelId="{3EA04763-729A-41EF-ACA8-24DCAD971AAB}" type="pres">
      <dgm:prSet presAssocID="{CDAA0F4D-FC38-4EB2-99CA-47594A7708C6}" presName="sibTrans" presStyleCnt="0"/>
      <dgm:spPr/>
    </dgm:pt>
    <dgm:pt modelId="{ACEE0F44-906A-4222-9A10-B50328507A76}" type="pres">
      <dgm:prSet presAssocID="{0FBC2883-E745-4A62-82ED-EF3819078BD0}" presName="node" presStyleLbl="node1" presStyleIdx="3" presStyleCnt="9">
        <dgm:presLayoutVars>
          <dgm:bulletEnabled val="1"/>
        </dgm:presLayoutVars>
      </dgm:prSet>
      <dgm:spPr/>
      <dgm:t>
        <a:bodyPr/>
        <a:lstStyle/>
        <a:p>
          <a:endParaRPr lang="el-GR"/>
        </a:p>
      </dgm:t>
    </dgm:pt>
    <dgm:pt modelId="{D1BFE546-2CB2-480F-97AD-DC112960A68C}" type="pres">
      <dgm:prSet presAssocID="{6B15B92C-4B7B-4F6A-A024-E24898B1E752}" presName="sibTrans" presStyleCnt="0"/>
      <dgm:spPr/>
    </dgm:pt>
    <dgm:pt modelId="{3100C9A4-2614-493A-A1ED-8123E23831EB}" type="pres">
      <dgm:prSet presAssocID="{9EBC3941-DDC9-457D-ABA8-C7222986F7FF}" presName="node" presStyleLbl="node1" presStyleIdx="4" presStyleCnt="9">
        <dgm:presLayoutVars>
          <dgm:bulletEnabled val="1"/>
        </dgm:presLayoutVars>
      </dgm:prSet>
      <dgm:spPr/>
      <dgm:t>
        <a:bodyPr/>
        <a:lstStyle/>
        <a:p>
          <a:endParaRPr lang="el-GR"/>
        </a:p>
      </dgm:t>
    </dgm:pt>
    <dgm:pt modelId="{3FC2B4EC-3BA7-4CB6-BC21-609E176D9C5C}" type="pres">
      <dgm:prSet presAssocID="{5713E5FA-96D0-4580-A879-B54C3462AC58}" presName="sibTrans" presStyleCnt="0"/>
      <dgm:spPr/>
    </dgm:pt>
    <dgm:pt modelId="{03ED0497-42C7-4EC4-9DC6-68AB47DD53CD}" type="pres">
      <dgm:prSet presAssocID="{104C5F7C-3D98-4447-BC0D-4936C393B3F5}" presName="node" presStyleLbl="node1" presStyleIdx="5" presStyleCnt="9">
        <dgm:presLayoutVars>
          <dgm:bulletEnabled val="1"/>
        </dgm:presLayoutVars>
      </dgm:prSet>
      <dgm:spPr/>
      <dgm:t>
        <a:bodyPr/>
        <a:lstStyle/>
        <a:p>
          <a:endParaRPr lang="el-GR"/>
        </a:p>
      </dgm:t>
    </dgm:pt>
    <dgm:pt modelId="{4E854233-715F-4CA1-9385-22FA3F997913}" type="pres">
      <dgm:prSet presAssocID="{7E827CFD-F5B4-4C23-AE79-B66053B51A97}" presName="sibTrans" presStyleCnt="0"/>
      <dgm:spPr/>
    </dgm:pt>
    <dgm:pt modelId="{6C13520F-2952-46A5-A7AD-BFF5F53C0041}" type="pres">
      <dgm:prSet presAssocID="{3330D1EE-5B56-4E23-BBF8-A0776C3194BF}" presName="node" presStyleLbl="node1" presStyleIdx="6" presStyleCnt="9">
        <dgm:presLayoutVars>
          <dgm:bulletEnabled val="1"/>
        </dgm:presLayoutVars>
      </dgm:prSet>
      <dgm:spPr/>
      <dgm:t>
        <a:bodyPr/>
        <a:lstStyle/>
        <a:p>
          <a:endParaRPr lang="el-GR"/>
        </a:p>
      </dgm:t>
    </dgm:pt>
    <dgm:pt modelId="{861ADA68-CBF2-4491-A9D3-9B4710C1EA3C}" type="pres">
      <dgm:prSet presAssocID="{19DB5561-3863-4F98-8702-DB9FFE71EE1C}" presName="sibTrans" presStyleCnt="0"/>
      <dgm:spPr/>
    </dgm:pt>
    <dgm:pt modelId="{2C59FF99-4DAD-44D7-893D-D25FBCEBE5F5}" type="pres">
      <dgm:prSet presAssocID="{2C068393-F5A5-4A63-95BE-65F5174A06AD}" presName="node" presStyleLbl="node1" presStyleIdx="7" presStyleCnt="9">
        <dgm:presLayoutVars>
          <dgm:bulletEnabled val="1"/>
        </dgm:presLayoutVars>
      </dgm:prSet>
      <dgm:spPr/>
      <dgm:t>
        <a:bodyPr/>
        <a:lstStyle/>
        <a:p>
          <a:endParaRPr lang="el-GR"/>
        </a:p>
      </dgm:t>
    </dgm:pt>
    <dgm:pt modelId="{7CDD0A65-C9F6-4FE2-BF50-BE45BE243C03}" type="pres">
      <dgm:prSet presAssocID="{21FB7F71-B306-4CDD-8C1C-2733C83C4C86}" presName="sibTrans" presStyleCnt="0"/>
      <dgm:spPr/>
    </dgm:pt>
    <dgm:pt modelId="{1D47D592-F811-45CD-9A95-B9591A06FE35}" type="pres">
      <dgm:prSet presAssocID="{5E9AA35D-54C8-41AE-BA50-56E372AB0C45}" presName="node" presStyleLbl="node1" presStyleIdx="8" presStyleCnt="9">
        <dgm:presLayoutVars>
          <dgm:bulletEnabled val="1"/>
        </dgm:presLayoutVars>
      </dgm:prSet>
      <dgm:spPr/>
      <dgm:t>
        <a:bodyPr/>
        <a:lstStyle/>
        <a:p>
          <a:endParaRPr lang="el-GR"/>
        </a:p>
      </dgm:t>
    </dgm:pt>
  </dgm:ptLst>
  <dgm:cxnLst>
    <dgm:cxn modelId="{4E9A51E8-27D9-4C33-94F3-793930C07C6B}" type="presOf" srcId="{5E9AA35D-54C8-41AE-BA50-56E372AB0C45}" destId="{1D47D592-F811-45CD-9A95-B9591A06FE35}" srcOrd="0" destOrd="0" presId="urn:microsoft.com/office/officeart/2005/8/layout/default#12"/>
    <dgm:cxn modelId="{42BB68CA-E1EE-487A-9030-44CE8BECE799}" type="presOf" srcId="{B50519B7-D49F-4E93-B549-1DB11F4697E8}" destId="{E6B6D793-F7E0-48FB-BD73-78D7447D2F08}" srcOrd="0" destOrd="0" presId="urn:microsoft.com/office/officeart/2005/8/layout/default#12"/>
    <dgm:cxn modelId="{830EDE17-C418-4A17-95EA-B51BCC0BC516}" srcId="{EDA0A037-2B74-483A-BFE9-FCDFCE4594BC}" destId="{5E9AA35D-54C8-41AE-BA50-56E372AB0C45}" srcOrd="8" destOrd="0" parTransId="{FE06E0CB-260F-4250-B678-D8232123F33D}" sibTransId="{BD88B04F-69D5-48E5-B0C2-9EDEF6E1FE9A}"/>
    <dgm:cxn modelId="{D896B389-8756-486A-BDBF-4EE99787ADC0}" type="presOf" srcId="{D1334831-F304-44E8-AE7D-B4FE06C3FB90}" destId="{86DDC0B4-349D-4BFE-88FD-EBC040871F39}" srcOrd="0" destOrd="0" presId="urn:microsoft.com/office/officeart/2005/8/layout/default#12"/>
    <dgm:cxn modelId="{9C2A5623-867B-430A-AC59-03FB43BF970D}" type="presOf" srcId="{104C5F7C-3D98-4447-BC0D-4936C393B3F5}" destId="{03ED0497-42C7-4EC4-9DC6-68AB47DD53CD}" srcOrd="0" destOrd="0" presId="urn:microsoft.com/office/officeart/2005/8/layout/default#12"/>
    <dgm:cxn modelId="{982E80C4-1C83-4B21-9BCB-173362B94CE6}" type="presOf" srcId="{ECB7869B-EE36-4A84-B4A4-979397617B74}" destId="{1A845A82-9BFD-42EA-BB13-8A0D2229ABE1}" srcOrd="0" destOrd="0" presId="urn:microsoft.com/office/officeart/2005/8/layout/default#12"/>
    <dgm:cxn modelId="{2BE901D8-039F-4143-8B1D-180BC16743FE}" srcId="{EDA0A037-2B74-483A-BFE9-FCDFCE4594BC}" destId="{D1334831-F304-44E8-AE7D-B4FE06C3FB90}" srcOrd="2" destOrd="0" parTransId="{9A5BDA43-2045-41A7-BB4A-B722CB248580}" sibTransId="{CDAA0F4D-FC38-4EB2-99CA-47594A7708C6}"/>
    <dgm:cxn modelId="{BD732FEC-1284-4B0A-941D-DED0F350AA5E}" type="presOf" srcId="{0FBC2883-E745-4A62-82ED-EF3819078BD0}" destId="{ACEE0F44-906A-4222-9A10-B50328507A76}" srcOrd="0" destOrd="0" presId="urn:microsoft.com/office/officeart/2005/8/layout/default#12"/>
    <dgm:cxn modelId="{E3D8A709-005C-4FB1-B332-93706F5E1F54}" type="presOf" srcId="{3330D1EE-5B56-4E23-BBF8-A0776C3194BF}" destId="{6C13520F-2952-46A5-A7AD-BFF5F53C0041}" srcOrd="0" destOrd="0" presId="urn:microsoft.com/office/officeart/2005/8/layout/default#12"/>
    <dgm:cxn modelId="{4555762E-6E2B-4C38-B990-DE27CDF96766}" type="presOf" srcId="{2C068393-F5A5-4A63-95BE-65F5174A06AD}" destId="{2C59FF99-4DAD-44D7-893D-D25FBCEBE5F5}" srcOrd="0" destOrd="0" presId="urn:microsoft.com/office/officeart/2005/8/layout/default#12"/>
    <dgm:cxn modelId="{8FEAB1D5-B674-4CDA-88C5-E5D27431501E}" srcId="{EDA0A037-2B74-483A-BFE9-FCDFCE4594BC}" destId="{ECB7869B-EE36-4A84-B4A4-979397617B74}" srcOrd="1" destOrd="0" parTransId="{06ED6BC0-C1E6-466C-9217-503FCEC47097}" sibTransId="{AF21CC73-D691-4C6A-8392-5623CECAB635}"/>
    <dgm:cxn modelId="{ED76438A-15F0-4215-B067-FA09CC0E533D}" type="presOf" srcId="{9EBC3941-DDC9-457D-ABA8-C7222986F7FF}" destId="{3100C9A4-2614-493A-A1ED-8123E23831EB}" srcOrd="0" destOrd="0" presId="urn:microsoft.com/office/officeart/2005/8/layout/default#12"/>
    <dgm:cxn modelId="{408732DF-2325-4CBC-B6C8-4E65583C7857}" srcId="{EDA0A037-2B74-483A-BFE9-FCDFCE4594BC}" destId="{9EBC3941-DDC9-457D-ABA8-C7222986F7FF}" srcOrd="4" destOrd="0" parTransId="{2C4178B4-7B6B-47AF-B029-C7B3519B3EE3}" sibTransId="{5713E5FA-96D0-4580-A879-B54C3462AC58}"/>
    <dgm:cxn modelId="{80F3D961-5EC2-45FB-8D4F-6AC3D9179530}" srcId="{EDA0A037-2B74-483A-BFE9-FCDFCE4594BC}" destId="{B50519B7-D49F-4E93-B549-1DB11F4697E8}" srcOrd="0" destOrd="0" parTransId="{A527F579-EF64-4188-BEAB-A3AC14637DD5}" sibTransId="{7E8378BA-C449-4EE2-85DC-385E37E9140D}"/>
    <dgm:cxn modelId="{C5A042A6-7F20-4A31-8BBD-E21B0B89E017}" srcId="{EDA0A037-2B74-483A-BFE9-FCDFCE4594BC}" destId="{2C068393-F5A5-4A63-95BE-65F5174A06AD}" srcOrd="7" destOrd="0" parTransId="{A1ADC977-25F5-4FBA-9861-557B75C3C576}" sibTransId="{21FB7F71-B306-4CDD-8C1C-2733C83C4C86}"/>
    <dgm:cxn modelId="{AD1BF80D-E269-4FFF-8096-26FC88E48EE7}" srcId="{EDA0A037-2B74-483A-BFE9-FCDFCE4594BC}" destId="{104C5F7C-3D98-4447-BC0D-4936C393B3F5}" srcOrd="5" destOrd="0" parTransId="{518FA6F5-77B1-430A-853B-F0BB43B47E3A}" sibTransId="{7E827CFD-F5B4-4C23-AE79-B66053B51A97}"/>
    <dgm:cxn modelId="{8B05DBE4-749F-4233-A6D9-16CDE1F88FAB}" type="presOf" srcId="{EDA0A037-2B74-483A-BFE9-FCDFCE4594BC}" destId="{504011B6-E6FA-44CF-9962-EDB0EB673B0F}" srcOrd="0" destOrd="0" presId="urn:microsoft.com/office/officeart/2005/8/layout/default#12"/>
    <dgm:cxn modelId="{341EAE61-B014-4203-AC8A-4E4DEF61E7F3}" srcId="{EDA0A037-2B74-483A-BFE9-FCDFCE4594BC}" destId="{3330D1EE-5B56-4E23-BBF8-A0776C3194BF}" srcOrd="6" destOrd="0" parTransId="{DE9F1A92-3378-4B83-89EA-DE18B5BFE2EA}" sibTransId="{19DB5561-3863-4F98-8702-DB9FFE71EE1C}"/>
    <dgm:cxn modelId="{72CD8722-F2DF-4D75-A1D6-B03237D71625}" srcId="{EDA0A037-2B74-483A-BFE9-FCDFCE4594BC}" destId="{0FBC2883-E745-4A62-82ED-EF3819078BD0}" srcOrd="3" destOrd="0" parTransId="{784ADE02-88D7-4070-ABC1-DF8714C4FDA5}" sibTransId="{6B15B92C-4B7B-4F6A-A024-E24898B1E752}"/>
    <dgm:cxn modelId="{660A93E6-6FC6-49C3-BDE7-21866FC017A2}" type="presParOf" srcId="{504011B6-E6FA-44CF-9962-EDB0EB673B0F}" destId="{E6B6D793-F7E0-48FB-BD73-78D7447D2F08}" srcOrd="0" destOrd="0" presId="urn:microsoft.com/office/officeart/2005/8/layout/default#12"/>
    <dgm:cxn modelId="{1DF8401B-046A-4C98-A92D-9D04A10D7E6E}" type="presParOf" srcId="{504011B6-E6FA-44CF-9962-EDB0EB673B0F}" destId="{63FA90B5-4D8A-46C2-8859-3817A7C2B2E0}" srcOrd="1" destOrd="0" presId="urn:microsoft.com/office/officeart/2005/8/layout/default#12"/>
    <dgm:cxn modelId="{7C186FE2-8403-48C9-861C-EF4C5302FEC6}" type="presParOf" srcId="{504011B6-E6FA-44CF-9962-EDB0EB673B0F}" destId="{1A845A82-9BFD-42EA-BB13-8A0D2229ABE1}" srcOrd="2" destOrd="0" presId="urn:microsoft.com/office/officeart/2005/8/layout/default#12"/>
    <dgm:cxn modelId="{4822D796-9214-483C-8BE8-714EA3EA1ABE}" type="presParOf" srcId="{504011B6-E6FA-44CF-9962-EDB0EB673B0F}" destId="{0632D60A-0231-49EA-977A-85F03CEAA835}" srcOrd="3" destOrd="0" presId="urn:microsoft.com/office/officeart/2005/8/layout/default#12"/>
    <dgm:cxn modelId="{F5665249-74D6-4B2E-9C74-B0296A092CE0}" type="presParOf" srcId="{504011B6-E6FA-44CF-9962-EDB0EB673B0F}" destId="{86DDC0B4-349D-4BFE-88FD-EBC040871F39}" srcOrd="4" destOrd="0" presId="urn:microsoft.com/office/officeart/2005/8/layout/default#12"/>
    <dgm:cxn modelId="{60C63D99-4A1F-4D55-A2C2-94A0D3F54BBF}" type="presParOf" srcId="{504011B6-E6FA-44CF-9962-EDB0EB673B0F}" destId="{3EA04763-729A-41EF-ACA8-24DCAD971AAB}" srcOrd="5" destOrd="0" presId="urn:microsoft.com/office/officeart/2005/8/layout/default#12"/>
    <dgm:cxn modelId="{CA0BBFA3-7E7F-4A8F-B0B9-3259328D2394}" type="presParOf" srcId="{504011B6-E6FA-44CF-9962-EDB0EB673B0F}" destId="{ACEE0F44-906A-4222-9A10-B50328507A76}" srcOrd="6" destOrd="0" presId="urn:microsoft.com/office/officeart/2005/8/layout/default#12"/>
    <dgm:cxn modelId="{6B8F6D29-61A5-4A70-81D2-13886C7849F7}" type="presParOf" srcId="{504011B6-E6FA-44CF-9962-EDB0EB673B0F}" destId="{D1BFE546-2CB2-480F-97AD-DC112960A68C}" srcOrd="7" destOrd="0" presId="urn:microsoft.com/office/officeart/2005/8/layout/default#12"/>
    <dgm:cxn modelId="{2DE1D79D-30AC-47C9-913A-BBB47D060922}" type="presParOf" srcId="{504011B6-E6FA-44CF-9962-EDB0EB673B0F}" destId="{3100C9A4-2614-493A-A1ED-8123E23831EB}" srcOrd="8" destOrd="0" presId="urn:microsoft.com/office/officeart/2005/8/layout/default#12"/>
    <dgm:cxn modelId="{6DBCB5DE-621A-4917-8850-6D2FC548BAB0}" type="presParOf" srcId="{504011B6-E6FA-44CF-9962-EDB0EB673B0F}" destId="{3FC2B4EC-3BA7-4CB6-BC21-609E176D9C5C}" srcOrd="9" destOrd="0" presId="urn:microsoft.com/office/officeart/2005/8/layout/default#12"/>
    <dgm:cxn modelId="{E55BB948-AA1F-4182-A9FF-CFF6C13DB7E2}" type="presParOf" srcId="{504011B6-E6FA-44CF-9962-EDB0EB673B0F}" destId="{03ED0497-42C7-4EC4-9DC6-68AB47DD53CD}" srcOrd="10" destOrd="0" presId="urn:microsoft.com/office/officeart/2005/8/layout/default#12"/>
    <dgm:cxn modelId="{236A82BB-5C7C-473F-9BD1-DDDA869CBAC2}" type="presParOf" srcId="{504011B6-E6FA-44CF-9962-EDB0EB673B0F}" destId="{4E854233-715F-4CA1-9385-22FA3F997913}" srcOrd="11" destOrd="0" presId="urn:microsoft.com/office/officeart/2005/8/layout/default#12"/>
    <dgm:cxn modelId="{4EF0DD6E-0DDD-4A9D-807D-038D648EEED2}" type="presParOf" srcId="{504011B6-E6FA-44CF-9962-EDB0EB673B0F}" destId="{6C13520F-2952-46A5-A7AD-BFF5F53C0041}" srcOrd="12" destOrd="0" presId="urn:microsoft.com/office/officeart/2005/8/layout/default#12"/>
    <dgm:cxn modelId="{9F62D9C3-8B31-4561-A9D5-C06011EE3BD9}" type="presParOf" srcId="{504011B6-E6FA-44CF-9962-EDB0EB673B0F}" destId="{861ADA68-CBF2-4491-A9D3-9B4710C1EA3C}" srcOrd="13" destOrd="0" presId="urn:microsoft.com/office/officeart/2005/8/layout/default#12"/>
    <dgm:cxn modelId="{D23DD68E-67AE-4F5D-85B1-F8C6F80C7EF9}" type="presParOf" srcId="{504011B6-E6FA-44CF-9962-EDB0EB673B0F}" destId="{2C59FF99-4DAD-44D7-893D-D25FBCEBE5F5}" srcOrd="14" destOrd="0" presId="urn:microsoft.com/office/officeart/2005/8/layout/default#12"/>
    <dgm:cxn modelId="{FB27E2D5-1B75-4C9A-BEF8-AA0D712B2D41}" type="presParOf" srcId="{504011B6-E6FA-44CF-9962-EDB0EB673B0F}" destId="{7CDD0A65-C9F6-4FE2-BF50-BE45BE243C03}" srcOrd="15" destOrd="0" presId="urn:microsoft.com/office/officeart/2005/8/layout/default#12"/>
    <dgm:cxn modelId="{D9A5DF2B-9B72-4162-A99A-99140DFAC1FF}" type="presParOf" srcId="{504011B6-E6FA-44CF-9962-EDB0EB673B0F}" destId="{1D47D592-F811-45CD-9A95-B9591A06FE35}" srcOrd="16" destOrd="0" presId="urn:microsoft.com/office/officeart/2005/8/layout/defaul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856ACB-E2F1-44AA-ACEE-D0D5E63D8BE4}" type="doc">
      <dgm:prSet loTypeId="urn:microsoft.com/office/officeart/2005/8/layout/hProcess9" loCatId="process" qsTypeId="urn:microsoft.com/office/officeart/2005/8/quickstyle/3d2" qsCatId="3D" csTypeId="urn:microsoft.com/office/officeart/2005/8/colors/colorful3" csCatId="colorful" phldr="1"/>
      <dgm:spPr/>
    </dgm:pt>
    <dgm:pt modelId="{E81B2129-54F1-4150-B59E-C2F901A810D1}">
      <dgm:prSet phldrT="[Κείμενο]"/>
      <dgm:spPr/>
      <dgm:t>
        <a:bodyPr/>
        <a:lstStyle/>
        <a:p>
          <a:r>
            <a:rPr lang="en-US" i="1"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The Statute of the Union regulated</a:t>
          </a:r>
          <a:r>
            <a:rPr lang="el-GR" i="1"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a:t>
          </a:r>
          <a:endParaRPr lang="el-GR" i="1"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B7A520F8-804D-4693-BEC5-C1DFA3535D92}" type="parTrans" cxnId="{A456E61E-EEB4-4951-95E2-9326691AA7D4}">
      <dgm:prSet/>
      <dgm:spPr/>
      <dgm:t>
        <a:bodyPr/>
        <a:lstStyle/>
        <a:p>
          <a:endParaRPr lang="el-GR"/>
        </a:p>
      </dgm:t>
    </dgm:pt>
    <dgm:pt modelId="{DA044848-AF30-4391-9A67-05E611363DFD}" type="sibTrans" cxnId="{A456E61E-EEB4-4951-95E2-9326691AA7D4}">
      <dgm:prSet/>
      <dgm:spPr/>
      <dgm:t>
        <a:bodyPr/>
        <a:lstStyle/>
        <a:p>
          <a:endParaRPr lang="el-GR"/>
        </a:p>
      </dgm:t>
    </dgm:pt>
    <dgm:pt modelId="{5D6E5404-4DBA-4764-97E9-4C68341017B9}">
      <dgm:prSet phldrT="[Κείμενο]"/>
      <dgm:spPr/>
      <dgm:t>
        <a:bodyPr/>
        <a:lstStyle/>
        <a:p>
          <a:r>
            <a:rPr lang="en-US" dirty="0" smtClean="0">
              <a:latin typeface="Myriad Pro" pitchFamily="34" charset="0"/>
            </a:rPr>
            <a:t>Its purpose</a:t>
          </a:r>
          <a:endParaRPr lang="el-GR" dirty="0">
            <a:latin typeface="Myriad Pro" pitchFamily="34" charset="0"/>
          </a:endParaRPr>
        </a:p>
      </dgm:t>
    </dgm:pt>
    <dgm:pt modelId="{142947EE-F0A8-4993-A766-9BB1F419E71D}" type="parTrans" cxnId="{5F1C1319-54E6-4B41-8F96-C705E4CF468B}">
      <dgm:prSet/>
      <dgm:spPr/>
      <dgm:t>
        <a:bodyPr/>
        <a:lstStyle/>
        <a:p>
          <a:endParaRPr lang="el-GR"/>
        </a:p>
      </dgm:t>
    </dgm:pt>
    <dgm:pt modelId="{AF8C5EB7-8490-446B-9A7E-A2CDC481CA31}" type="sibTrans" cxnId="{5F1C1319-54E6-4B41-8F96-C705E4CF468B}">
      <dgm:prSet/>
      <dgm:spPr/>
      <dgm:t>
        <a:bodyPr/>
        <a:lstStyle/>
        <a:p>
          <a:endParaRPr lang="el-GR"/>
        </a:p>
      </dgm:t>
    </dgm:pt>
    <dgm:pt modelId="{3DA0BF25-BA4F-4F59-B5E4-797266E8840F}">
      <dgm:prSet phldrT="[Κείμενο]"/>
      <dgm:spPr/>
      <dgm:t>
        <a:bodyPr/>
        <a:lstStyle/>
        <a:p>
          <a:r>
            <a:rPr lang="en-US" dirty="0" smtClean="0">
              <a:latin typeface="Myriad Pro" pitchFamily="34" charset="0"/>
            </a:rPr>
            <a:t>Its administration and internal structure</a:t>
          </a:r>
          <a:endParaRPr lang="el-GR" dirty="0">
            <a:latin typeface="Myriad Pro" pitchFamily="34" charset="0"/>
          </a:endParaRPr>
        </a:p>
      </dgm:t>
    </dgm:pt>
    <dgm:pt modelId="{F31C3EC8-FE2F-43DF-8F0B-9BBCBAEC071F}" type="parTrans" cxnId="{08399FC0-2988-4793-A06F-3B0D8C049A6C}">
      <dgm:prSet/>
      <dgm:spPr/>
      <dgm:t>
        <a:bodyPr/>
        <a:lstStyle/>
        <a:p>
          <a:endParaRPr lang="el-GR"/>
        </a:p>
      </dgm:t>
    </dgm:pt>
    <dgm:pt modelId="{03400B7D-D442-40A7-ADA9-6BA0C25784AB}" type="sibTrans" cxnId="{08399FC0-2988-4793-A06F-3B0D8C049A6C}">
      <dgm:prSet/>
      <dgm:spPr/>
      <dgm:t>
        <a:bodyPr/>
        <a:lstStyle/>
        <a:p>
          <a:endParaRPr lang="el-GR"/>
        </a:p>
      </dgm:t>
    </dgm:pt>
    <dgm:pt modelId="{EFBA0331-0791-4E3C-849A-92767E43C7EB}">
      <dgm:prSet/>
      <dgm:spPr/>
      <dgm:t>
        <a:bodyPr/>
        <a:lstStyle/>
        <a:p>
          <a:r>
            <a:rPr lang="en-US" dirty="0" smtClean="0">
              <a:latin typeface="Myriad Pro" pitchFamily="34" charset="0"/>
            </a:rPr>
            <a:t>Its resources and management</a:t>
          </a:r>
          <a:endParaRPr lang="el-GR" dirty="0">
            <a:latin typeface="Myriad Pro" pitchFamily="34" charset="0"/>
          </a:endParaRPr>
        </a:p>
      </dgm:t>
    </dgm:pt>
    <dgm:pt modelId="{2A64151F-3FA6-445E-84A4-5CB43EC455D2}" type="parTrans" cxnId="{CB38D8A5-2537-4BE9-BB3D-79A2D1937167}">
      <dgm:prSet/>
      <dgm:spPr/>
      <dgm:t>
        <a:bodyPr/>
        <a:lstStyle/>
        <a:p>
          <a:endParaRPr lang="el-GR"/>
        </a:p>
      </dgm:t>
    </dgm:pt>
    <dgm:pt modelId="{10CD7CBC-0F93-45E4-8C34-EFE1BEFE6E9C}" type="sibTrans" cxnId="{CB38D8A5-2537-4BE9-BB3D-79A2D1937167}">
      <dgm:prSet/>
      <dgm:spPr/>
      <dgm:t>
        <a:bodyPr/>
        <a:lstStyle/>
        <a:p>
          <a:endParaRPr lang="el-GR"/>
        </a:p>
      </dgm:t>
    </dgm:pt>
    <dgm:pt modelId="{8D3E5023-6F63-4FCB-9D77-2B6F2871B515}" type="pres">
      <dgm:prSet presAssocID="{9D856ACB-E2F1-44AA-ACEE-D0D5E63D8BE4}" presName="CompostProcess" presStyleCnt="0">
        <dgm:presLayoutVars>
          <dgm:dir/>
          <dgm:resizeHandles val="exact"/>
        </dgm:presLayoutVars>
      </dgm:prSet>
      <dgm:spPr/>
    </dgm:pt>
    <dgm:pt modelId="{E14AEC02-A332-4C65-9357-DFBAE56B90AA}" type="pres">
      <dgm:prSet presAssocID="{9D856ACB-E2F1-44AA-ACEE-D0D5E63D8BE4}" presName="arrow" presStyleLbl="bgShp" presStyleIdx="0" presStyleCnt="1"/>
      <dgm:spPr/>
    </dgm:pt>
    <dgm:pt modelId="{9C20A04E-C911-4D9E-B1FF-3AA4CF7761C9}" type="pres">
      <dgm:prSet presAssocID="{9D856ACB-E2F1-44AA-ACEE-D0D5E63D8BE4}" presName="linearProcess" presStyleCnt="0"/>
      <dgm:spPr/>
    </dgm:pt>
    <dgm:pt modelId="{621EB7DF-CEF4-448B-981C-3764AB678D6A}" type="pres">
      <dgm:prSet presAssocID="{E81B2129-54F1-4150-B59E-C2F901A810D1}" presName="textNode" presStyleLbl="node1" presStyleIdx="0" presStyleCnt="4">
        <dgm:presLayoutVars>
          <dgm:bulletEnabled val="1"/>
        </dgm:presLayoutVars>
      </dgm:prSet>
      <dgm:spPr/>
      <dgm:t>
        <a:bodyPr/>
        <a:lstStyle/>
        <a:p>
          <a:endParaRPr lang="el-GR"/>
        </a:p>
      </dgm:t>
    </dgm:pt>
    <dgm:pt modelId="{498FEA11-1FF7-4239-9838-8D84A1D90366}" type="pres">
      <dgm:prSet presAssocID="{DA044848-AF30-4391-9A67-05E611363DFD}" presName="sibTrans" presStyleCnt="0"/>
      <dgm:spPr/>
    </dgm:pt>
    <dgm:pt modelId="{D1DADFE3-1B71-4A3F-BEF0-B44B4C9B294B}" type="pres">
      <dgm:prSet presAssocID="{5D6E5404-4DBA-4764-97E9-4C68341017B9}" presName="textNode" presStyleLbl="node1" presStyleIdx="1" presStyleCnt="4">
        <dgm:presLayoutVars>
          <dgm:bulletEnabled val="1"/>
        </dgm:presLayoutVars>
      </dgm:prSet>
      <dgm:spPr/>
      <dgm:t>
        <a:bodyPr/>
        <a:lstStyle/>
        <a:p>
          <a:endParaRPr lang="el-GR"/>
        </a:p>
      </dgm:t>
    </dgm:pt>
    <dgm:pt modelId="{27C62242-553F-4E18-938F-8D38F5DDAAAA}" type="pres">
      <dgm:prSet presAssocID="{AF8C5EB7-8490-446B-9A7E-A2CDC481CA31}" presName="sibTrans" presStyleCnt="0"/>
      <dgm:spPr/>
    </dgm:pt>
    <dgm:pt modelId="{EC9A94DE-BBF2-44CC-B11C-FDD8695DD2F6}" type="pres">
      <dgm:prSet presAssocID="{3DA0BF25-BA4F-4F59-B5E4-797266E8840F}" presName="textNode" presStyleLbl="node1" presStyleIdx="2" presStyleCnt="4">
        <dgm:presLayoutVars>
          <dgm:bulletEnabled val="1"/>
        </dgm:presLayoutVars>
      </dgm:prSet>
      <dgm:spPr/>
      <dgm:t>
        <a:bodyPr/>
        <a:lstStyle/>
        <a:p>
          <a:endParaRPr lang="el-GR"/>
        </a:p>
      </dgm:t>
    </dgm:pt>
    <dgm:pt modelId="{011548BE-8022-42CD-A2C4-C562C9839818}" type="pres">
      <dgm:prSet presAssocID="{03400B7D-D442-40A7-ADA9-6BA0C25784AB}" presName="sibTrans" presStyleCnt="0"/>
      <dgm:spPr/>
    </dgm:pt>
    <dgm:pt modelId="{98904F80-0747-4877-8327-44129A4E88CB}" type="pres">
      <dgm:prSet presAssocID="{EFBA0331-0791-4E3C-849A-92767E43C7EB}" presName="textNode" presStyleLbl="node1" presStyleIdx="3" presStyleCnt="4">
        <dgm:presLayoutVars>
          <dgm:bulletEnabled val="1"/>
        </dgm:presLayoutVars>
      </dgm:prSet>
      <dgm:spPr/>
      <dgm:t>
        <a:bodyPr/>
        <a:lstStyle/>
        <a:p>
          <a:endParaRPr lang="el-GR"/>
        </a:p>
      </dgm:t>
    </dgm:pt>
  </dgm:ptLst>
  <dgm:cxnLst>
    <dgm:cxn modelId="{5F1C1319-54E6-4B41-8F96-C705E4CF468B}" srcId="{9D856ACB-E2F1-44AA-ACEE-D0D5E63D8BE4}" destId="{5D6E5404-4DBA-4764-97E9-4C68341017B9}" srcOrd="1" destOrd="0" parTransId="{142947EE-F0A8-4993-A766-9BB1F419E71D}" sibTransId="{AF8C5EB7-8490-446B-9A7E-A2CDC481CA31}"/>
    <dgm:cxn modelId="{7595204F-5A2F-4E06-BB7C-A9D104AB9FD0}" type="presOf" srcId="{5D6E5404-4DBA-4764-97E9-4C68341017B9}" destId="{D1DADFE3-1B71-4A3F-BEF0-B44B4C9B294B}" srcOrd="0" destOrd="0" presId="urn:microsoft.com/office/officeart/2005/8/layout/hProcess9"/>
    <dgm:cxn modelId="{CAE229BA-A24D-4418-BDCD-E00C396199BB}" type="presOf" srcId="{E81B2129-54F1-4150-B59E-C2F901A810D1}" destId="{621EB7DF-CEF4-448B-981C-3764AB678D6A}" srcOrd="0" destOrd="0" presId="urn:microsoft.com/office/officeart/2005/8/layout/hProcess9"/>
    <dgm:cxn modelId="{A456E61E-EEB4-4951-95E2-9326691AA7D4}" srcId="{9D856ACB-E2F1-44AA-ACEE-D0D5E63D8BE4}" destId="{E81B2129-54F1-4150-B59E-C2F901A810D1}" srcOrd="0" destOrd="0" parTransId="{B7A520F8-804D-4693-BEC5-C1DFA3535D92}" sibTransId="{DA044848-AF30-4391-9A67-05E611363DFD}"/>
    <dgm:cxn modelId="{AFECB27B-4A37-49A0-A8F2-A35A4EF535CE}" type="presOf" srcId="{EFBA0331-0791-4E3C-849A-92767E43C7EB}" destId="{98904F80-0747-4877-8327-44129A4E88CB}" srcOrd="0" destOrd="0" presId="urn:microsoft.com/office/officeart/2005/8/layout/hProcess9"/>
    <dgm:cxn modelId="{CB38D8A5-2537-4BE9-BB3D-79A2D1937167}" srcId="{9D856ACB-E2F1-44AA-ACEE-D0D5E63D8BE4}" destId="{EFBA0331-0791-4E3C-849A-92767E43C7EB}" srcOrd="3" destOrd="0" parTransId="{2A64151F-3FA6-445E-84A4-5CB43EC455D2}" sibTransId="{10CD7CBC-0F93-45E4-8C34-EFE1BEFE6E9C}"/>
    <dgm:cxn modelId="{5D1B8713-3536-49DA-9286-4F2A0B1046B4}" type="presOf" srcId="{9D856ACB-E2F1-44AA-ACEE-D0D5E63D8BE4}" destId="{8D3E5023-6F63-4FCB-9D77-2B6F2871B515}" srcOrd="0" destOrd="0" presId="urn:microsoft.com/office/officeart/2005/8/layout/hProcess9"/>
    <dgm:cxn modelId="{8D412C21-885A-4085-892A-0A62ABC30C5B}" type="presOf" srcId="{3DA0BF25-BA4F-4F59-B5E4-797266E8840F}" destId="{EC9A94DE-BBF2-44CC-B11C-FDD8695DD2F6}" srcOrd="0" destOrd="0" presId="urn:microsoft.com/office/officeart/2005/8/layout/hProcess9"/>
    <dgm:cxn modelId="{08399FC0-2988-4793-A06F-3B0D8C049A6C}" srcId="{9D856ACB-E2F1-44AA-ACEE-D0D5E63D8BE4}" destId="{3DA0BF25-BA4F-4F59-B5E4-797266E8840F}" srcOrd="2" destOrd="0" parTransId="{F31C3EC8-FE2F-43DF-8F0B-9BBCBAEC071F}" sibTransId="{03400B7D-D442-40A7-ADA9-6BA0C25784AB}"/>
    <dgm:cxn modelId="{86F8433C-AE94-4CF5-8BDF-FA2723759D9A}" type="presParOf" srcId="{8D3E5023-6F63-4FCB-9D77-2B6F2871B515}" destId="{E14AEC02-A332-4C65-9357-DFBAE56B90AA}" srcOrd="0" destOrd="0" presId="urn:microsoft.com/office/officeart/2005/8/layout/hProcess9"/>
    <dgm:cxn modelId="{89A5F4D3-05A1-41E0-B4C0-A91EE524AB56}" type="presParOf" srcId="{8D3E5023-6F63-4FCB-9D77-2B6F2871B515}" destId="{9C20A04E-C911-4D9E-B1FF-3AA4CF7761C9}" srcOrd="1" destOrd="0" presId="urn:microsoft.com/office/officeart/2005/8/layout/hProcess9"/>
    <dgm:cxn modelId="{C10113B6-E247-44A0-8EE1-4FE557BDFE08}" type="presParOf" srcId="{9C20A04E-C911-4D9E-B1FF-3AA4CF7761C9}" destId="{621EB7DF-CEF4-448B-981C-3764AB678D6A}" srcOrd="0" destOrd="0" presId="urn:microsoft.com/office/officeart/2005/8/layout/hProcess9"/>
    <dgm:cxn modelId="{7BC8A126-4EEC-481E-9CED-27896664A53E}" type="presParOf" srcId="{9C20A04E-C911-4D9E-B1FF-3AA4CF7761C9}" destId="{498FEA11-1FF7-4239-9838-8D84A1D90366}" srcOrd="1" destOrd="0" presId="urn:microsoft.com/office/officeart/2005/8/layout/hProcess9"/>
    <dgm:cxn modelId="{2A64F7E8-C47C-4BA7-93D7-108CADCA094D}" type="presParOf" srcId="{9C20A04E-C911-4D9E-B1FF-3AA4CF7761C9}" destId="{D1DADFE3-1B71-4A3F-BEF0-B44B4C9B294B}" srcOrd="2" destOrd="0" presId="urn:microsoft.com/office/officeart/2005/8/layout/hProcess9"/>
    <dgm:cxn modelId="{D9A85A07-B47F-4B34-891D-3A73B338684A}" type="presParOf" srcId="{9C20A04E-C911-4D9E-B1FF-3AA4CF7761C9}" destId="{27C62242-553F-4E18-938F-8D38F5DDAAAA}" srcOrd="3" destOrd="0" presId="urn:microsoft.com/office/officeart/2005/8/layout/hProcess9"/>
    <dgm:cxn modelId="{0299E050-C63A-4A88-B56F-1A9B79B77009}" type="presParOf" srcId="{9C20A04E-C911-4D9E-B1FF-3AA4CF7761C9}" destId="{EC9A94DE-BBF2-44CC-B11C-FDD8695DD2F6}" srcOrd="4" destOrd="0" presId="urn:microsoft.com/office/officeart/2005/8/layout/hProcess9"/>
    <dgm:cxn modelId="{74A1194A-170F-4EB4-81D8-699A51C30F2C}" type="presParOf" srcId="{9C20A04E-C911-4D9E-B1FF-3AA4CF7761C9}" destId="{011548BE-8022-42CD-A2C4-C562C9839818}" srcOrd="5" destOrd="0" presId="urn:microsoft.com/office/officeart/2005/8/layout/hProcess9"/>
    <dgm:cxn modelId="{146C9A97-4D73-475F-A844-2F7D38739B1B}" type="presParOf" srcId="{9C20A04E-C911-4D9E-B1FF-3AA4CF7761C9}" destId="{98904F80-0747-4877-8327-44129A4E88C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B333F-9869-4E68-A31A-BEA85C1424DF}" type="doc">
      <dgm:prSet loTypeId="urn:microsoft.com/office/officeart/2005/8/layout/pList2#3" loCatId="list" qsTypeId="urn:microsoft.com/office/officeart/2005/8/quickstyle/3d1" qsCatId="3D" csTypeId="urn:microsoft.com/office/officeart/2005/8/colors/colorful3" csCatId="colorful" phldr="1"/>
      <dgm:spPr/>
      <dgm:t>
        <a:bodyPr/>
        <a:lstStyle/>
        <a:p>
          <a:endParaRPr lang="el-GR"/>
        </a:p>
      </dgm:t>
    </dgm:pt>
    <dgm:pt modelId="{4386FC95-6070-4606-9DC0-B9CA8CD7C75B}">
      <dgm:prSet phldrT="[Κείμενο]" custT="1"/>
      <dgm:spPr/>
      <dgm:t>
        <a:bodyPr/>
        <a:lstStyle/>
        <a:p>
          <a:endParaRPr lang="el-GR" sz="2000" dirty="0" smtClean="0">
            <a:latin typeface="Myriad Pro" pitchFamily="34" charset="0"/>
          </a:endParaRPr>
        </a:p>
        <a:p>
          <a:r>
            <a:rPr lang="en-US" sz="2000" dirty="0" smtClean="0">
              <a:solidFill>
                <a:schemeClr val="accent2">
                  <a:lumMod val="60000"/>
                  <a:lumOff val="40000"/>
                </a:schemeClr>
              </a:solidFill>
              <a:latin typeface="Myriad Pro" pitchFamily="34" charset="0"/>
            </a:rPr>
            <a:t>Research and Technical Studies</a:t>
          </a:r>
          <a:r>
            <a:rPr lang="el-GR" sz="2000" dirty="0" smtClean="0">
              <a:solidFill>
                <a:schemeClr val="accent2">
                  <a:lumMod val="60000"/>
                  <a:lumOff val="40000"/>
                </a:schemeClr>
              </a:solidFill>
              <a:latin typeface="Myriad Pro" pitchFamily="34" charset="0"/>
            </a:rPr>
            <a:t>	</a:t>
          </a:r>
          <a:endParaRPr lang="el-GR" sz="2000" dirty="0">
            <a:solidFill>
              <a:schemeClr val="accent2">
                <a:lumMod val="60000"/>
                <a:lumOff val="40000"/>
              </a:schemeClr>
            </a:solidFill>
            <a:latin typeface="Myriad Pro" pitchFamily="34" charset="0"/>
          </a:endParaRPr>
        </a:p>
      </dgm:t>
    </dgm:pt>
    <dgm:pt modelId="{5BC18577-94C4-4902-8BA5-ADEA424F122A}" type="parTrans" cxnId="{CE0791C4-40DA-4A44-A84F-066D5D93739E}">
      <dgm:prSet/>
      <dgm:spPr/>
      <dgm:t>
        <a:bodyPr/>
        <a:lstStyle/>
        <a:p>
          <a:endParaRPr lang="el-GR"/>
        </a:p>
      </dgm:t>
    </dgm:pt>
    <dgm:pt modelId="{AF0C3C78-DC6F-42C9-B29B-6BA3AD8970DA}" type="sibTrans" cxnId="{CE0791C4-40DA-4A44-A84F-066D5D93739E}">
      <dgm:prSet/>
      <dgm:spPr/>
      <dgm:t>
        <a:bodyPr/>
        <a:lstStyle/>
        <a:p>
          <a:endParaRPr lang="el-GR"/>
        </a:p>
      </dgm:t>
    </dgm:pt>
    <dgm:pt modelId="{72B7FC97-2B38-407D-B70F-1A4624F4E2C9}">
      <dgm:prSet phldrT="[Κείμενο]" custT="1"/>
      <dgm:spPr/>
      <dgm:t>
        <a:bodyPr/>
        <a:lstStyle/>
        <a:p>
          <a:endParaRPr lang="el-GR" sz="2000" dirty="0" smtClean="0">
            <a:latin typeface="Myriad Pro" pitchFamily="34" charset="0"/>
          </a:endParaRPr>
        </a:p>
        <a:p>
          <a:r>
            <a:rPr lang="en-US" sz="2000" dirty="0" smtClean="0">
              <a:solidFill>
                <a:schemeClr val="accent2">
                  <a:lumMod val="60000"/>
                  <a:lumOff val="40000"/>
                </a:schemeClr>
              </a:solidFill>
              <a:latin typeface="Myriad Pro" pitchFamily="34" charset="0"/>
            </a:rPr>
            <a:t>Administrative and Legal Studies </a:t>
          </a:r>
          <a:endParaRPr lang="el-GR" sz="2000" dirty="0">
            <a:solidFill>
              <a:schemeClr val="accent2">
                <a:lumMod val="60000"/>
                <a:lumOff val="40000"/>
              </a:schemeClr>
            </a:solidFill>
            <a:latin typeface="Myriad Pro" pitchFamily="34" charset="0"/>
          </a:endParaRPr>
        </a:p>
      </dgm:t>
    </dgm:pt>
    <dgm:pt modelId="{5835DB7E-EA0F-49A2-9F0A-5944CABBE42D}" type="parTrans" cxnId="{788EB29C-37D5-46C2-B36E-DF57C21C5B53}">
      <dgm:prSet/>
      <dgm:spPr/>
      <dgm:t>
        <a:bodyPr/>
        <a:lstStyle/>
        <a:p>
          <a:endParaRPr lang="el-GR"/>
        </a:p>
      </dgm:t>
    </dgm:pt>
    <dgm:pt modelId="{9342223F-CB5E-494B-8CE1-B087FC2D11F1}" type="sibTrans" cxnId="{788EB29C-37D5-46C2-B36E-DF57C21C5B53}">
      <dgm:prSet/>
      <dgm:spPr/>
      <dgm:t>
        <a:bodyPr/>
        <a:lstStyle/>
        <a:p>
          <a:endParaRPr lang="el-GR"/>
        </a:p>
      </dgm:t>
    </dgm:pt>
    <dgm:pt modelId="{09355C9F-7AF3-4101-BD9E-385A3A8C46ED}">
      <dgm:prSet phldrT="[Κείμενο]"/>
      <dgm:spPr/>
      <dgm:t>
        <a:bodyPr/>
        <a:lstStyle/>
        <a:p>
          <a:endParaRPr lang="el-GR" dirty="0" smtClean="0">
            <a:latin typeface="Myriad Pro" pitchFamily="34" charset="0"/>
          </a:endParaRPr>
        </a:p>
        <a:p>
          <a:r>
            <a:rPr lang="en-US" dirty="0" smtClean="0">
              <a:solidFill>
                <a:schemeClr val="accent2">
                  <a:lumMod val="60000"/>
                  <a:lumOff val="40000"/>
                </a:schemeClr>
              </a:solidFill>
              <a:latin typeface="Myriad Pro" pitchFamily="34" charset="0"/>
            </a:rPr>
            <a:t>Financial, </a:t>
          </a:r>
          <a:r>
            <a:rPr lang="en-US" strike="noStrike" dirty="0" smtClean="0">
              <a:solidFill>
                <a:schemeClr val="accent2">
                  <a:lumMod val="60000"/>
                  <a:lumOff val="40000"/>
                </a:schemeClr>
              </a:solidFill>
              <a:latin typeface="Myriad Pro" pitchFamily="34" charset="0"/>
            </a:rPr>
            <a:t>and</a:t>
          </a:r>
          <a:r>
            <a:rPr lang="en-US" strike="sngStrike" dirty="0" smtClean="0">
              <a:solidFill>
                <a:schemeClr val="accent2">
                  <a:lumMod val="60000"/>
                  <a:lumOff val="40000"/>
                </a:schemeClr>
              </a:solidFill>
              <a:latin typeface="Myriad Pro" pitchFamily="34" charset="0"/>
            </a:rPr>
            <a:t> C</a:t>
          </a:r>
          <a:r>
            <a:rPr lang="en-US" dirty="0" smtClean="0">
              <a:solidFill>
                <a:schemeClr val="accent2">
                  <a:lumMod val="60000"/>
                  <a:lumOff val="40000"/>
                </a:schemeClr>
              </a:solidFill>
              <a:latin typeface="Myriad Pro" pitchFamily="34" charset="0"/>
            </a:rPr>
            <a:t>ommercial</a:t>
          </a:r>
          <a:endParaRPr lang="el-GR" dirty="0">
            <a:solidFill>
              <a:srgbClr val="FF0000"/>
            </a:solidFill>
            <a:latin typeface="Myriad Pro" pitchFamily="34" charset="0"/>
          </a:endParaRPr>
        </a:p>
      </dgm:t>
    </dgm:pt>
    <dgm:pt modelId="{9575FE3C-A6A5-4DDE-BEC7-287D2ACA6A20}" type="parTrans" cxnId="{70D03AE1-59E7-4E9B-94F8-D0660B480219}">
      <dgm:prSet/>
      <dgm:spPr/>
      <dgm:t>
        <a:bodyPr/>
        <a:lstStyle/>
        <a:p>
          <a:endParaRPr lang="el-GR"/>
        </a:p>
      </dgm:t>
    </dgm:pt>
    <dgm:pt modelId="{B09C997F-14D9-4C0E-A3B7-D4A123CA45AD}" type="sibTrans" cxnId="{70D03AE1-59E7-4E9B-94F8-D0660B480219}">
      <dgm:prSet/>
      <dgm:spPr/>
      <dgm:t>
        <a:bodyPr/>
        <a:lstStyle/>
        <a:p>
          <a:endParaRPr lang="el-GR"/>
        </a:p>
      </dgm:t>
    </dgm:pt>
    <dgm:pt modelId="{F5DDF381-FDA7-4544-975B-5AA8C701D13E}">
      <dgm:prSet phldrT="[Κείμενο]" custT="1"/>
      <dgm:spPr/>
      <dgm:t>
        <a:bodyPr/>
        <a:lstStyle/>
        <a:p>
          <a:endParaRPr lang="el-GR" sz="2000" dirty="0" smtClean="0">
            <a:latin typeface="Myriad Pro" pitchFamily="34" charset="0"/>
          </a:endParaRPr>
        </a:p>
        <a:p>
          <a:r>
            <a:rPr lang="en-US" sz="2000" dirty="0" smtClean="0">
              <a:solidFill>
                <a:schemeClr val="accent2">
                  <a:lumMod val="60000"/>
                  <a:lumOff val="40000"/>
                </a:schemeClr>
              </a:solidFill>
              <a:latin typeface="Myriad Pro" pitchFamily="34" charset="0"/>
            </a:rPr>
            <a:t>Publications</a:t>
          </a:r>
          <a:endParaRPr lang="el-GR" sz="2000" dirty="0" smtClean="0">
            <a:solidFill>
              <a:schemeClr val="accent2">
                <a:lumMod val="60000"/>
                <a:lumOff val="40000"/>
              </a:schemeClr>
            </a:solidFill>
            <a:latin typeface="Myriad Pro" pitchFamily="34" charset="0"/>
          </a:endParaRPr>
        </a:p>
        <a:p>
          <a:endParaRPr lang="el-GR" sz="2000" dirty="0">
            <a:latin typeface="Myriad Pro" pitchFamily="34" charset="0"/>
          </a:endParaRPr>
        </a:p>
      </dgm:t>
    </dgm:pt>
    <dgm:pt modelId="{0C1CA7D9-7AB7-4EA1-A35D-868DA37E387B}" type="parTrans" cxnId="{6AB0A386-F250-47F5-B5C6-8FB729949222}">
      <dgm:prSet/>
      <dgm:spPr/>
      <dgm:t>
        <a:bodyPr/>
        <a:lstStyle/>
        <a:p>
          <a:endParaRPr lang="el-GR"/>
        </a:p>
      </dgm:t>
    </dgm:pt>
    <dgm:pt modelId="{A1F54F7F-FC37-4767-B4C4-2AB3FF37C667}" type="sibTrans" cxnId="{6AB0A386-F250-47F5-B5C6-8FB729949222}">
      <dgm:prSet/>
      <dgm:spPr/>
      <dgm:t>
        <a:bodyPr/>
        <a:lstStyle/>
        <a:p>
          <a:endParaRPr lang="el-GR"/>
        </a:p>
      </dgm:t>
    </dgm:pt>
    <dgm:pt modelId="{CFEE8FF8-384D-48AB-9916-E211A46DE02A}" type="pres">
      <dgm:prSet presAssocID="{D12B333F-9869-4E68-A31A-BEA85C1424DF}" presName="Name0" presStyleCnt="0">
        <dgm:presLayoutVars>
          <dgm:dir/>
          <dgm:resizeHandles val="exact"/>
        </dgm:presLayoutVars>
      </dgm:prSet>
      <dgm:spPr/>
      <dgm:t>
        <a:bodyPr/>
        <a:lstStyle/>
        <a:p>
          <a:endParaRPr lang="el-GR"/>
        </a:p>
      </dgm:t>
    </dgm:pt>
    <dgm:pt modelId="{0674A6A0-9F92-44DA-A06B-6CB46CD29FF3}" type="pres">
      <dgm:prSet presAssocID="{D12B333F-9869-4E68-A31A-BEA85C1424DF}" presName="bkgdShp" presStyleLbl="alignAccFollowNode1" presStyleIdx="0" presStyleCnt="1"/>
      <dgm:spPr/>
      <dgm:t>
        <a:bodyPr/>
        <a:lstStyle/>
        <a:p>
          <a:endParaRPr lang="el-GR"/>
        </a:p>
      </dgm:t>
    </dgm:pt>
    <dgm:pt modelId="{B684F2F0-B656-4981-B82F-CF7B70394C2E}" type="pres">
      <dgm:prSet presAssocID="{D12B333F-9869-4E68-A31A-BEA85C1424DF}" presName="linComp" presStyleCnt="0"/>
      <dgm:spPr/>
      <dgm:t>
        <a:bodyPr/>
        <a:lstStyle/>
        <a:p>
          <a:endParaRPr lang="el-GR"/>
        </a:p>
      </dgm:t>
    </dgm:pt>
    <dgm:pt modelId="{AA9DA53A-494C-4B83-B1AD-58380ACF767B}" type="pres">
      <dgm:prSet presAssocID="{4386FC95-6070-4606-9DC0-B9CA8CD7C75B}" presName="compNode" presStyleCnt="0"/>
      <dgm:spPr/>
      <dgm:t>
        <a:bodyPr/>
        <a:lstStyle/>
        <a:p>
          <a:endParaRPr lang="el-GR"/>
        </a:p>
      </dgm:t>
    </dgm:pt>
    <dgm:pt modelId="{E9E3D4EC-0143-4E41-9FAC-99200068A4DD}" type="pres">
      <dgm:prSet presAssocID="{4386FC95-6070-4606-9DC0-B9CA8CD7C75B}" presName="node" presStyleLbl="node1" presStyleIdx="0" presStyleCnt="4">
        <dgm:presLayoutVars>
          <dgm:bulletEnabled val="1"/>
        </dgm:presLayoutVars>
      </dgm:prSet>
      <dgm:spPr/>
      <dgm:t>
        <a:bodyPr/>
        <a:lstStyle/>
        <a:p>
          <a:endParaRPr lang="el-GR"/>
        </a:p>
      </dgm:t>
    </dgm:pt>
    <dgm:pt modelId="{67E5F704-7603-4B43-9418-014DFB492B66}" type="pres">
      <dgm:prSet presAssocID="{4386FC95-6070-4606-9DC0-B9CA8CD7C75B}" presName="invisiNode" presStyleLbl="node1" presStyleIdx="0" presStyleCnt="4"/>
      <dgm:spPr/>
      <dgm:t>
        <a:bodyPr/>
        <a:lstStyle/>
        <a:p>
          <a:endParaRPr lang="el-GR"/>
        </a:p>
      </dgm:t>
    </dgm:pt>
    <dgm:pt modelId="{9066741F-3227-4075-A3B6-97C314AEA91A}" type="pres">
      <dgm:prSet presAssocID="{4386FC95-6070-4606-9DC0-B9CA8CD7C75B}" presName="imagNode" presStyleLbl="fgImgPlace1" presStyleIdx="0" presStyleCnt="4"/>
      <dgm:spPr>
        <a:blipFill rotWithShape="0">
          <a:blip xmlns:r="http://schemas.openxmlformats.org/officeDocument/2006/relationships" r:embed="rId1"/>
          <a:stretch>
            <a:fillRect/>
          </a:stretch>
        </a:blipFill>
      </dgm:spPr>
      <dgm:t>
        <a:bodyPr/>
        <a:lstStyle/>
        <a:p>
          <a:endParaRPr lang="el-GR"/>
        </a:p>
      </dgm:t>
    </dgm:pt>
    <dgm:pt modelId="{BA40B9A0-B9B1-4448-A0B3-D52742A0205C}" type="pres">
      <dgm:prSet presAssocID="{AF0C3C78-DC6F-42C9-B29B-6BA3AD8970DA}" presName="sibTrans" presStyleLbl="sibTrans2D1" presStyleIdx="0" presStyleCnt="0"/>
      <dgm:spPr/>
      <dgm:t>
        <a:bodyPr/>
        <a:lstStyle/>
        <a:p>
          <a:endParaRPr lang="el-GR"/>
        </a:p>
      </dgm:t>
    </dgm:pt>
    <dgm:pt modelId="{5878CD0A-8AD3-42BF-AA48-C975C7A11FFA}" type="pres">
      <dgm:prSet presAssocID="{72B7FC97-2B38-407D-B70F-1A4624F4E2C9}" presName="compNode" presStyleCnt="0"/>
      <dgm:spPr/>
      <dgm:t>
        <a:bodyPr/>
        <a:lstStyle/>
        <a:p>
          <a:endParaRPr lang="el-GR"/>
        </a:p>
      </dgm:t>
    </dgm:pt>
    <dgm:pt modelId="{491221E7-AC70-46AC-8389-43E54DD22789}" type="pres">
      <dgm:prSet presAssocID="{72B7FC97-2B38-407D-B70F-1A4624F4E2C9}" presName="node" presStyleLbl="node1" presStyleIdx="1" presStyleCnt="4" custScaleX="108264">
        <dgm:presLayoutVars>
          <dgm:bulletEnabled val="1"/>
        </dgm:presLayoutVars>
      </dgm:prSet>
      <dgm:spPr/>
      <dgm:t>
        <a:bodyPr/>
        <a:lstStyle/>
        <a:p>
          <a:endParaRPr lang="el-GR"/>
        </a:p>
      </dgm:t>
    </dgm:pt>
    <dgm:pt modelId="{4F24EC9B-6CAD-42C5-9FD2-FC00648302B7}" type="pres">
      <dgm:prSet presAssocID="{72B7FC97-2B38-407D-B70F-1A4624F4E2C9}" presName="invisiNode" presStyleLbl="node1" presStyleIdx="1" presStyleCnt="4"/>
      <dgm:spPr/>
      <dgm:t>
        <a:bodyPr/>
        <a:lstStyle/>
        <a:p>
          <a:endParaRPr lang="el-GR"/>
        </a:p>
      </dgm:t>
    </dgm:pt>
    <dgm:pt modelId="{56966A89-5642-44F8-81B8-176BD6832C0E}" type="pres">
      <dgm:prSet presAssocID="{72B7FC97-2B38-407D-B70F-1A4624F4E2C9}" presName="imagNode" presStyleLbl="fgImgPlace1" presStyleIdx="1" presStyleCnt="4"/>
      <dgm:spPr>
        <a:blipFill rotWithShape="0">
          <a:blip xmlns:r="http://schemas.openxmlformats.org/officeDocument/2006/relationships" r:embed="rId2"/>
          <a:stretch>
            <a:fillRect/>
          </a:stretch>
        </a:blipFill>
      </dgm:spPr>
      <dgm:t>
        <a:bodyPr/>
        <a:lstStyle/>
        <a:p>
          <a:endParaRPr lang="el-GR"/>
        </a:p>
      </dgm:t>
    </dgm:pt>
    <dgm:pt modelId="{B3A826DF-FB0D-4A2C-AA98-25E9A3FAF816}" type="pres">
      <dgm:prSet presAssocID="{9342223F-CB5E-494B-8CE1-B087FC2D11F1}" presName="sibTrans" presStyleLbl="sibTrans2D1" presStyleIdx="0" presStyleCnt="0"/>
      <dgm:spPr/>
      <dgm:t>
        <a:bodyPr/>
        <a:lstStyle/>
        <a:p>
          <a:endParaRPr lang="el-GR"/>
        </a:p>
      </dgm:t>
    </dgm:pt>
    <dgm:pt modelId="{AA157E66-E1DC-49FD-8994-BE998A6E4AB8}" type="pres">
      <dgm:prSet presAssocID="{09355C9F-7AF3-4101-BD9E-385A3A8C46ED}" presName="compNode" presStyleCnt="0"/>
      <dgm:spPr/>
      <dgm:t>
        <a:bodyPr/>
        <a:lstStyle/>
        <a:p>
          <a:endParaRPr lang="el-GR"/>
        </a:p>
      </dgm:t>
    </dgm:pt>
    <dgm:pt modelId="{60D8C949-ABF4-4F46-9518-F32E47A45E2D}" type="pres">
      <dgm:prSet presAssocID="{09355C9F-7AF3-4101-BD9E-385A3A8C46ED}" presName="node" presStyleLbl="node1" presStyleIdx="2" presStyleCnt="4">
        <dgm:presLayoutVars>
          <dgm:bulletEnabled val="1"/>
        </dgm:presLayoutVars>
      </dgm:prSet>
      <dgm:spPr/>
      <dgm:t>
        <a:bodyPr/>
        <a:lstStyle/>
        <a:p>
          <a:endParaRPr lang="el-GR"/>
        </a:p>
      </dgm:t>
    </dgm:pt>
    <dgm:pt modelId="{A1659D36-0943-41A7-A757-782D27D06F92}" type="pres">
      <dgm:prSet presAssocID="{09355C9F-7AF3-4101-BD9E-385A3A8C46ED}" presName="invisiNode" presStyleLbl="node1" presStyleIdx="2" presStyleCnt="4"/>
      <dgm:spPr/>
      <dgm:t>
        <a:bodyPr/>
        <a:lstStyle/>
        <a:p>
          <a:endParaRPr lang="el-GR"/>
        </a:p>
      </dgm:t>
    </dgm:pt>
    <dgm:pt modelId="{10DA6976-E7AF-4E26-978C-A1AA04957823}" type="pres">
      <dgm:prSet presAssocID="{09355C9F-7AF3-4101-BD9E-385A3A8C46ED}" presName="imagNode" presStyleLbl="fgImgPlace1" presStyleIdx="2" presStyleCnt="4"/>
      <dgm:spPr>
        <a:blipFill rotWithShape="0">
          <a:blip xmlns:r="http://schemas.openxmlformats.org/officeDocument/2006/relationships" r:embed="rId3"/>
          <a:stretch>
            <a:fillRect/>
          </a:stretch>
        </a:blipFill>
      </dgm:spPr>
      <dgm:t>
        <a:bodyPr/>
        <a:lstStyle/>
        <a:p>
          <a:endParaRPr lang="el-GR"/>
        </a:p>
      </dgm:t>
    </dgm:pt>
    <dgm:pt modelId="{4B950449-D957-49FC-BC4E-0CDD22621C42}" type="pres">
      <dgm:prSet presAssocID="{B09C997F-14D9-4C0E-A3B7-D4A123CA45AD}" presName="sibTrans" presStyleLbl="sibTrans2D1" presStyleIdx="0" presStyleCnt="0"/>
      <dgm:spPr/>
      <dgm:t>
        <a:bodyPr/>
        <a:lstStyle/>
        <a:p>
          <a:endParaRPr lang="el-GR"/>
        </a:p>
      </dgm:t>
    </dgm:pt>
    <dgm:pt modelId="{1B646947-F692-4335-BD30-5D62E06ABB8F}" type="pres">
      <dgm:prSet presAssocID="{F5DDF381-FDA7-4544-975B-5AA8C701D13E}" presName="compNode" presStyleCnt="0"/>
      <dgm:spPr/>
      <dgm:t>
        <a:bodyPr/>
        <a:lstStyle/>
        <a:p>
          <a:endParaRPr lang="el-GR"/>
        </a:p>
      </dgm:t>
    </dgm:pt>
    <dgm:pt modelId="{29C3763A-B684-4D61-87B0-5BF75CBBB222}" type="pres">
      <dgm:prSet presAssocID="{F5DDF381-FDA7-4544-975B-5AA8C701D13E}" presName="node" presStyleLbl="node1" presStyleIdx="3" presStyleCnt="4">
        <dgm:presLayoutVars>
          <dgm:bulletEnabled val="1"/>
        </dgm:presLayoutVars>
      </dgm:prSet>
      <dgm:spPr/>
      <dgm:t>
        <a:bodyPr/>
        <a:lstStyle/>
        <a:p>
          <a:endParaRPr lang="el-GR"/>
        </a:p>
      </dgm:t>
    </dgm:pt>
    <dgm:pt modelId="{BF536F66-BAD1-427A-BE0C-C9EEBA33F8F2}" type="pres">
      <dgm:prSet presAssocID="{F5DDF381-FDA7-4544-975B-5AA8C701D13E}" presName="invisiNode" presStyleLbl="node1" presStyleIdx="3" presStyleCnt="4"/>
      <dgm:spPr/>
      <dgm:t>
        <a:bodyPr/>
        <a:lstStyle/>
        <a:p>
          <a:endParaRPr lang="el-GR"/>
        </a:p>
      </dgm:t>
    </dgm:pt>
    <dgm:pt modelId="{4C659E13-6A50-4AA6-AF09-BBD0E1A9F4F8}" type="pres">
      <dgm:prSet presAssocID="{F5DDF381-FDA7-4544-975B-5AA8C701D13E}" presName="imagNode" presStyleLbl="fgImgPlace1" presStyleIdx="3" presStyleCnt="4"/>
      <dgm:spPr>
        <a:blipFill rotWithShape="0">
          <a:blip xmlns:r="http://schemas.openxmlformats.org/officeDocument/2006/relationships" r:embed="rId4"/>
          <a:stretch>
            <a:fillRect/>
          </a:stretch>
        </a:blipFill>
        <a:scene3d>
          <a:camera prst="orthographicFront"/>
          <a:lightRig rig="flat" dir="t"/>
        </a:scene3d>
        <a:sp3d z="127000" prstMaterial="plastic">
          <a:bevelT w="88900" h="88900"/>
          <a:bevelB w="88900" h="31750"/>
        </a:sp3d>
      </dgm:spPr>
      <dgm:t>
        <a:bodyPr/>
        <a:lstStyle/>
        <a:p>
          <a:endParaRPr lang="el-GR"/>
        </a:p>
      </dgm:t>
    </dgm:pt>
  </dgm:ptLst>
  <dgm:cxnLst>
    <dgm:cxn modelId="{70D03AE1-59E7-4E9B-94F8-D0660B480219}" srcId="{D12B333F-9869-4E68-A31A-BEA85C1424DF}" destId="{09355C9F-7AF3-4101-BD9E-385A3A8C46ED}" srcOrd="2" destOrd="0" parTransId="{9575FE3C-A6A5-4DDE-BEC7-287D2ACA6A20}" sibTransId="{B09C997F-14D9-4C0E-A3B7-D4A123CA45AD}"/>
    <dgm:cxn modelId="{CE0791C4-40DA-4A44-A84F-066D5D93739E}" srcId="{D12B333F-9869-4E68-A31A-BEA85C1424DF}" destId="{4386FC95-6070-4606-9DC0-B9CA8CD7C75B}" srcOrd="0" destOrd="0" parTransId="{5BC18577-94C4-4902-8BA5-ADEA424F122A}" sibTransId="{AF0C3C78-DC6F-42C9-B29B-6BA3AD8970DA}"/>
    <dgm:cxn modelId="{2B9EC342-A30C-4F9B-8399-764C1362A1F1}" type="presOf" srcId="{09355C9F-7AF3-4101-BD9E-385A3A8C46ED}" destId="{60D8C949-ABF4-4F46-9518-F32E47A45E2D}" srcOrd="0" destOrd="0" presId="urn:microsoft.com/office/officeart/2005/8/layout/pList2#3"/>
    <dgm:cxn modelId="{6AB0A386-F250-47F5-B5C6-8FB729949222}" srcId="{D12B333F-9869-4E68-A31A-BEA85C1424DF}" destId="{F5DDF381-FDA7-4544-975B-5AA8C701D13E}" srcOrd="3" destOrd="0" parTransId="{0C1CA7D9-7AB7-4EA1-A35D-868DA37E387B}" sibTransId="{A1F54F7F-FC37-4767-B4C4-2AB3FF37C667}"/>
    <dgm:cxn modelId="{9D994235-3086-4DBF-BB48-D9A1CDC58E49}" type="presOf" srcId="{4386FC95-6070-4606-9DC0-B9CA8CD7C75B}" destId="{E9E3D4EC-0143-4E41-9FAC-99200068A4DD}" srcOrd="0" destOrd="0" presId="urn:microsoft.com/office/officeart/2005/8/layout/pList2#3"/>
    <dgm:cxn modelId="{788EB29C-37D5-46C2-B36E-DF57C21C5B53}" srcId="{D12B333F-9869-4E68-A31A-BEA85C1424DF}" destId="{72B7FC97-2B38-407D-B70F-1A4624F4E2C9}" srcOrd="1" destOrd="0" parTransId="{5835DB7E-EA0F-49A2-9F0A-5944CABBE42D}" sibTransId="{9342223F-CB5E-494B-8CE1-B087FC2D11F1}"/>
    <dgm:cxn modelId="{82AEC1BF-2F73-4566-AB7C-EE69895CD8CD}" type="presOf" srcId="{AF0C3C78-DC6F-42C9-B29B-6BA3AD8970DA}" destId="{BA40B9A0-B9B1-4448-A0B3-D52742A0205C}" srcOrd="0" destOrd="0" presId="urn:microsoft.com/office/officeart/2005/8/layout/pList2#3"/>
    <dgm:cxn modelId="{C5CC90D8-A04F-475D-9E8F-5E81FE09F75C}" type="presOf" srcId="{F5DDF381-FDA7-4544-975B-5AA8C701D13E}" destId="{29C3763A-B684-4D61-87B0-5BF75CBBB222}" srcOrd="0" destOrd="0" presId="urn:microsoft.com/office/officeart/2005/8/layout/pList2#3"/>
    <dgm:cxn modelId="{79C1316C-6F7E-4BC2-8975-D4FF4948AE68}" type="presOf" srcId="{72B7FC97-2B38-407D-B70F-1A4624F4E2C9}" destId="{491221E7-AC70-46AC-8389-43E54DD22789}" srcOrd="0" destOrd="0" presId="urn:microsoft.com/office/officeart/2005/8/layout/pList2#3"/>
    <dgm:cxn modelId="{72F771DE-D180-4689-9F27-E495B5F741DC}" type="presOf" srcId="{B09C997F-14D9-4C0E-A3B7-D4A123CA45AD}" destId="{4B950449-D957-49FC-BC4E-0CDD22621C42}" srcOrd="0" destOrd="0" presId="urn:microsoft.com/office/officeart/2005/8/layout/pList2#3"/>
    <dgm:cxn modelId="{2B032F9D-A717-4269-A29D-5332A4ABE359}" type="presOf" srcId="{D12B333F-9869-4E68-A31A-BEA85C1424DF}" destId="{CFEE8FF8-384D-48AB-9916-E211A46DE02A}" srcOrd="0" destOrd="0" presId="urn:microsoft.com/office/officeart/2005/8/layout/pList2#3"/>
    <dgm:cxn modelId="{A3737ADB-F29E-4B2D-9B23-08F468C3BE8F}" type="presOf" srcId="{9342223F-CB5E-494B-8CE1-B087FC2D11F1}" destId="{B3A826DF-FB0D-4A2C-AA98-25E9A3FAF816}" srcOrd="0" destOrd="0" presId="urn:microsoft.com/office/officeart/2005/8/layout/pList2#3"/>
    <dgm:cxn modelId="{E193C3FD-6CF0-4F9A-A796-B2E29070C1AD}" type="presParOf" srcId="{CFEE8FF8-384D-48AB-9916-E211A46DE02A}" destId="{0674A6A0-9F92-44DA-A06B-6CB46CD29FF3}" srcOrd="0" destOrd="0" presId="urn:microsoft.com/office/officeart/2005/8/layout/pList2#3"/>
    <dgm:cxn modelId="{421E4DB6-C5D0-48F2-8D9B-009252E72A2F}" type="presParOf" srcId="{CFEE8FF8-384D-48AB-9916-E211A46DE02A}" destId="{B684F2F0-B656-4981-B82F-CF7B70394C2E}" srcOrd="1" destOrd="0" presId="urn:microsoft.com/office/officeart/2005/8/layout/pList2#3"/>
    <dgm:cxn modelId="{29402A73-0D90-4345-A92B-2448D65091CA}" type="presParOf" srcId="{B684F2F0-B656-4981-B82F-CF7B70394C2E}" destId="{AA9DA53A-494C-4B83-B1AD-58380ACF767B}" srcOrd="0" destOrd="0" presId="urn:microsoft.com/office/officeart/2005/8/layout/pList2#3"/>
    <dgm:cxn modelId="{BD57D259-AAC5-4D73-ADC8-17C99CD44BBD}" type="presParOf" srcId="{AA9DA53A-494C-4B83-B1AD-58380ACF767B}" destId="{E9E3D4EC-0143-4E41-9FAC-99200068A4DD}" srcOrd="0" destOrd="0" presId="urn:microsoft.com/office/officeart/2005/8/layout/pList2#3"/>
    <dgm:cxn modelId="{ABC06385-160A-485A-9537-9A71D39CA83A}" type="presParOf" srcId="{AA9DA53A-494C-4B83-B1AD-58380ACF767B}" destId="{67E5F704-7603-4B43-9418-014DFB492B66}" srcOrd="1" destOrd="0" presId="urn:microsoft.com/office/officeart/2005/8/layout/pList2#3"/>
    <dgm:cxn modelId="{4DBE3860-8EB9-4B7A-B2B5-8FE7EB6DE835}" type="presParOf" srcId="{AA9DA53A-494C-4B83-B1AD-58380ACF767B}" destId="{9066741F-3227-4075-A3B6-97C314AEA91A}" srcOrd="2" destOrd="0" presId="urn:microsoft.com/office/officeart/2005/8/layout/pList2#3"/>
    <dgm:cxn modelId="{4769ED1B-5266-48B9-840E-4F7C85AB77E6}" type="presParOf" srcId="{B684F2F0-B656-4981-B82F-CF7B70394C2E}" destId="{BA40B9A0-B9B1-4448-A0B3-D52742A0205C}" srcOrd="1" destOrd="0" presId="urn:microsoft.com/office/officeart/2005/8/layout/pList2#3"/>
    <dgm:cxn modelId="{0BA4A374-347A-4E4D-8929-6B26260960D3}" type="presParOf" srcId="{B684F2F0-B656-4981-B82F-CF7B70394C2E}" destId="{5878CD0A-8AD3-42BF-AA48-C975C7A11FFA}" srcOrd="2" destOrd="0" presId="urn:microsoft.com/office/officeart/2005/8/layout/pList2#3"/>
    <dgm:cxn modelId="{9325024E-56AB-440C-A0FC-FC0EB439BDA7}" type="presParOf" srcId="{5878CD0A-8AD3-42BF-AA48-C975C7A11FFA}" destId="{491221E7-AC70-46AC-8389-43E54DD22789}" srcOrd="0" destOrd="0" presId="urn:microsoft.com/office/officeart/2005/8/layout/pList2#3"/>
    <dgm:cxn modelId="{91B97A38-E77A-410D-B9F8-7210CD9C8B23}" type="presParOf" srcId="{5878CD0A-8AD3-42BF-AA48-C975C7A11FFA}" destId="{4F24EC9B-6CAD-42C5-9FD2-FC00648302B7}" srcOrd="1" destOrd="0" presId="urn:microsoft.com/office/officeart/2005/8/layout/pList2#3"/>
    <dgm:cxn modelId="{B253B5F7-E32D-4711-A1B9-1019E7E671E3}" type="presParOf" srcId="{5878CD0A-8AD3-42BF-AA48-C975C7A11FFA}" destId="{56966A89-5642-44F8-81B8-176BD6832C0E}" srcOrd="2" destOrd="0" presId="urn:microsoft.com/office/officeart/2005/8/layout/pList2#3"/>
    <dgm:cxn modelId="{27319F14-42A9-44B4-A600-F8A20303E9F1}" type="presParOf" srcId="{B684F2F0-B656-4981-B82F-CF7B70394C2E}" destId="{B3A826DF-FB0D-4A2C-AA98-25E9A3FAF816}" srcOrd="3" destOrd="0" presId="urn:microsoft.com/office/officeart/2005/8/layout/pList2#3"/>
    <dgm:cxn modelId="{AF31B35C-4BBF-4DED-A648-3C661951E80D}" type="presParOf" srcId="{B684F2F0-B656-4981-B82F-CF7B70394C2E}" destId="{AA157E66-E1DC-49FD-8994-BE998A6E4AB8}" srcOrd="4" destOrd="0" presId="urn:microsoft.com/office/officeart/2005/8/layout/pList2#3"/>
    <dgm:cxn modelId="{A30729E7-A035-4765-803B-683BFA98DE76}" type="presParOf" srcId="{AA157E66-E1DC-49FD-8994-BE998A6E4AB8}" destId="{60D8C949-ABF4-4F46-9518-F32E47A45E2D}" srcOrd="0" destOrd="0" presId="urn:microsoft.com/office/officeart/2005/8/layout/pList2#3"/>
    <dgm:cxn modelId="{74A6E24F-162D-483C-B913-84D5CA407E36}" type="presParOf" srcId="{AA157E66-E1DC-49FD-8994-BE998A6E4AB8}" destId="{A1659D36-0943-41A7-A757-782D27D06F92}" srcOrd="1" destOrd="0" presId="urn:microsoft.com/office/officeart/2005/8/layout/pList2#3"/>
    <dgm:cxn modelId="{2D4992E0-F3C7-40CD-AC75-9D59FC1696B9}" type="presParOf" srcId="{AA157E66-E1DC-49FD-8994-BE998A6E4AB8}" destId="{10DA6976-E7AF-4E26-978C-A1AA04957823}" srcOrd="2" destOrd="0" presId="urn:microsoft.com/office/officeart/2005/8/layout/pList2#3"/>
    <dgm:cxn modelId="{825CE1F0-3AFA-4D45-B220-A4BB6B8A75E2}" type="presParOf" srcId="{B684F2F0-B656-4981-B82F-CF7B70394C2E}" destId="{4B950449-D957-49FC-BC4E-0CDD22621C42}" srcOrd="5" destOrd="0" presId="urn:microsoft.com/office/officeart/2005/8/layout/pList2#3"/>
    <dgm:cxn modelId="{4D27CFF3-1E32-411B-8E54-16F384FA08B7}" type="presParOf" srcId="{B684F2F0-B656-4981-B82F-CF7B70394C2E}" destId="{1B646947-F692-4335-BD30-5D62E06ABB8F}" srcOrd="6" destOrd="0" presId="urn:microsoft.com/office/officeart/2005/8/layout/pList2#3"/>
    <dgm:cxn modelId="{DE5FF236-FA01-40F0-A2AE-1855256E4D98}" type="presParOf" srcId="{1B646947-F692-4335-BD30-5D62E06ABB8F}" destId="{29C3763A-B684-4D61-87B0-5BF75CBBB222}" srcOrd="0" destOrd="0" presId="urn:microsoft.com/office/officeart/2005/8/layout/pList2#3"/>
    <dgm:cxn modelId="{4CBEFEE2-E4DC-49B1-B37E-36E6D7AC4597}" type="presParOf" srcId="{1B646947-F692-4335-BD30-5D62E06ABB8F}" destId="{BF536F66-BAD1-427A-BE0C-C9EEBA33F8F2}" srcOrd="1" destOrd="0" presId="urn:microsoft.com/office/officeart/2005/8/layout/pList2#3"/>
    <dgm:cxn modelId="{F7F872D4-EF47-43C8-82FD-739C9D26AB54}" type="presParOf" srcId="{1B646947-F692-4335-BD30-5D62E06ABB8F}" destId="{4C659E13-6A50-4AA6-AF09-BBD0E1A9F4F8}" srcOrd="2" destOrd="0" presId="urn:microsoft.com/office/officeart/2005/8/layout/p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6D10F-888F-46BF-8F1D-FCD91563F387}" type="doc">
      <dgm:prSet loTypeId="urn:microsoft.com/office/officeart/2005/8/layout/hProcess9" loCatId="process" qsTypeId="urn:microsoft.com/office/officeart/2005/8/quickstyle/3d2" qsCatId="3D" csTypeId="urn:microsoft.com/office/officeart/2005/8/colors/colorful3" csCatId="colorful" phldr="1"/>
      <dgm:spPr/>
    </dgm:pt>
    <dgm:pt modelId="{80650D66-B01F-41F1-9A62-BC487BF1E835}">
      <dgm:prSet phldrT="[Κείμενο]" custT="1"/>
      <dgm:spPr/>
      <dgm:t>
        <a:bodyPr/>
        <a:lstStyle/>
        <a:p>
          <a:pPr>
            <a:lnSpc>
              <a:spcPct val="100000"/>
            </a:lnSpc>
            <a:spcAft>
              <a:spcPts val="0"/>
            </a:spcAft>
          </a:pPr>
          <a:r>
            <a:rPr lang="el-GR" sz="1600" dirty="0" smtClean="0">
              <a:latin typeface="Myriad Pro" pitchFamily="34" charset="0"/>
            </a:rPr>
            <a:t>1. </a:t>
          </a:r>
          <a:r>
            <a:rPr lang="en-US" sz="1600" dirty="0" smtClean="0">
              <a:latin typeface="Myriad Pro" pitchFamily="34" charset="0"/>
            </a:rPr>
            <a:t>Local associations of municipalities and communities in each department. Members of the local unions were all the municipalities and communities of that department</a:t>
          </a:r>
          <a:endParaRPr lang="el-GR" sz="1600" dirty="0">
            <a:latin typeface="Myriad Pro" pitchFamily="34" charset="0"/>
          </a:endParaRPr>
        </a:p>
      </dgm:t>
    </dgm:pt>
    <dgm:pt modelId="{8BF65C48-465C-48A6-8804-D39EA7AE940A}" type="parTrans" cxnId="{C1F5B80F-48C1-4996-9B45-E2A866D54F60}">
      <dgm:prSet/>
      <dgm:spPr/>
      <dgm:t>
        <a:bodyPr/>
        <a:lstStyle/>
        <a:p>
          <a:endParaRPr lang="el-GR"/>
        </a:p>
      </dgm:t>
    </dgm:pt>
    <dgm:pt modelId="{FA3845D4-B6DB-4F29-96FB-963500FB8552}" type="sibTrans" cxnId="{C1F5B80F-48C1-4996-9B45-E2A866D54F60}">
      <dgm:prSet/>
      <dgm:spPr/>
      <dgm:t>
        <a:bodyPr/>
        <a:lstStyle/>
        <a:p>
          <a:endParaRPr lang="el-GR"/>
        </a:p>
      </dgm:t>
    </dgm:pt>
    <dgm:pt modelId="{E55CCF93-F5EF-4C02-99F2-B07F38BFABE6}">
      <dgm:prSet phldrT="[Κείμενο]" custT="1"/>
      <dgm:spPr/>
      <dgm:t>
        <a:bodyPr/>
        <a:lstStyle/>
        <a:p>
          <a:r>
            <a:rPr lang="el-GR" sz="1600" dirty="0" smtClean="0">
              <a:latin typeface="Myriad Pro" pitchFamily="34" charset="0"/>
            </a:rPr>
            <a:t>2. </a:t>
          </a:r>
          <a:r>
            <a:rPr lang="en-US" sz="1600" dirty="0" smtClean="0">
              <a:latin typeface="Myriad Pro" pitchFamily="34" charset="0"/>
            </a:rPr>
            <a:t>A central union of municipalities and communities. Its members were</a:t>
          </a:r>
          <a:r>
            <a:rPr lang="en-US" sz="1600" dirty="0" smtClean="0">
              <a:solidFill>
                <a:srgbClr val="FF0000"/>
              </a:solidFill>
              <a:latin typeface="Myriad Pro" pitchFamily="34" charset="0"/>
            </a:rPr>
            <a:t> </a:t>
          </a:r>
          <a:r>
            <a:rPr lang="en-US" sz="1600" dirty="0" smtClean="0">
              <a:latin typeface="Myriad Pro" pitchFamily="34" charset="0"/>
            </a:rPr>
            <a:t>all the municipalities and communities in the country</a:t>
          </a:r>
          <a:r>
            <a:rPr lang="el-GR" sz="1600" dirty="0" smtClean="0">
              <a:latin typeface="Myriad Pro" pitchFamily="34" charset="0"/>
            </a:rPr>
            <a:t> </a:t>
          </a:r>
          <a:endParaRPr lang="el-GR" sz="1600" dirty="0">
            <a:latin typeface="Myriad Pro" pitchFamily="34" charset="0"/>
          </a:endParaRPr>
        </a:p>
      </dgm:t>
    </dgm:pt>
    <dgm:pt modelId="{392C58B5-EDF8-4306-A416-64E5648791D4}" type="parTrans" cxnId="{8434D035-7C5F-48FA-B86A-1B36AAAAA695}">
      <dgm:prSet/>
      <dgm:spPr/>
      <dgm:t>
        <a:bodyPr/>
        <a:lstStyle/>
        <a:p>
          <a:endParaRPr lang="el-GR"/>
        </a:p>
      </dgm:t>
    </dgm:pt>
    <dgm:pt modelId="{8380E836-84AE-47F3-B0A1-DAF689CDBCDA}" type="sibTrans" cxnId="{8434D035-7C5F-48FA-B86A-1B36AAAAA695}">
      <dgm:prSet/>
      <dgm:spPr/>
      <dgm:t>
        <a:bodyPr/>
        <a:lstStyle/>
        <a:p>
          <a:endParaRPr lang="el-GR"/>
        </a:p>
      </dgm:t>
    </dgm:pt>
    <dgm:pt modelId="{F3D5B60C-4CC0-48E2-8708-C6FC4BE24B21}">
      <dgm:prSet custT="1"/>
      <dgm:spPr/>
      <dgm:t>
        <a:bodyPr/>
        <a:lstStyle/>
        <a:p>
          <a:r>
            <a:rPr lang="en-US" sz="1600" i="1" dirty="0" smtClean="0">
              <a:solidFill>
                <a:schemeClr val="accent2">
                  <a:lumMod val="40000"/>
                  <a:lumOff val="60000"/>
                </a:schemeClr>
              </a:solidFill>
              <a:latin typeface="Myriad Pro" pitchFamily="34" charset="0"/>
            </a:rPr>
            <a:t>These unions were called “Local Union of Municipalities and Communities”, followed by the name of each department</a:t>
          </a:r>
          <a:endParaRPr lang="el-GR" sz="1600" i="1" dirty="0">
            <a:solidFill>
              <a:schemeClr val="accent2">
                <a:lumMod val="40000"/>
                <a:lumOff val="60000"/>
              </a:schemeClr>
            </a:solidFill>
            <a:latin typeface="Myriad Pro" pitchFamily="34" charset="0"/>
          </a:endParaRPr>
        </a:p>
      </dgm:t>
    </dgm:pt>
    <dgm:pt modelId="{E7EC0EC7-AC87-4DD8-BF0F-B5624303F500}" type="parTrans" cxnId="{42A4F5D3-F0D2-4FB6-977C-49BF840FB59A}">
      <dgm:prSet/>
      <dgm:spPr/>
      <dgm:t>
        <a:bodyPr/>
        <a:lstStyle/>
        <a:p>
          <a:endParaRPr lang="el-GR"/>
        </a:p>
      </dgm:t>
    </dgm:pt>
    <dgm:pt modelId="{6FE78A3A-0784-4426-80C6-6871BB8C35F6}" type="sibTrans" cxnId="{42A4F5D3-F0D2-4FB6-977C-49BF840FB59A}">
      <dgm:prSet/>
      <dgm:spPr/>
      <dgm:t>
        <a:bodyPr/>
        <a:lstStyle/>
        <a:p>
          <a:endParaRPr lang="el-GR"/>
        </a:p>
      </dgm:t>
    </dgm:pt>
    <dgm:pt modelId="{AAD97C36-1F49-4F0F-A6E6-98633E1D1EF6}">
      <dgm:prSet custT="1"/>
      <dgm:spPr/>
      <dgm:t>
        <a:bodyPr/>
        <a:lstStyle/>
        <a:p>
          <a:r>
            <a:rPr lang="en-US" sz="1600" i="1" dirty="0" smtClean="0">
              <a:solidFill>
                <a:schemeClr val="accent2">
                  <a:lumMod val="40000"/>
                  <a:lumOff val="60000"/>
                </a:schemeClr>
              </a:solidFill>
              <a:latin typeface="Myriad Pro" pitchFamily="34" charset="0"/>
            </a:rPr>
            <a:t>The union was called “The Central Union of Municipalities and Communities of Greece” (KEDKE)</a:t>
          </a:r>
          <a:endParaRPr lang="el-GR" sz="1600" dirty="0">
            <a:solidFill>
              <a:schemeClr val="accent2">
                <a:lumMod val="40000"/>
                <a:lumOff val="60000"/>
              </a:schemeClr>
            </a:solidFill>
            <a:latin typeface="Myriad Pro" pitchFamily="34" charset="0"/>
          </a:endParaRPr>
        </a:p>
      </dgm:t>
    </dgm:pt>
    <dgm:pt modelId="{EC697B15-F517-4C75-BDC9-460CAC558A00}" type="parTrans" cxnId="{283EFBC4-E278-47ED-9DD1-1FDEC031C6ED}">
      <dgm:prSet/>
      <dgm:spPr/>
      <dgm:t>
        <a:bodyPr/>
        <a:lstStyle/>
        <a:p>
          <a:endParaRPr lang="el-GR"/>
        </a:p>
      </dgm:t>
    </dgm:pt>
    <dgm:pt modelId="{873A4024-12E4-44CD-A134-F1A71F8201A1}" type="sibTrans" cxnId="{283EFBC4-E278-47ED-9DD1-1FDEC031C6ED}">
      <dgm:prSet/>
      <dgm:spPr/>
      <dgm:t>
        <a:bodyPr/>
        <a:lstStyle/>
        <a:p>
          <a:endParaRPr lang="el-GR"/>
        </a:p>
      </dgm:t>
    </dgm:pt>
    <dgm:pt modelId="{4E1044E8-1A02-4C36-A16F-D27DE4A97A19}" type="pres">
      <dgm:prSet presAssocID="{8636D10F-888F-46BF-8F1D-FCD91563F387}" presName="CompostProcess" presStyleCnt="0">
        <dgm:presLayoutVars>
          <dgm:dir/>
          <dgm:resizeHandles val="exact"/>
        </dgm:presLayoutVars>
      </dgm:prSet>
      <dgm:spPr/>
    </dgm:pt>
    <dgm:pt modelId="{E449749C-BD7B-4234-8E2F-D4F33C5192F8}" type="pres">
      <dgm:prSet presAssocID="{8636D10F-888F-46BF-8F1D-FCD91563F387}" presName="arrow" presStyleLbl="bgShp" presStyleIdx="0" presStyleCnt="1"/>
      <dgm:spPr/>
    </dgm:pt>
    <dgm:pt modelId="{F5C18EC8-A17E-4258-B752-F1449D5DCD1C}" type="pres">
      <dgm:prSet presAssocID="{8636D10F-888F-46BF-8F1D-FCD91563F387}" presName="linearProcess" presStyleCnt="0"/>
      <dgm:spPr/>
    </dgm:pt>
    <dgm:pt modelId="{5567536B-267A-4683-BA99-116CDC1236A7}" type="pres">
      <dgm:prSet presAssocID="{80650D66-B01F-41F1-9A62-BC487BF1E835}" presName="textNode" presStyleLbl="node1" presStyleIdx="0" presStyleCnt="4" custScaleY="119485">
        <dgm:presLayoutVars>
          <dgm:bulletEnabled val="1"/>
        </dgm:presLayoutVars>
      </dgm:prSet>
      <dgm:spPr/>
      <dgm:t>
        <a:bodyPr/>
        <a:lstStyle/>
        <a:p>
          <a:endParaRPr lang="el-GR"/>
        </a:p>
      </dgm:t>
    </dgm:pt>
    <dgm:pt modelId="{837FFEAC-D087-4ECA-B11E-8663D1F13E76}" type="pres">
      <dgm:prSet presAssocID="{FA3845D4-B6DB-4F29-96FB-963500FB8552}" presName="sibTrans" presStyleCnt="0"/>
      <dgm:spPr/>
    </dgm:pt>
    <dgm:pt modelId="{2AE00499-4946-4391-80F3-1D971174BFE7}" type="pres">
      <dgm:prSet presAssocID="{F3D5B60C-4CC0-48E2-8708-C6FC4BE24B21}" presName="textNode" presStyleLbl="node1" presStyleIdx="1" presStyleCnt="4" custScaleY="119485">
        <dgm:presLayoutVars>
          <dgm:bulletEnabled val="1"/>
        </dgm:presLayoutVars>
      </dgm:prSet>
      <dgm:spPr/>
      <dgm:t>
        <a:bodyPr/>
        <a:lstStyle/>
        <a:p>
          <a:endParaRPr lang="el-GR"/>
        </a:p>
      </dgm:t>
    </dgm:pt>
    <dgm:pt modelId="{7146CD3F-E159-49B7-A03D-43F7719F94A4}" type="pres">
      <dgm:prSet presAssocID="{6FE78A3A-0784-4426-80C6-6871BB8C35F6}" presName="sibTrans" presStyleCnt="0"/>
      <dgm:spPr/>
    </dgm:pt>
    <dgm:pt modelId="{EA789BDE-17EC-4AAF-9ABF-419A8FBDB761}" type="pres">
      <dgm:prSet presAssocID="{E55CCF93-F5EF-4C02-99F2-B07F38BFABE6}" presName="textNode" presStyleLbl="node1" presStyleIdx="2" presStyleCnt="4" custScaleY="119485">
        <dgm:presLayoutVars>
          <dgm:bulletEnabled val="1"/>
        </dgm:presLayoutVars>
      </dgm:prSet>
      <dgm:spPr/>
      <dgm:t>
        <a:bodyPr/>
        <a:lstStyle/>
        <a:p>
          <a:endParaRPr lang="el-GR"/>
        </a:p>
      </dgm:t>
    </dgm:pt>
    <dgm:pt modelId="{31F836C3-8C00-4805-9565-B44EBC81A2F7}" type="pres">
      <dgm:prSet presAssocID="{8380E836-84AE-47F3-B0A1-DAF689CDBCDA}" presName="sibTrans" presStyleCnt="0"/>
      <dgm:spPr/>
    </dgm:pt>
    <dgm:pt modelId="{EFFCD596-4B9C-4DB4-B6AF-D9EA7815748E}" type="pres">
      <dgm:prSet presAssocID="{AAD97C36-1F49-4F0F-A6E6-98633E1D1EF6}" presName="textNode" presStyleLbl="node1" presStyleIdx="3" presStyleCnt="4" custScaleY="119485">
        <dgm:presLayoutVars>
          <dgm:bulletEnabled val="1"/>
        </dgm:presLayoutVars>
      </dgm:prSet>
      <dgm:spPr/>
      <dgm:t>
        <a:bodyPr/>
        <a:lstStyle/>
        <a:p>
          <a:endParaRPr lang="el-GR"/>
        </a:p>
      </dgm:t>
    </dgm:pt>
  </dgm:ptLst>
  <dgm:cxnLst>
    <dgm:cxn modelId="{C1F5B80F-48C1-4996-9B45-E2A866D54F60}" srcId="{8636D10F-888F-46BF-8F1D-FCD91563F387}" destId="{80650D66-B01F-41F1-9A62-BC487BF1E835}" srcOrd="0" destOrd="0" parTransId="{8BF65C48-465C-48A6-8804-D39EA7AE940A}" sibTransId="{FA3845D4-B6DB-4F29-96FB-963500FB8552}"/>
    <dgm:cxn modelId="{20947223-B471-405E-B2F1-D065A33C8514}" type="presOf" srcId="{8636D10F-888F-46BF-8F1D-FCD91563F387}" destId="{4E1044E8-1A02-4C36-A16F-D27DE4A97A19}" srcOrd="0" destOrd="0" presId="urn:microsoft.com/office/officeart/2005/8/layout/hProcess9"/>
    <dgm:cxn modelId="{70F1DE2C-C1A2-43D8-A09C-94BB2ECFFDFF}" type="presOf" srcId="{AAD97C36-1F49-4F0F-A6E6-98633E1D1EF6}" destId="{EFFCD596-4B9C-4DB4-B6AF-D9EA7815748E}" srcOrd="0" destOrd="0" presId="urn:microsoft.com/office/officeart/2005/8/layout/hProcess9"/>
    <dgm:cxn modelId="{2955A5B8-8261-43E2-9CDD-73C4EF84895B}" type="presOf" srcId="{E55CCF93-F5EF-4C02-99F2-B07F38BFABE6}" destId="{EA789BDE-17EC-4AAF-9ABF-419A8FBDB761}" srcOrd="0" destOrd="0" presId="urn:microsoft.com/office/officeart/2005/8/layout/hProcess9"/>
    <dgm:cxn modelId="{283EFBC4-E278-47ED-9DD1-1FDEC031C6ED}" srcId="{8636D10F-888F-46BF-8F1D-FCD91563F387}" destId="{AAD97C36-1F49-4F0F-A6E6-98633E1D1EF6}" srcOrd="3" destOrd="0" parTransId="{EC697B15-F517-4C75-BDC9-460CAC558A00}" sibTransId="{873A4024-12E4-44CD-A134-F1A71F8201A1}"/>
    <dgm:cxn modelId="{26629CAA-E7BB-4EB2-B9F4-7CAD98801DDE}" type="presOf" srcId="{80650D66-B01F-41F1-9A62-BC487BF1E835}" destId="{5567536B-267A-4683-BA99-116CDC1236A7}" srcOrd="0" destOrd="0" presId="urn:microsoft.com/office/officeart/2005/8/layout/hProcess9"/>
    <dgm:cxn modelId="{8434D035-7C5F-48FA-B86A-1B36AAAAA695}" srcId="{8636D10F-888F-46BF-8F1D-FCD91563F387}" destId="{E55CCF93-F5EF-4C02-99F2-B07F38BFABE6}" srcOrd="2" destOrd="0" parTransId="{392C58B5-EDF8-4306-A416-64E5648791D4}" sibTransId="{8380E836-84AE-47F3-B0A1-DAF689CDBCDA}"/>
    <dgm:cxn modelId="{DA735A8F-2B3B-4A09-A28B-C4973E107162}" type="presOf" srcId="{F3D5B60C-4CC0-48E2-8708-C6FC4BE24B21}" destId="{2AE00499-4946-4391-80F3-1D971174BFE7}" srcOrd="0" destOrd="0" presId="urn:microsoft.com/office/officeart/2005/8/layout/hProcess9"/>
    <dgm:cxn modelId="{42A4F5D3-F0D2-4FB6-977C-49BF840FB59A}" srcId="{8636D10F-888F-46BF-8F1D-FCD91563F387}" destId="{F3D5B60C-4CC0-48E2-8708-C6FC4BE24B21}" srcOrd="1" destOrd="0" parTransId="{E7EC0EC7-AC87-4DD8-BF0F-B5624303F500}" sibTransId="{6FE78A3A-0784-4426-80C6-6871BB8C35F6}"/>
    <dgm:cxn modelId="{C5725020-5C4C-45F0-9901-32EFD7B96200}" type="presParOf" srcId="{4E1044E8-1A02-4C36-A16F-D27DE4A97A19}" destId="{E449749C-BD7B-4234-8E2F-D4F33C5192F8}" srcOrd="0" destOrd="0" presId="urn:microsoft.com/office/officeart/2005/8/layout/hProcess9"/>
    <dgm:cxn modelId="{2498416B-C0C2-4EB8-8C20-B1A988F2D07D}" type="presParOf" srcId="{4E1044E8-1A02-4C36-A16F-D27DE4A97A19}" destId="{F5C18EC8-A17E-4258-B752-F1449D5DCD1C}" srcOrd="1" destOrd="0" presId="urn:microsoft.com/office/officeart/2005/8/layout/hProcess9"/>
    <dgm:cxn modelId="{01A468AC-A9CD-4249-96B8-50CDA3EE3B39}" type="presParOf" srcId="{F5C18EC8-A17E-4258-B752-F1449D5DCD1C}" destId="{5567536B-267A-4683-BA99-116CDC1236A7}" srcOrd="0" destOrd="0" presId="urn:microsoft.com/office/officeart/2005/8/layout/hProcess9"/>
    <dgm:cxn modelId="{7E2CC34E-ABB0-4D4E-8AE6-2D0687E30D64}" type="presParOf" srcId="{F5C18EC8-A17E-4258-B752-F1449D5DCD1C}" destId="{837FFEAC-D087-4ECA-B11E-8663D1F13E76}" srcOrd="1" destOrd="0" presId="urn:microsoft.com/office/officeart/2005/8/layout/hProcess9"/>
    <dgm:cxn modelId="{1EDF3001-5910-4355-A4D6-4357EA755154}" type="presParOf" srcId="{F5C18EC8-A17E-4258-B752-F1449D5DCD1C}" destId="{2AE00499-4946-4391-80F3-1D971174BFE7}" srcOrd="2" destOrd="0" presId="urn:microsoft.com/office/officeart/2005/8/layout/hProcess9"/>
    <dgm:cxn modelId="{9ECF56AF-0CBF-4177-9DA8-70D69F648D2B}" type="presParOf" srcId="{F5C18EC8-A17E-4258-B752-F1449D5DCD1C}" destId="{7146CD3F-E159-49B7-A03D-43F7719F94A4}" srcOrd="3" destOrd="0" presId="urn:microsoft.com/office/officeart/2005/8/layout/hProcess9"/>
    <dgm:cxn modelId="{01778BB7-63AC-4230-9CA8-00AD60C8FCE5}" type="presParOf" srcId="{F5C18EC8-A17E-4258-B752-F1449D5DCD1C}" destId="{EA789BDE-17EC-4AAF-9ABF-419A8FBDB761}" srcOrd="4" destOrd="0" presId="urn:microsoft.com/office/officeart/2005/8/layout/hProcess9"/>
    <dgm:cxn modelId="{ACBB00F1-AD51-47C8-8349-986334CDAC39}" type="presParOf" srcId="{F5C18EC8-A17E-4258-B752-F1449D5DCD1C}" destId="{31F836C3-8C00-4805-9565-B44EBC81A2F7}" srcOrd="5" destOrd="0" presId="urn:microsoft.com/office/officeart/2005/8/layout/hProcess9"/>
    <dgm:cxn modelId="{0FEF69C8-CBFB-4BE2-9C88-16C9286B43F6}" type="presParOf" srcId="{F5C18EC8-A17E-4258-B752-F1449D5DCD1C}" destId="{EFFCD596-4B9C-4DB4-B6AF-D9EA7815748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736093-1363-4B75-B7DA-66B79DB9F820}"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el-GR"/>
        </a:p>
      </dgm:t>
    </dgm:pt>
    <dgm:pt modelId="{80537180-E4B1-46BA-B87F-C6356FACDA21}">
      <dgm:prSet phldrT="[Κείμενο]" custT="1"/>
      <dgm:spPr/>
      <dgm:t>
        <a:bodyPr/>
        <a:lstStyle/>
        <a:p>
          <a:r>
            <a:rPr lang="en-US" sz="2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promote the municipal self-government</a:t>
          </a:r>
          <a:endParaRPr lang="el-GR" sz="2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9426AA47-0F19-435E-9916-276783C31CB6}" type="parTrans" cxnId="{65DFDCDF-5923-4C13-99BC-755952D0EB14}">
      <dgm:prSet/>
      <dgm:spPr/>
      <dgm:t>
        <a:bodyPr/>
        <a:lstStyle/>
        <a:p>
          <a:endParaRPr lang="el-GR"/>
        </a:p>
      </dgm:t>
    </dgm:pt>
    <dgm:pt modelId="{AE77EE2C-BBD3-4A5E-AE96-4D2B7201CE97}" type="sibTrans" cxnId="{65DFDCDF-5923-4C13-99BC-755952D0EB14}">
      <dgm:prSet/>
      <dgm:spPr/>
      <dgm:t>
        <a:bodyPr/>
        <a:lstStyle/>
        <a:p>
          <a:endParaRPr lang="el-GR"/>
        </a:p>
      </dgm:t>
    </dgm:pt>
    <dgm:pt modelId="{7F6AC943-AD8A-4517-A974-597BF0ACDC65}">
      <dgm:prSet phldrT="[Κείμενο]" custT="1"/>
      <dgm:spPr/>
      <dgm:t>
        <a:bodyPr/>
        <a:lstStyle/>
        <a:p>
          <a:r>
            <a:rPr lang="en-US" sz="2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conduct researches and studies on issues related to local authorities</a:t>
          </a:r>
          <a:endParaRPr lang="el-GR" sz="2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95C5DE74-096E-4B1B-98AD-4AA7B2E67A77}" type="parTrans" cxnId="{212A938D-3E90-4B5B-A2B0-A359774F9F5F}">
      <dgm:prSet/>
      <dgm:spPr/>
      <dgm:t>
        <a:bodyPr/>
        <a:lstStyle/>
        <a:p>
          <a:endParaRPr lang="el-GR"/>
        </a:p>
      </dgm:t>
    </dgm:pt>
    <dgm:pt modelId="{16080D17-E1DA-4B02-B510-9045A51762F6}" type="sibTrans" cxnId="{212A938D-3E90-4B5B-A2B0-A359774F9F5F}">
      <dgm:prSet/>
      <dgm:spPr/>
      <dgm:t>
        <a:bodyPr/>
        <a:lstStyle/>
        <a:p>
          <a:endParaRPr lang="el-GR"/>
        </a:p>
      </dgm:t>
    </dgm:pt>
    <dgm:pt modelId="{36825B62-EDD7-4CD5-A451-10D43BCE6A12}">
      <dgm:prSet phldrT="[Κείμενο]" custT="1"/>
      <dgm:spPr/>
      <dgm:t>
        <a:bodyPr/>
        <a:lstStyle/>
        <a:p>
          <a:r>
            <a:rPr lang="en-US" sz="2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collect and provide data and information concerning these issues</a:t>
          </a:r>
          <a:endParaRPr lang="el-GR" sz="2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FC73ED70-9022-45F3-8150-86FE095A279C}" type="parTrans" cxnId="{EDB29A9D-0B9A-498B-BB5F-EE60FBA0B75C}">
      <dgm:prSet/>
      <dgm:spPr/>
      <dgm:t>
        <a:bodyPr/>
        <a:lstStyle/>
        <a:p>
          <a:endParaRPr lang="el-GR"/>
        </a:p>
      </dgm:t>
    </dgm:pt>
    <dgm:pt modelId="{4E8DFD98-63AD-43A9-B3FA-CECD4E457C0B}" type="sibTrans" cxnId="{EDB29A9D-0B9A-498B-BB5F-EE60FBA0B75C}">
      <dgm:prSet/>
      <dgm:spPr/>
      <dgm:t>
        <a:bodyPr/>
        <a:lstStyle/>
        <a:p>
          <a:endParaRPr lang="el-GR"/>
        </a:p>
      </dgm:t>
    </dgm:pt>
    <dgm:pt modelId="{97F6F757-21DE-482F-BB6B-29FF5CBB052A}">
      <dgm:prSet phldrT="[Κείμενο]" custT="1"/>
      <dgm:spPr/>
      <dgm:t>
        <a:bodyPr/>
        <a:lstStyle/>
        <a:p>
          <a:r>
            <a:rPr lang="en-US" sz="2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facilitate the cooperation between local authorities</a:t>
          </a:r>
          <a:endParaRPr lang="el-GR" sz="2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A28CD199-2602-4629-9F62-60A815BD291F}" type="parTrans" cxnId="{4B1F475C-C4D1-43BA-BA85-4BDF61CF0811}">
      <dgm:prSet/>
      <dgm:spPr/>
      <dgm:t>
        <a:bodyPr/>
        <a:lstStyle/>
        <a:p>
          <a:endParaRPr lang="el-GR"/>
        </a:p>
      </dgm:t>
    </dgm:pt>
    <dgm:pt modelId="{F25F80E5-42E0-4655-88E7-2C557B6FF339}" type="sibTrans" cxnId="{4B1F475C-C4D1-43BA-BA85-4BDF61CF0811}">
      <dgm:prSet/>
      <dgm:spPr/>
      <dgm:t>
        <a:bodyPr/>
        <a:lstStyle/>
        <a:p>
          <a:endParaRPr lang="el-GR"/>
        </a:p>
      </dgm:t>
    </dgm:pt>
    <dgm:pt modelId="{3B7B11A9-9203-4D1E-A007-96156878F1F1}" type="pres">
      <dgm:prSet presAssocID="{25736093-1363-4B75-B7DA-66B79DB9F820}" presName="Name0" presStyleCnt="0">
        <dgm:presLayoutVars>
          <dgm:dir/>
          <dgm:resizeHandles val="exact"/>
        </dgm:presLayoutVars>
      </dgm:prSet>
      <dgm:spPr/>
      <dgm:t>
        <a:bodyPr/>
        <a:lstStyle/>
        <a:p>
          <a:endParaRPr lang="el-GR"/>
        </a:p>
      </dgm:t>
    </dgm:pt>
    <dgm:pt modelId="{21887027-A0BD-4107-8A44-20C3D5C269A7}" type="pres">
      <dgm:prSet presAssocID="{80537180-E4B1-46BA-B87F-C6356FACDA21}" presName="node" presStyleLbl="node1" presStyleIdx="0" presStyleCnt="4">
        <dgm:presLayoutVars>
          <dgm:bulletEnabled val="1"/>
        </dgm:presLayoutVars>
      </dgm:prSet>
      <dgm:spPr/>
      <dgm:t>
        <a:bodyPr/>
        <a:lstStyle/>
        <a:p>
          <a:endParaRPr lang="el-GR"/>
        </a:p>
      </dgm:t>
    </dgm:pt>
    <dgm:pt modelId="{B61B52D5-4C2F-46F2-8616-9B17230E085B}" type="pres">
      <dgm:prSet presAssocID="{AE77EE2C-BBD3-4A5E-AE96-4D2B7201CE97}" presName="sibTrans" presStyleCnt="0"/>
      <dgm:spPr/>
      <dgm:t>
        <a:bodyPr/>
        <a:lstStyle/>
        <a:p>
          <a:endParaRPr lang="el-GR"/>
        </a:p>
      </dgm:t>
    </dgm:pt>
    <dgm:pt modelId="{0100EB3A-9FE8-4C8D-A27F-60DA6526873B}" type="pres">
      <dgm:prSet presAssocID="{7F6AC943-AD8A-4517-A974-597BF0ACDC65}" presName="node" presStyleLbl="node1" presStyleIdx="1" presStyleCnt="4">
        <dgm:presLayoutVars>
          <dgm:bulletEnabled val="1"/>
        </dgm:presLayoutVars>
      </dgm:prSet>
      <dgm:spPr/>
      <dgm:t>
        <a:bodyPr/>
        <a:lstStyle/>
        <a:p>
          <a:endParaRPr lang="el-GR"/>
        </a:p>
      </dgm:t>
    </dgm:pt>
    <dgm:pt modelId="{CAFF409F-C635-4618-9AAC-E2B7F35502A9}" type="pres">
      <dgm:prSet presAssocID="{16080D17-E1DA-4B02-B510-9045A51762F6}" presName="sibTrans" presStyleCnt="0"/>
      <dgm:spPr/>
      <dgm:t>
        <a:bodyPr/>
        <a:lstStyle/>
        <a:p>
          <a:endParaRPr lang="el-GR"/>
        </a:p>
      </dgm:t>
    </dgm:pt>
    <dgm:pt modelId="{048D8B86-0A55-4FD4-856B-3C6EA3EE1127}" type="pres">
      <dgm:prSet presAssocID="{36825B62-EDD7-4CD5-A451-10D43BCE6A12}" presName="node" presStyleLbl="node1" presStyleIdx="2" presStyleCnt="4">
        <dgm:presLayoutVars>
          <dgm:bulletEnabled val="1"/>
        </dgm:presLayoutVars>
      </dgm:prSet>
      <dgm:spPr/>
      <dgm:t>
        <a:bodyPr/>
        <a:lstStyle/>
        <a:p>
          <a:endParaRPr lang="el-GR"/>
        </a:p>
      </dgm:t>
    </dgm:pt>
    <dgm:pt modelId="{41F7E9DC-D7D4-4E60-8C0F-184B24545AB7}" type="pres">
      <dgm:prSet presAssocID="{4E8DFD98-63AD-43A9-B3FA-CECD4E457C0B}" presName="sibTrans" presStyleCnt="0"/>
      <dgm:spPr/>
      <dgm:t>
        <a:bodyPr/>
        <a:lstStyle/>
        <a:p>
          <a:endParaRPr lang="el-GR"/>
        </a:p>
      </dgm:t>
    </dgm:pt>
    <dgm:pt modelId="{2A32A544-A51A-4F3C-AD7E-ED8F4659FA02}" type="pres">
      <dgm:prSet presAssocID="{97F6F757-21DE-482F-BB6B-29FF5CBB052A}" presName="node" presStyleLbl="node1" presStyleIdx="3" presStyleCnt="4">
        <dgm:presLayoutVars>
          <dgm:bulletEnabled val="1"/>
        </dgm:presLayoutVars>
      </dgm:prSet>
      <dgm:spPr/>
      <dgm:t>
        <a:bodyPr/>
        <a:lstStyle/>
        <a:p>
          <a:endParaRPr lang="el-GR"/>
        </a:p>
      </dgm:t>
    </dgm:pt>
  </dgm:ptLst>
  <dgm:cxnLst>
    <dgm:cxn modelId="{4B1F475C-C4D1-43BA-BA85-4BDF61CF0811}" srcId="{25736093-1363-4B75-B7DA-66B79DB9F820}" destId="{97F6F757-21DE-482F-BB6B-29FF5CBB052A}" srcOrd="3" destOrd="0" parTransId="{A28CD199-2602-4629-9F62-60A815BD291F}" sibTransId="{F25F80E5-42E0-4655-88E7-2C557B6FF339}"/>
    <dgm:cxn modelId="{212A938D-3E90-4B5B-A2B0-A359774F9F5F}" srcId="{25736093-1363-4B75-B7DA-66B79DB9F820}" destId="{7F6AC943-AD8A-4517-A974-597BF0ACDC65}" srcOrd="1" destOrd="0" parTransId="{95C5DE74-096E-4B1B-98AD-4AA7B2E67A77}" sibTransId="{16080D17-E1DA-4B02-B510-9045A51762F6}"/>
    <dgm:cxn modelId="{12E09CAC-7B0B-467D-875F-BB144AEE3961}" type="presOf" srcId="{97F6F757-21DE-482F-BB6B-29FF5CBB052A}" destId="{2A32A544-A51A-4F3C-AD7E-ED8F4659FA02}" srcOrd="0" destOrd="0" presId="urn:microsoft.com/office/officeart/2005/8/layout/hList6"/>
    <dgm:cxn modelId="{52EEC2F3-2FF8-4E1D-942F-326C21C16A4F}" type="presOf" srcId="{7F6AC943-AD8A-4517-A974-597BF0ACDC65}" destId="{0100EB3A-9FE8-4C8D-A27F-60DA6526873B}" srcOrd="0" destOrd="0" presId="urn:microsoft.com/office/officeart/2005/8/layout/hList6"/>
    <dgm:cxn modelId="{65DFDCDF-5923-4C13-99BC-755952D0EB14}" srcId="{25736093-1363-4B75-B7DA-66B79DB9F820}" destId="{80537180-E4B1-46BA-B87F-C6356FACDA21}" srcOrd="0" destOrd="0" parTransId="{9426AA47-0F19-435E-9916-276783C31CB6}" sibTransId="{AE77EE2C-BBD3-4A5E-AE96-4D2B7201CE97}"/>
    <dgm:cxn modelId="{EDB29A9D-0B9A-498B-BB5F-EE60FBA0B75C}" srcId="{25736093-1363-4B75-B7DA-66B79DB9F820}" destId="{36825B62-EDD7-4CD5-A451-10D43BCE6A12}" srcOrd="2" destOrd="0" parTransId="{FC73ED70-9022-45F3-8150-86FE095A279C}" sibTransId="{4E8DFD98-63AD-43A9-B3FA-CECD4E457C0B}"/>
    <dgm:cxn modelId="{F57AB58F-C946-4E99-B913-5E44739A664E}" type="presOf" srcId="{25736093-1363-4B75-B7DA-66B79DB9F820}" destId="{3B7B11A9-9203-4D1E-A007-96156878F1F1}" srcOrd="0" destOrd="0" presId="urn:microsoft.com/office/officeart/2005/8/layout/hList6"/>
    <dgm:cxn modelId="{279925DA-1E3C-4615-99A5-B689BA34B236}" type="presOf" srcId="{36825B62-EDD7-4CD5-A451-10D43BCE6A12}" destId="{048D8B86-0A55-4FD4-856B-3C6EA3EE1127}" srcOrd="0" destOrd="0" presId="urn:microsoft.com/office/officeart/2005/8/layout/hList6"/>
    <dgm:cxn modelId="{22D689C0-BC38-4B46-8FA0-8CE6CBEE57C5}" type="presOf" srcId="{80537180-E4B1-46BA-B87F-C6356FACDA21}" destId="{21887027-A0BD-4107-8A44-20C3D5C269A7}" srcOrd="0" destOrd="0" presId="urn:microsoft.com/office/officeart/2005/8/layout/hList6"/>
    <dgm:cxn modelId="{8DE49AC0-8EC2-498B-931B-4434CA4D1532}" type="presParOf" srcId="{3B7B11A9-9203-4D1E-A007-96156878F1F1}" destId="{21887027-A0BD-4107-8A44-20C3D5C269A7}" srcOrd="0" destOrd="0" presId="urn:microsoft.com/office/officeart/2005/8/layout/hList6"/>
    <dgm:cxn modelId="{4D2DD33C-6B0F-499C-8732-81DDEDA3819A}" type="presParOf" srcId="{3B7B11A9-9203-4D1E-A007-96156878F1F1}" destId="{B61B52D5-4C2F-46F2-8616-9B17230E085B}" srcOrd="1" destOrd="0" presId="urn:microsoft.com/office/officeart/2005/8/layout/hList6"/>
    <dgm:cxn modelId="{25CF6F8E-43B2-428C-8810-3E4A071A5517}" type="presParOf" srcId="{3B7B11A9-9203-4D1E-A007-96156878F1F1}" destId="{0100EB3A-9FE8-4C8D-A27F-60DA6526873B}" srcOrd="2" destOrd="0" presId="urn:microsoft.com/office/officeart/2005/8/layout/hList6"/>
    <dgm:cxn modelId="{D7D7A61C-7CBB-4338-95DF-6A1AB3598F39}" type="presParOf" srcId="{3B7B11A9-9203-4D1E-A007-96156878F1F1}" destId="{CAFF409F-C635-4618-9AAC-E2B7F35502A9}" srcOrd="3" destOrd="0" presId="urn:microsoft.com/office/officeart/2005/8/layout/hList6"/>
    <dgm:cxn modelId="{ED032D70-983A-487E-88A9-34A616E8AF32}" type="presParOf" srcId="{3B7B11A9-9203-4D1E-A007-96156878F1F1}" destId="{048D8B86-0A55-4FD4-856B-3C6EA3EE1127}" srcOrd="4" destOrd="0" presId="urn:microsoft.com/office/officeart/2005/8/layout/hList6"/>
    <dgm:cxn modelId="{D75F31B0-F81C-40BD-8245-DEAADBC3C060}" type="presParOf" srcId="{3B7B11A9-9203-4D1E-A007-96156878F1F1}" destId="{41F7E9DC-D7D4-4E60-8C0F-184B24545AB7}" srcOrd="5" destOrd="0" presId="urn:microsoft.com/office/officeart/2005/8/layout/hList6"/>
    <dgm:cxn modelId="{8C52425B-A964-4CC9-8309-4EC25BA7BF28}" type="presParOf" srcId="{3B7B11A9-9203-4D1E-A007-96156878F1F1}" destId="{2A32A544-A51A-4F3C-AD7E-ED8F4659FA0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E66FD3-7152-48B4-8D3A-FD6E9D067A52}" type="doc">
      <dgm:prSet loTypeId="urn:microsoft.com/office/officeart/2005/8/layout/hList7#5" loCatId="list" qsTypeId="urn:microsoft.com/office/officeart/2005/8/quickstyle/3d2" qsCatId="3D" csTypeId="urn:microsoft.com/office/officeart/2005/8/colors/colorful3" csCatId="colorful" phldr="1"/>
      <dgm:spPr/>
    </dgm:pt>
    <dgm:pt modelId="{8A05157C-603F-4F6D-8C78-D4655621B2CA}">
      <dgm:prSet phldrT="[Κείμενο]" custT="1"/>
      <dgm:spPr/>
      <dgm:t>
        <a:bodyPr/>
        <a:lstStyle/>
        <a:p>
          <a:r>
            <a:rPr lang="en-US" sz="1700" dirty="0" smtClean="0">
              <a:solidFill>
                <a:schemeClr val="accent2">
                  <a:lumMod val="60000"/>
                  <a:lumOff val="40000"/>
                </a:schemeClr>
              </a:solidFill>
              <a:effectLst>
                <a:outerShdw blurRad="38100" dist="38100" dir="2700000" algn="tl">
                  <a:srgbClr val="000000">
                    <a:alpha val="43137"/>
                  </a:srgbClr>
                </a:outerShdw>
              </a:effectLst>
            </a:rPr>
            <a:t>Contributions of their members</a:t>
          </a:r>
        </a:p>
        <a:p>
          <a:r>
            <a:rPr lang="en-US" sz="1700" dirty="0" smtClean="0"/>
            <a:t>(% of their regular income from the previous year, according to the decision of the Minister of Interior)</a:t>
          </a:r>
          <a:endParaRPr lang="el-GR" sz="1700" dirty="0">
            <a:latin typeface="Myriad Pro" pitchFamily="34" charset="0"/>
          </a:endParaRPr>
        </a:p>
      </dgm:t>
    </dgm:pt>
    <dgm:pt modelId="{0FE6560D-7754-432A-BFF0-6FC3FF35E48F}" type="parTrans" cxnId="{5E33AD60-6949-4496-8961-E9B21E152EC1}">
      <dgm:prSet/>
      <dgm:spPr/>
      <dgm:t>
        <a:bodyPr/>
        <a:lstStyle/>
        <a:p>
          <a:endParaRPr lang="el-GR"/>
        </a:p>
      </dgm:t>
    </dgm:pt>
    <dgm:pt modelId="{B129213C-8FDF-40A2-A39E-BA0CD4A0EB78}" type="sibTrans" cxnId="{5E33AD60-6949-4496-8961-E9B21E152EC1}">
      <dgm:prSet/>
      <dgm:spPr/>
      <dgm:t>
        <a:bodyPr/>
        <a:lstStyle/>
        <a:p>
          <a:endParaRPr lang="el-GR"/>
        </a:p>
      </dgm:t>
    </dgm:pt>
    <dgm:pt modelId="{D9FCFC71-8755-40CF-A1D5-4F3042DBADCC}">
      <dgm:prSet phldrT="[Κείμενο]" custT="1"/>
      <dgm:spPr/>
      <dgm:t>
        <a:bodyPr/>
        <a:lstStyle/>
        <a:p>
          <a:r>
            <a:rPr lang="en-US" sz="1700" dirty="0" smtClean="0">
              <a:solidFill>
                <a:schemeClr val="accent2">
                  <a:lumMod val="60000"/>
                  <a:lumOff val="40000"/>
                </a:schemeClr>
              </a:solidFill>
              <a:effectLst>
                <a:outerShdw blurRad="38100" dist="38100" dir="2700000" algn="tl">
                  <a:srgbClr val="000000">
                    <a:alpha val="43137"/>
                  </a:srgbClr>
                </a:outerShdw>
              </a:effectLst>
            </a:rPr>
            <a:t>Income from books and other publications</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E49B8BDF-B9A7-425C-A562-C84B7312AE66}" type="parTrans" cxnId="{10D59548-5D33-4F69-BE6A-1142A3FD230A}">
      <dgm:prSet/>
      <dgm:spPr/>
      <dgm:t>
        <a:bodyPr/>
        <a:lstStyle/>
        <a:p>
          <a:endParaRPr lang="el-GR"/>
        </a:p>
      </dgm:t>
    </dgm:pt>
    <dgm:pt modelId="{BE240307-E8C5-4546-96CF-9D1DB1A8968A}" type="sibTrans" cxnId="{10D59548-5D33-4F69-BE6A-1142A3FD230A}">
      <dgm:prSet/>
      <dgm:spPr/>
      <dgm:t>
        <a:bodyPr/>
        <a:lstStyle/>
        <a:p>
          <a:endParaRPr lang="el-GR"/>
        </a:p>
      </dgm:t>
    </dgm:pt>
    <dgm:pt modelId="{C86C66E2-7611-44C0-929B-A57572FA5980}">
      <dgm:prSet custT="1"/>
      <dgm:spPr/>
      <dgm:t>
        <a:bodyPr/>
        <a:lstStyle/>
        <a:p>
          <a:r>
            <a:rPr lang="en-US" sz="1700" dirty="0" smtClean="0">
              <a:solidFill>
                <a:schemeClr val="accent2">
                  <a:lumMod val="60000"/>
                  <a:lumOff val="40000"/>
                </a:schemeClr>
              </a:solidFill>
              <a:effectLst>
                <a:outerShdw blurRad="38100" dist="38100" dir="2700000" algn="tl">
                  <a:srgbClr val="000000">
                    <a:alpha val="43137"/>
                  </a:srgbClr>
                </a:outerShdw>
              </a:effectLst>
            </a:rPr>
            <a:t>Income from all kinds of donations and contributions</a:t>
          </a:r>
          <a:endParaRPr lang="el-GR" sz="17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gm:t>
    </dgm:pt>
    <dgm:pt modelId="{63D33459-EEC7-47BE-8423-4F25DE0E835D}" type="parTrans" cxnId="{21254033-A310-46DB-8C44-95D8CD1969F7}">
      <dgm:prSet/>
      <dgm:spPr/>
      <dgm:t>
        <a:bodyPr/>
        <a:lstStyle/>
        <a:p>
          <a:endParaRPr lang="el-GR"/>
        </a:p>
      </dgm:t>
    </dgm:pt>
    <dgm:pt modelId="{B0239AC9-3127-434F-BD4D-F64C6D3A4065}" type="sibTrans" cxnId="{21254033-A310-46DB-8C44-95D8CD1969F7}">
      <dgm:prSet/>
      <dgm:spPr/>
      <dgm:t>
        <a:bodyPr/>
        <a:lstStyle/>
        <a:p>
          <a:endParaRPr lang="el-GR"/>
        </a:p>
      </dgm:t>
    </dgm:pt>
    <dgm:pt modelId="{DDCAE180-F2CE-435C-8DC4-ABC983CCDA2E}" type="pres">
      <dgm:prSet presAssocID="{4EE66FD3-7152-48B4-8D3A-FD6E9D067A52}" presName="Name0" presStyleCnt="0">
        <dgm:presLayoutVars>
          <dgm:dir/>
          <dgm:resizeHandles val="exact"/>
        </dgm:presLayoutVars>
      </dgm:prSet>
      <dgm:spPr/>
    </dgm:pt>
    <dgm:pt modelId="{61A9AB8F-58C2-4F52-8439-71BBED919C10}" type="pres">
      <dgm:prSet presAssocID="{4EE66FD3-7152-48B4-8D3A-FD6E9D067A52}" presName="fgShape" presStyleLbl="fgShp" presStyleIdx="0" presStyleCnt="1" custLinFactNeighborY="24074"/>
      <dgm:spPr/>
    </dgm:pt>
    <dgm:pt modelId="{46BE013D-9E62-4F07-A430-5C10D0A2174C}" type="pres">
      <dgm:prSet presAssocID="{4EE66FD3-7152-48B4-8D3A-FD6E9D067A52}" presName="linComp" presStyleCnt="0"/>
      <dgm:spPr/>
    </dgm:pt>
    <dgm:pt modelId="{45DC8D24-9F13-47EA-B791-49031E8D202C}" type="pres">
      <dgm:prSet presAssocID="{8A05157C-603F-4F6D-8C78-D4655621B2CA}" presName="compNode" presStyleCnt="0"/>
      <dgm:spPr/>
    </dgm:pt>
    <dgm:pt modelId="{77D6FAAB-5AB2-4D28-8F72-CFFBEA47456B}" type="pres">
      <dgm:prSet presAssocID="{8A05157C-603F-4F6D-8C78-D4655621B2CA}" presName="bkgdShape" presStyleLbl="node1" presStyleIdx="0" presStyleCnt="3"/>
      <dgm:spPr/>
      <dgm:t>
        <a:bodyPr/>
        <a:lstStyle/>
        <a:p>
          <a:endParaRPr lang="el-GR"/>
        </a:p>
      </dgm:t>
    </dgm:pt>
    <dgm:pt modelId="{8815286E-3E33-446F-AE45-5006127D1AA9}" type="pres">
      <dgm:prSet presAssocID="{8A05157C-603F-4F6D-8C78-D4655621B2CA}" presName="nodeTx" presStyleLbl="node1" presStyleIdx="0" presStyleCnt="3">
        <dgm:presLayoutVars>
          <dgm:bulletEnabled val="1"/>
        </dgm:presLayoutVars>
      </dgm:prSet>
      <dgm:spPr/>
      <dgm:t>
        <a:bodyPr/>
        <a:lstStyle/>
        <a:p>
          <a:endParaRPr lang="el-GR"/>
        </a:p>
      </dgm:t>
    </dgm:pt>
    <dgm:pt modelId="{3321C0E8-8680-4529-9FFD-972B34E0ABF5}" type="pres">
      <dgm:prSet presAssocID="{8A05157C-603F-4F6D-8C78-D4655621B2CA}" presName="invisiNode" presStyleLbl="node1" presStyleIdx="0" presStyleCnt="3"/>
      <dgm:spPr/>
    </dgm:pt>
    <dgm:pt modelId="{3FB23C83-07AC-470D-B335-08E37CB46A4C}" type="pres">
      <dgm:prSet presAssocID="{8A05157C-603F-4F6D-8C78-D4655621B2CA}" presName="imagNode" presStyleLbl="fgImgPlace1" presStyleIdx="0" presStyleCnt="3" custLinFactNeighborY="-9676"/>
      <dgm:spPr>
        <a:blipFill rotWithShape="0">
          <a:blip xmlns:r="http://schemas.openxmlformats.org/officeDocument/2006/relationships" r:embed="rId1"/>
          <a:stretch>
            <a:fillRect/>
          </a:stretch>
        </a:blipFill>
      </dgm:spPr>
    </dgm:pt>
    <dgm:pt modelId="{95DF30F6-0399-41DA-9196-B7D2D2582B8F}" type="pres">
      <dgm:prSet presAssocID="{B129213C-8FDF-40A2-A39E-BA0CD4A0EB78}" presName="sibTrans" presStyleLbl="sibTrans2D1" presStyleIdx="0" presStyleCnt="0"/>
      <dgm:spPr/>
      <dgm:t>
        <a:bodyPr/>
        <a:lstStyle/>
        <a:p>
          <a:endParaRPr lang="el-GR"/>
        </a:p>
      </dgm:t>
    </dgm:pt>
    <dgm:pt modelId="{1327E044-B61F-4340-ADA1-7E87934AB7CB}" type="pres">
      <dgm:prSet presAssocID="{D9FCFC71-8755-40CF-A1D5-4F3042DBADCC}" presName="compNode" presStyleCnt="0"/>
      <dgm:spPr/>
    </dgm:pt>
    <dgm:pt modelId="{42DD2871-A85E-4D4D-ADE8-5EF1E942DE89}" type="pres">
      <dgm:prSet presAssocID="{D9FCFC71-8755-40CF-A1D5-4F3042DBADCC}" presName="bkgdShape" presStyleLbl="node1" presStyleIdx="1" presStyleCnt="3"/>
      <dgm:spPr/>
      <dgm:t>
        <a:bodyPr/>
        <a:lstStyle/>
        <a:p>
          <a:endParaRPr lang="el-GR"/>
        </a:p>
      </dgm:t>
    </dgm:pt>
    <dgm:pt modelId="{932F2C94-1B75-4115-9222-9ED1CF7EDF7E}" type="pres">
      <dgm:prSet presAssocID="{D9FCFC71-8755-40CF-A1D5-4F3042DBADCC}" presName="nodeTx" presStyleLbl="node1" presStyleIdx="1" presStyleCnt="3">
        <dgm:presLayoutVars>
          <dgm:bulletEnabled val="1"/>
        </dgm:presLayoutVars>
      </dgm:prSet>
      <dgm:spPr/>
      <dgm:t>
        <a:bodyPr/>
        <a:lstStyle/>
        <a:p>
          <a:endParaRPr lang="el-GR"/>
        </a:p>
      </dgm:t>
    </dgm:pt>
    <dgm:pt modelId="{B19EE05F-3295-4142-938C-2764338C9608}" type="pres">
      <dgm:prSet presAssocID="{D9FCFC71-8755-40CF-A1D5-4F3042DBADCC}" presName="invisiNode" presStyleLbl="node1" presStyleIdx="1" presStyleCnt="3"/>
      <dgm:spPr/>
    </dgm:pt>
    <dgm:pt modelId="{EB64BC45-F623-4064-903A-3442C15F11B1}" type="pres">
      <dgm:prSet presAssocID="{D9FCFC71-8755-40CF-A1D5-4F3042DBADCC}" presName="imagNode" presStyleLbl="fgImgPlace1" presStyleIdx="1" presStyleCnt="3" custLinFactNeighborY="-9676"/>
      <dgm:spPr>
        <a:blipFill rotWithShape="0">
          <a:blip xmlns:r="http://schemas.openxmlformats.org/officeDocument/2006/relationships" r:embed="rId1"/>
          <a:stretch>
            <a:fillRect/>
          </a:stretch>
        </a:blipFill>
      </dgm:spPr>
    </dgm:pt>
    <dgm:pt modelId="{AE345A98-9BDB-4147-B9FD-B41E40042DA7}" type="pres">
      <dgm:prSet presAssocID="{BE240307-E8C5-4546-96CF-9D1DB1A8968A}" presName="sibTrans" presStyleLbl="sibTrans2D1" presStyleIdx="0" presStyleCnt="0"/>
      <dgm:spPr/>
      <dgm:t>
        <a:bodyPr/>
        <a:lstStyle/>
        <a:p>
          <a:endParaRPr lang="el-GR"/>
        </a:p>
      </dgm:t>
    </dgm:pt>
    <dgm:pt modelId="{A6D13420-5F66-4DEF-B75E-ADB7CF307118}" type="pres">
      <dgm:prSet presAssocID="{C86C66E2-7611-44C0-929B-A57572FA5980}" presName="compNode" presStyleCnt="0"/>
      <dgm:spPr/>
    </dgm:pt>
    <dgm:pt modelId="{63745FB6-96CE-45BD-94A0-3520C9AF4063}" type="pres">
      <dgm:prSet presAssocID="{C86C66E2-7611-44C0-929B-A57572FA5980}" presName="bkgdShape" presStyleLbl="node1" presStyleIdx="2" presStyleCnt="3"/>
      <dgm:spPr/>
      <dgm:t>
        <a:bodyPr/>
        <a:lstStyle/>
        <a:p>
          <a:endParaRPr lang="el-GR"/>
        </a:p>
      </dgm:t>
    </dgm:pt>
    <dgm:pt modelId="{A38EB918-3B72-471E-848A-00A2A365324B}" type="pres">
      <dgm:prSet presAssocID="{C86C66E2-7611-44C0-929B-A57572FA5980}" presName="nodeTx" presStyleLbl="node1" presStyleIdx="2" presStyleCnt="3">
        <dgm:presLayoutVars>
          <dgm:bulletEnabled val="1"/>
        </dgm:presLayoutVars>
      </dgm:prSet>
      <dgm:spPr/>
      <dgm:t>
        <a:bodyPr/>
        <a:lstStyle/>
        <a:p>
          <a:endParaRPr lang="el-GR"/>
        </a:p>
      </dgm:t>
    </dgm:pt>
    <dgm:pt modelId="{0164AD1B-E094-452A-B817-734ABB57F718}" type="pres">
      <dgm:prSet presAssocID="{C86C66E2-7611-44C0-929B-A57572FA5980}" presName="invisiNode" presStyleLbl="node1" presStyleIdx="2" presStyleCnt="3"/>
      <dgm:spPr/>
    </dgm:pt>
    <dgm:pt modelId="{8F26C0B8-ED69-48B4-BEC1-91C53D2363EB}" type="pres">
      <dgm:prSet presAssocID="{C86C66E2-7611-44C0-929B-A57572FA5980}" presName="imagNode" presStyleLbl="fgImgPlace1" presStyleIdx="2" presStyleCnt="3" custLinFactNeighborY="-9676"/>
      <dgm:spPr>
        <a:blipFill rotWithShape="0">
          <a:blip xmlns:r="http://schemas.openxmlformats.org/officeDocument/2006/relationships" r:embed="rId1"/>
          <a:stretch>
            <a:fillRect/>
          </a:stretch>
        </a:blipFill>
      </dgm:spPr>
    </dgm:pt>
  </dgm:ptLst>
  <dgm:cxnLst>
    <dgm:cxn modelId="{8AFE24A1-80A7-44BA-A2AF-A63E6EFB68FB}" type="presOf" srcId="{BE240307-E8C5-4546-96CF-9D1DB1A8968A}" destId="{AE345A98-9BDB-4147-B9FD-B41E40042DA7}" srcOrd="0" destOrd="0" presId="urn:microsoft.com/office/officeart/2005/8/layout/hList7#5"/>
    <dgm:cxn modelId="{B40B7707-E7C0-4A6D-8DDE-6B26CF44371B}" type="presOf" srcId="{8A05157C-603F-4F6D-8C78-D4655621B2CA}" destId="{8815286E-3E33-446F-AE45-5006127D1AA9}" srcOrd="1" destOrd="0" presId="urn:microsoft.com/office/officeart/2005/8/layout/hList7#5"/>
    <dgm:cxn modelId="{7EB963D7-BCF0-4254-BD66-4105208CEDF0}" type="presOf" srcId="{C86C66E2-7611-44C0-929B-A57572FA5980}" destId="{A38EB918-3B72-471E-848A-00A2A365324B}" srcOrd="1" destOrd="0" presId="urn:microsoft.com/office/officeart/2005/8/layout/hList7#5"/>
    <dgm:cxn modelId="{C5B16AB9-9C52-40BF-81EC-E0EAF2C0AEB5}" type="presOf" srcId="{C86C66E2-7611-44C0-929B-A57572FA5980}" destId="{63745FB6-96CE-45BD-94A0-3520C9AF4063}" srcOrd="0" destOrd="0" presId="urn:microsoft.com/office/officeart/2005/8/layout/hList7#5"/>
    <dgm:cxn modelId="{5B0D2015-50E1-4A67-A9A0-8AD9C66C0840}" type="presOf" srcId="{D9FCFC71-8755-40CF-A1D5-4F3042DBADCC}" destId="{932F2C94-1B75-4115-9222-9ED1CF7EDF7E}" srcOrd="1" destOrd="0" presId="urn:microsoft.com/office/officeart/2005/8/layout/hList7#5"/>
    <dgm:cxn modelId="{623DFD1B-BC84-445A-AF98-15F7E03E3DE5}" type="presOf" srcId="{D9FCFC71-8755-40CF-A1D5-4F3042DBADCC}" destId="{42DD2871-A85E-4D4D-ADE8-5EF1E942DE89}" srcOrd="0" destOrd="0" presId="urn:microsoft.com/office/officeart/2005/8/layout/hList7#5"/>
    <dgm:cxn modelId="{5E33AD60-6949-4496-8961-E9B21E152EC1}" srcId="{4EE66FD3-7152-48B4-8D3A-FD6E9D067A52}" destId="{8A05157C-603F-4F6D-8C78-D4655621B2CA}" srcOrd="0" destOrd="0" parTransId="{0FE6560D-7754-432A-BFF0-6FC3FF35E48F}" sibTransId="{B129213C-8FDF-40A2-A39E-BA0CD4A0EB78}"/>
    <dgm:cxn modelId="{02A1144E-BDFD-448B-A1C9-F318B5653A1C}" type="presOf" srcId="{B129213C-8FDF-40A2-A39E-BA0CD4A0EB78}" destId="{95DF30F6-0399-41DA-9196-B7D2D2582B8F}" srcOrd="0" destOrd="0" presId="urn:microsoft.com/office/officeart/2005/8/layout/hList7#5"/>
    <dgm:cxn modelId="{21254033-A310-46DB-8C44-95D8CD1969F7}" srcId="{4EE66FD3-7152-48B4-8D3A-FD6E9D067A52}" destId="{C86C66E2-7611-44C0-929B-A57572FA5980}" srcOrd="2" destOrd="0" parTransId="{63D33459-EEC7-47BE-8423-4F25DE0E835D}" sibTransId="{B0239AC9-3127-434F-BD4D-F64C6D3A4065}"/>
    <dgm:cxn modelId="{10D59548-5D33-4F69-BE6A-1142A3FD230A}" srcId="{4EE66FD3-7152-48B4-8D3A-FD6E9D067A52}" destId="{D9FCFC71-8755-40CF-A1D5-4F3042DBADCC}" srcOrd="1" destOrd="0" parTransId="{E49B8BDF-B9A7-425C-A562-C84B7312AE66}" sibTransId="{BE240307-E8C5-4546-96CF-9D1DB1A8968A}"/>
    <dgm:cxn modelId="{BE1C0BAD-1E0B-4F4B-A066-EAE4B5B58CB5}" type="presOf" srcId="{8A05157C-603F-4F6D-8C78-D4655621B2CA}" destId="{77D6FAAB-5AB2-4D28-8F72-CFFBEA47456B}" srcOrd="0" destOrd="0" presId="urn:microsoft.com/office/officeart/2005/8/layout/hList7#5"/>
    <dgm:cxn modelId="{139CA43F-DF34-4250-B36F-AB6253256A90}" type="presOf" srcId="{4EE66FD3-7152-48B4-8D3A-FD6E9D067A52}" destId="{DDCAE180-F2CE-435C-8DC4-ABC983CCDA2E}" srcOrd="0" destOrd="0" presId="urn:microsoft.com/office/officeart/2005/8/layout/hList7#5"/>
    <dgm:cxn modelId="{DCA7F606-42F5-4993-AB07-252B3B98337F}" type="presParOf" srcId="{DDCAE180-F2CE-435C-8DC4-ABC983CCDA2E}" destId="{61A9AB8F-58C2-4F52-8439-71BBED919C10}" srcOrd="0" destOrd="0" presId="urn:microsoft.com/office/officeart/2005/8/layout/hList7#5"/>
    <dgm:cxn modelId="{326CEE8C-2A08-4E0B-923C-63DF11E4FF38}" type="presParOf" srcId="{DDCAE180-F2CE-435C-8DC4-ABC983CCDA2E}" destId="{46BE013D-9E62-4F07-A430-5C10D0A2174C}" srcOrd="1" destOrd="0" presId="urn:microsoft.com/office/officeart/2005/8/layout/hList7#5"/>
    <dgm:cxn modelId="{27F751FE-5D1E-4B9F-8E2B-97BCACA94061}" type="presParOf" srcId="{46BE013D-9E62-4F07-A430-5C10D0A2174C}" destId="{45DC8D24-9F13-47EA-B791-49031E8D202C}" srcOrd="0" destOrd="0" presId="urn:microsoft.com/office/officeart/2005/8/layout/hList7#5"/>
    <dgm:cxn modelId="{32795EB6-C9BC-4F6E-A72E-6005C8CF1E37}" type="presParOf" srcId="{45DC8D24-9F13-47EA-B791-49031E8D202C}" destId="{77D6FAAB-5AB2-4D28-8F72-CFFBEA47456B}" srcOrd="0" destOrd="0" presId="urn:microsoft.com/office/officeart/2005/8/layout/hList7#5"/>
    <dgm:cxn modelId="{1355AA4E-3267-47F5-95F5-6CDE56C866DC}" type="presParOf" srcId="{45DC8D24-9F13-47EA-B791-49031E8D202C}" destId="{8815286E-3E33-446F-AE45-5006127D1AA9}" srcOrd="1" destOrd="0" presId="urn:microsoft.com/office/officeart/2005/8/layout/hList7#5"/>
    <dgm:cxn modelId="{C707946E-DA20-4CA9-B676-4CE195A44E91}" type="presParOf" srcId="{45DC8D24-9F13-47EA-B791-49031E8D202C}" destId="{3321C0E8-8680-4529-9FFD-972B34E0ABF5}" srcOrd="2" destOrd="0" presId="urn:microsoft.com/office/officeart/2005/8/layout/hList7#5"/>
    <dgm:cxn modelId="{E160FD55-63D2-42CB-AC5E-29F3FAFB8CC8}" type="presParOf" srcId="{45DC8D24-9F13-47EA-B791-49031E8D202C}" destId="{3FB23C83-07AC-470D-B335-08E37CB46A4C}" srcOrd="3" destOrd="0" presId="urn:microsoft.com/office/officeart/2005/8/layout/hList7#5"/>
    <dgm:cxn modelId="{FBCA12C1-6938-4585-8280-528CD2395FF1}" type="presParOf" srcId="{46BE013D-9E62-4F07-A430-5C10D0A2174C}" destId="{95DF30F6-0399-41DA-9196-B7D2D2582B8F}" srcOrd="1" destOrd="0" presId="urn:microsoft.com/office/officeart/2005/8/layout/hList7#5"/>
    <dgm:cxn modelId="{51D076B5-1BAD-4168-93EF-43C9BAC9EF1C}" type="presParOf" srcId="{46BE013D-9E62-4F07-A430-5C10D0A2174C}" destId="{1327E044-B61F-4340-ADA1-7E87934AB7CB}" srcOrd="2" destOrd="0" presId="urn:microsoft.com/office/officeart/2005/8/layout/hList7#5"/>
    <dgm:cxn modelId="{288CA883-9A4C-4839-B7FC-80DB45B16B79}" type="presParOf" srcId="{1327E044-B61F-4340-ADA1-7E87934AB7CB}" destId="{42DD2871-A85E-4D4D-ADE8-5EF1E942DE89}" srcOrd="0" destOrd="0" presId="urn:microsoft.com/office/officeart/2005/8/layout/hList7#5"/>
    <dgm:cxn modelId="{846FBC30-5E08-42D5-92E6-33D243B6F879}" type="presParOf" srcId="{1327E044-B61F-4340-ADA1-7E87934AB7CB}" destId="{932F2C94-1B75-4115-9222-9ED1CF7EDF7E}" srcOrd="1" destOrd="0" presId="urn:microsoft.com/office/officeart/2005/8/layout/hList7#5"/>
    <dgm:cxn modelId="{33F41A96-E20F-4721-AC4D-02FB43EEF879}" type="presParOf" srcId="{1327E044-B61F-4340-ADA1-7E87934AB7CB}" destId="{B19EE05F-3295-4142-938C-2764338C9608}" srcOrd="2" destOrd="0" presId="urn:microsoft.com/office/officeart/2005/8/layout/hList7#5"/>
    <dgm:cxn modelId="{AD162D22-9AF2-4E7D-9923-2DB8DF71DAF3}" type="presParOf" srcId="{1327E044-B61F-4340-ADA1-7E87934AB7CB}" destId="{EB64BC45-F623-4064-903A-3442C15F11B1}" srcOrd="3" destOrd="0" presId="urn:microsoft.com/office/officeart/2005/8/layout/hList7#5"/>
    <dgm:cxn modelId="{BC7A3CDD-2B7D-48A5-879D-78268D06A9F1}" type="presParOf" srcId="{46BE013D-9E62-4F07-A430-5C10D0A2174C}" destId="{AE345A98-9BDB-4147-B9FD-B41E40042DA7}" srcOrd="3" destOrd="0" presId="urn:microsoft.com/office/officeart/2005/8/layout/hList7#5"/>
    <dgm:cxn modelId="{208010F6-7C7C-4517-892F-BD2A2817980F}" type="presParOf" srcId="{46BE013D-9E62-4F07-A430-5C10D0A2174C}" destId="{A6D13420-5F66-4DEF-B75E-ADB7CF307118}" srcOrd="4" destOrd="0" presId="urn:microsoft.com/office/officeart/2005/8/layout/hList7#5"/>
    <dgm:cxn modelId="{19BC3210-94C4-4314-BC9F-81212044B430}" type="presParOf" srcId="{A6D13420-5F66-4DEF-B75E-ADB7CF307118}" destId="{63745FB6-96CE-45BD-94A0-3520C9AF4063}" srcOrd="0" destOrd="0" presId="urn:microsoft.com/office/officeart/2005/8/layout/hList7#5"/>
    <dgm:cxn modelId="{AC46975F-4D37-49A5-8165-5CD951FE1BA2}" type="presParOf" srcId="{A6D13420-5F66-4DEF-B75E-ADB7CF307118}" destId="{A38EB918-3B72-471E-848A-00A2A365324B}" srcOrd="1" destOrd="0" presId="urn:microsoft.com/office/officeart/2005/8/layout/hList7#5"/>
    <dgm:cxn modelId="{DFF012E5-E7AF-468F-9B8C-F89774F9113A}" type="presParOf" srcId="{A6D13420-5F66-4DEF-B75E-ADB7CF307118}" destId="{0164AD1B-E094-452A-B817-734ABB57F718}" srcOrd="2" destOrd="0" presId="urn:microsoft.com/office/officeart/2005/8/layout/hList7#5"/>
    <dgm:cxn modelId="{B2F6FB0B-D165-4E2C-BBAF-D1890C33B2FA}" type="presParOf" srcId="{A6D13420-5F66-4DEF-B75E-ADB7CF307118}" destId="{8F26C0B8-ED69-48B4-BEC1-91C53D2363EB}"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3E27AC-49C1-4B5D-9A22-D4E1A5759437}" type="doc">
      <dgm:prSet loTypeId="urn:microsoft.com/office/officeart/2005/8/layout/vList4#6" loCatId="list" qsTypeId="urn:microsoft.com/office/officeart/2005/8/quickstyle/3d1" qsCatId="3D" csTypeId="urn:microsoft.com/office/officeart/2005/8/colors/colorful3" csCatId="colorful" phldr="1"/>
      <dgm:spPr/>
      <dgm:t>
        <a:bodyPr/>
        <a:lstStyle/>
        <a:p>
          <a:endParaRPr lang="el-GR"/>
        </a:p>
      </dgm:t>
    </dgm:pt>
    <dgm:pt modelId="{AD1068DD-86E5-474F-9C06-1EADAA79AC4A}">
      <dgm:prSet custT="1"/>
      <dgm:spPr/>
      <dgm:t>
        <a:bodyPr/>
        <a:lstStyle/>
        <a:p>
          <a:pPr marL="0" indent="0" algn="l" rtl="0">
            <a:lnSpc>
              <a:spcPct val="90000"/>
            </a:lnSpc>
            <a:spcAft>
              <a:spcPts val="600"/>
            </a:spcAft>
          </a:pPr>
          <a:r>
            <a:rPr lang="en-US" sz="1500" b="1" u="sng" strike="noStrike" dirty="0" smtClean="0">
              <a:solidFill>
                <a:schemeClr val="accent2">
                  <a:lumMod val="40000"/>
                  <a:lumOff val="60000"/>
                </a:schemeClr>
              </a:solidFill>
              <a:effectLst/>
              <a:latin typeface="Myriad Pro" pitchFamily="34" charset="0"/>
            </a:rPr>
            <a:t>General Assembly</a:t>
          </a:r>
          <a:endParaRPr lang="el-GR" sz="1500" b="1" u="sng" strike="noStrike" dirty="0" smtClean="0">
            <a:solidFill>
              <a:schemeClr val="accent2">
                <a:lumMod val="40000"/>
                <a:lumOff val="60000"/>
              </a:schemeClr>
            </a:solidFill>
            <a:effectLst/>
            <a:latin typeface="Myriad Pro" pitchFamily="34" charset="0"/>
          </a:endParaRPr>
        </a:p>
        <a:p>
          <a:pPr marL="0" indent="0" algn="l" rtl="0">
            <a:lnSpc>
              <a:spcPct val="90000"/>
            </a:lnSpc>
            <a:spcAft>
              <a:spcPts val="600"/>
            </a:spcAft>
            <a:tabLst>
              <a:tab pos="179388" algn="l"/>
            </a:tabLst>
          </a:pPr>
          <a:r>
            <a:rPr lang="el-GR" sz="1500" dirty="0" smtClean="0">
              <a:latin typeface="Myriad Pro" pitchFamily="34" charset="0"/>
              <a:cs typeface="Times New Roman"/>
            </a:rPr>
            <a:t>* </a:t>
          </a:r>
          <a:r>
            <a:rPr lang="en-US" sz="1500" dirty="0" smtClean="0">
              <a:latin typeface="Myriad Pro" pitchFamily="34" charset="0"/>
            </a:rPr>
            <a:t>Consists of representatives of members of municipalities (Mayors, Presidents of Communities and Municipal / Community Councilors), depending on the population</a:t>
          </a:r>
          <a:endParaRPr lang="el-GR" sz="1500" dirty="0" smtClean="0">
            <a:latin typeface="Myriad Pro" pitchFamily="34" charset="0"/>
          </a:endParaRPr>
        </a:p>
        <a:p>
          <a:pPr marL="0" indent="0" algn="l" rtl="0">
            <a:lnSpc>
              <a:spcPct val="90000"/>
            </a:lnSpc>
            <a:spcAft>
              <a:spcPts val="600"/>
            </a:spcAft>
          </a:pPr>
          <a:r>
            <a:rPr lang="el-GR" sz="1500" dirty="0" smtClean="0">
              <a:latin typeface="Myriad Pro" pitchFamily="34" charset="0"/>
            </a:rPr>
            <a:t>* </a:t>
          </a:r>
          <a:r>
            <a:rPr lang="en-US" sz="1500" dirty="0" smtClean="0">
              <a:latin typeface="Myriad Pro" pitchFamily="34" charset="0"/>
            </a:rPr>
            <a:t>Its mandate lasts throughout the municipal term </a:t>
          </a:r>
          <a:endParaRPr lang="el-GR" sz="1500" dirty="0">
            <a:latin typeface="Myriad Pro" pitchFamily="34" charset="0"/>
          </a:endParaRPr>
        </a:p>
      </dgm:t>
    </dgm:pt>
    <dgm:pt modelId="{73C2E774-9056-4A2F-ABFD-50AF03D67AE7}" type="parTrans" cxnId="{C41DBFF4-74A7-4710-B55F-2030A51BE010}">
      <dgm:prSet/>
      <dgm:spPr/>
      <dgm:t>
        <a:bodyPr/>
        <a:lstStyle/>
        <a:p>
          <a:endParaRPr lang="el-GR"/>
        </a:p>
      </dgm:t>
    </dgm:pt>
    <dgm:pt modelId="{2362E348-A544-466C-943F-E1616203CE2A}" type="sibTrans" cxnId="{C41DBFF4-74A7-4710-B55F-2030A51BE010}">
      <dgm:prSet/>
      <dgm:spPr/>
      <dgm:t>
        <a:bodyPr/>
        <a:lstStyle/>
        <a:p>
          <a:endParaRPr lang="el-GR"/>
        </a:p>
      </dgm:t>
    </dgm:pt>
    <dgm:pt modelId="{31FC80EF-81C3-4151-929C-326F2AAA340C}">
      <dgm:prSet custT="1"/>
      <dgm:spPr/>
      <dgm:t>
        <a:bodyPr/>
        <a:lstStyle/>
        <a:p>
          <a:pPr rtl="0">
            <a:lnSpc>
              <a:spcPct val="80000"/>
            </a:lnSpc>
            <a:spcAft>
              <a:spcPts val="600"/>
            </a:spcAft>
          </a:pPr>
          <a:r>
            <a:rPr lang="en-US" sz="1500" b="1" u="sng" dirty="0" smtClean="0">
              <a:solidFill>
                <a:schemeClr val="accent2">
                  <a:lumMod val="40000"/>
                  <a:lumOff val="60000"/>
                </a:schemeClr>
              </a:solidFill>
              <a:latin typeface="Myriad Pro" pitchFamily="34" charset="0"/>
            </a:rPr>
            <a:t>Administrative Board</a:t>
          </a:r>
          <a:endParaRPr lang="el-GR" sz="1500" b="1" u="sng" dirty="0" smtClean="0">
            <a:solidFill>
              <a:schemeClr val="accent2">
                <a:lumMod val="40000"/>
                <a:lumOff val="60000"/>
              </a:schemeClr>
            </a:solidFill>
            <a:latin typeface="Myriad Pro" pitchFamily="34" charset="0"/>
          </a:endParaRPr>
        </a:p>
        <a:p>
          <a:pPr rtl="0">
            <a:lnSpc>
              <a:spcPct val="80000"/>
            </a:lnSpc>
            <a:spcAft>
              <a:spcPts val="600"/>
            </a:spcAft>
          </a:pPr>
          <a:r>
            <a:rPr lang="el-GR" sz="1500" dirty="0" smtClean="0">
              <a:latin typeface="Myriad Pro" pitchFamily="34" charset="0"/>
              <a:cs typeface="Times New Roman"/>
            </a:rPr>
            <a:t>*</a:t>
          </a:r>
          <a:r>
            <a:rPr lang="en-US" sz="1500" dirty="0" smtClean="0">
              <a:latin typeface="Myriad Pro" pitchFamily="34" charset="0"/>
              <a:cs typeface="Times New Roman"/>
            </a:rPr>
            <a:t> Consists of Mayors, Presidents of Communities and Municipal / Community Councilors, depending on the number of members of the General Assembly of the Local Unions </a:t>
          </a:r>
          <a:endParaRPr lang="el-GR" sz="1500" dirty="0" smtClean="0">
            <a:latin typeface="Myriad Pro" pitchFamily="34" charset="0"/>
            <a:cs typeface="Times New Roman"/>
          </a:endParaRPr>
        </a:p>
        <a:p>
          <a:pPr rtl="0">
            <a:lnSpc>
              <a:spcPct val="80000"/>
            </a:lnSpc>
            <a:spcAft>
              <a:spcPts val="600"/>
            </a:spcAft>
          </a:pPr>
          <a:r>
            <a:rPr lang="el-GR" sz="1500" dirty="0" smtClean="0">
              <a:latin typeface="Myriad Pro" pitchFamily="34" charset="0"/>
              <a:cs typeface="Times New Roman"/>
            </a:rPr>
            <a:t>* </a:t>
          </a:r>
          <a:r>
            <a:rPr lang="en-US" sz="1500" dirty="0" smtClean="0">
              <a:latin typeface="Myriad Pro" pitchFamily="34" charset="0"/>
              <a:cs typeface="Times New Roman"/>
            </a:rPr>
            <a:t>Its mandate lasts throughout the municipal term and ends with the installation of the new Administrative Board</a:t>
          </a:r>
          <a:endParaRPr lang="el-GR" sz="1500" dirty="0">
            <a:latin typeface="Myriad Pro" pitchFamily="34" charset="0"/>
            <a:cs typeface="Times New Roman"/>
          </a:endParaRPr>
        </a:p>
      </dgm:t>
    </dgm:pt>
    <dgm:pt modelId="{AB079A75-CF46-4321-BCBA-D14D1038E550}" type="parTrans" cxnId="{9B22E3B9-6649-4049-86A9-2A45870E3286}">
      <dgm:prSet/>
      <dgm:spPr/>
      <dgm:t>
        <a:bodyPr/>
        <a:lstStyle/>
        <a:p>
          <a:endParaRPr lang="el-GR"/>
        </a:p>
      </dgm:t>
    </dgm:pt>
    <dgm:pt modelId="{B0DC833E-6E69-460F-AEE2-B08615E332F6}" type="sibTrans" cxnId="{9B22E3B9-6649-4049-86A9-2A45870E3286}">
      <dgm:prSet/>
      <dgm:spPr/>
      <dgm:t>
        <a:bodyPr/>
        <a:lstStyle/>
        <a:p>
          <a:endParaRPr lang="el-GR"/>
        </a:p>
      </dgm:t>
    </dgm:pt>
    <dgm:pt modelId="{725BEBC8-0835-4375-ACBA-9BC50C9CB4C0}">
      <dgm:prSet custT="1"/>
      <dgm:spPr/>
      <dgm:t>
        <a:bodyPr/>
        <a:lstStyle/>
        <a:p>
          <a:pPr rtl="0">
            <a:lnSpc>
              <a:spcPct val="90000"/>
            </a:lnSpc>
            <a:spcAft>
              <a:spcPct val="35000"/>
            </a:spcAft>
          </a:pPr>
          <a:endParaRPr lang="el-GR" sz="1500" dirty="0" smtClean="0">
            <a:latin typeface="Myriad Pro" pitchFamily="34" charset="0"/>
          </a:endParaRPr>
        </a:p>
        <a:p>
          <a:pPr rtl="0">
            <a:lnSpc>
              <a:spcPct val="80000"/>
            </a:lnSpc>
            <a:spcAft>
              <a:spcPts val="600"/>
            </a:spcAft>
          </a:pPr>
          <a:r>
            <a:rPr lang="en-US" sz="1500" b="1" u="sng" dirty="0" smtClean="0">
              <a:solidFill>
                <a:schemeClr val="accent2">
                  <a:lumMod val="40000"/>
                  <a:lumOff val="60000"/>
                </a:schemeClr>
              </a:solidFill>
              <a:latin typeface="Myriad Pro" pitchFamily="34" charset="0"/>
            </a:rPr>
            <a:t>Executive Committee </a:t>
          </a:r>
          <a:endParaRPr lang="el-GR" sz="1500" b="1" u="sng" dirty="0" smtClean="0">
            <a:solidFill>
              <a:schemeClr val="accent2">
                <a:lumMod val="40000"/>
                <a:lumOff val="60000"/>
              </a:schemeClr>
            </a:solidFill>
            <a:latin typeface="Myriad Pro" pitchFamily="34" charset="0"/>
          </a:endParaRPr>
        </a:p>
        <a:p>
          <a:pPr rtl="0">
            <a:lnSpc>
              <a:spcPct val="90000"/>
            </a:lnSpc>
            <a:spcAft>
              <a:spcPct val="35000"/>
            </a:spcAft>
          </a:pPr>
          <a:r>
            <a:rPr lang="el-GR" sz="1500" dirty="0" smtClean="0">
              <a:latin typeface="Myriad Pro" pitchFamily="34" charset="0"/>
              <a:cs typeface="Times New Roman"/>
            </a:rPr>
            <a:t>*</a:t>
          </a:r>
          <a:r>
            <a:rPr lang="en-US" sz="1500" dirty="0" smtClean="0">
              <a:latin typeface="Myriad Pro" pitchFamily="34" charset="0"/>
              <a:cs typeface="Times New Roman"/>
            </a:rPr>
            <a:t> Composed </a:t>
          </a:r>
          <a:r>
            <a:rPr lang="en-US" sz="1500" dirty="0" smtClean="0">
              <a:latin typeface="Myriad Pro" pitchFamily="34" charset="0"/>
            </a:rPr>
            <a:t>of five members (President, Vice President, Secretary and two Board members)</a:t>
          </a:r>
          <a:endParaRPr lang="el-GR" sz="1500" dirty="0" smtClean="0">
            <a:latin typeface="Myriad Pro" pitchFamily="34" charset="0"/>
          </a:endParaRPr>
        </a:p>
        <a:p>
          <a:pPr rtl="0">
            <a:lnSpc>
              <a:spcPct val="90000"/>
            </a:lnSpc>
            <a:spcAft>
              <a:spcPct val="35000"/>
            </a:spcAft>
          </a:pPr>
          <a:r>
            <a:rPr lang="el-GR" sz="1500" dirty="0" smtClean="0">
              <a:latin typeface="Myriad Pro" pitchFamily="34" charset="0"/>
              <a:cs typeface="Times New Roman"/>
            </a:rPr>
            <a:t>* </a:t>
          </a:r>
          <a:r>
            <a:rPr lang="en-US" sz="1500" dirty="0" smtClean="0">
              <a:latin typeface="Myriad Pro" pitchFamily="34" charset="0"/>
              <a:cs typeface="Times New Roman"/>
            </a:rPr>
            <a:t>Its mandate lasts throughout the municipal term</a:t>
          </a:r>
          <a:endParaRPr lang="el-GR" sz="1500" dirty="0" smtClean="0">
            <a:latin typeface="Myriad Pro" pitchFamily="34" charset="0"/>
            <a:cs typeface="Times New Roman"/>
          </a:endParaRPr>
        </a:p>
        <a:p>
          <a:pPr rtl="0">
            <a:lnSpc>
              <a:spcPct val="90000"/>
            </a:lnSpc>
            <a:spcAft>
              <a:spcPct val="35000"/>
            </a:spcAft>
          </a:pPr>
          <a:endParaRPr lang="el-GR" sz="1500" dirty="0">
            <a:latin typeface="Myriad Pro" pitchFamily="34" charset="0"/>
          </a:endParaRPr>
        </a:p>
      </dgm:t>
    </dgm:pt>
    <dgm:pt modelId="{7CF75ECC-82FA-43E4-8402-08DD6E952CF7}" type="parTrans" cxnId="{76FC34D3-EE92-4470-BD4B-B5D0ED578280}">
      <dgm:prSet/>
      <dgm:spPr/>
      <dgm:t>
        <a:bodyPr/>
        <a:lstStyle/>
        <a:p>
          <a:endParaRPr lang="el-GR"/>
        </a:p>
      </dgm:t>
    </dgm:pt>
    <dgm:pt modelId="{42794D68-F638-4CCC-A8B1-C90AC794F3F9}" type="sibTrans" cxnId="{76FC34D3-EE92-4470-BD4B-B5D0ED578280}">
      <dgm:prSet/>
      <dgm:spPr/>
      <dgm:t>
        <a:bodyPr/>
        <a:lstStyle/>
        <a:p>
          <a:endParaRPr lang="el-GR"/>
        </a:p>
      </dgm:t>
    </dgm:pt>
    <dgm:pt modelId="{C5BFDFC1-59FA-4019-A126-26FEA4A62310}">
      <dgm:prSet custT="1"/>
      <dgm:spPr/>
      <dgm:t>
        <a:bodyPr/>
        <a:lstStyle/>
        <a:p>
          <a:pPr rtl="0">
            <a:lnSpc>
              <a:spcPct val="80000"/>
            </a:lnSpc>
            <a:spcAft>
              <a:spcPts val="550"/>
            </a:spcAft>
          </a:pPr>
          <a:r>
            <a:rPr lang="en-US" sz="1500" b="1" u="sng" dirty="0" smtClean="0">
              <a:solidFill>
                <a:schemeClr val="accent2">
                  <a:lumMod val="40000"/>
                  <a:lumOff val="60000"/>
                </a:schemeClr>
              </a:solidFill>
              <a:latin typeface="Myriad Pro" pitchFamily="34" charset="0"/>
            </a:rPr>
            <a:t>President</a:t>
          </a:r>
          <a:endParaRPr lang="el-GR" sz="1500" b="1" u="sng" dirty="0" smtClean="0">
            <a:solidFill>
              <a:schemeClr val="accent2">
                <a:lumMod val="40000"/>
                <a:lumOff val="60000"/>
              </a:schemeClr>
            </a:solidFill>
            <a:latin typeface="Myriad Pro" pitchFamily="34" charset="0"/>
          </a:endParaRPr>
        </a:p>
        <a:p>
          <a:pPr rtl="0">
            <a:lnSpc>
              <a:spcPct val="90000"/>
            </a:lnSpc>
            <a:spcAft>
              <a:spcPts val="550"/>
            </a:spcAft>
          </a:pPr>
          <a:r>
            <a:rPr lang="el-GR" sz="1500" dirty="0" smtClean="0">
              <a:latin typeface="Myriad Pro" pitchFamily="34" charset="0"/>
              <a:cs typeface="Times New Roman"/>
            </a:rPr>
            <a:t>* </a:t>
          </a:r>
          <a:r>
            <a:rPr lang="en-US" sz="1500" dirty="0" smtClean="0">
              <a:latin typeface="Myriad Pro" pitchFamily="34" charset="0"/>
            </a:rPr>
            <a:t>He is the Chairman of the Board. </a:t>
          </a:r>
          <a:r>
            <a:rPr lang="en-US" sz="1500" dirty="0" smtClean="0">
              <a:latin typeface="Myriad Pro" pitchFamily="34" charset="0"/>
              <a:cs typeface="Times New Roman"/>
            </a:rPr>
            <a:t>His mandate lasts throughout the municipal term  and until the installation of the new President</a:t>
          </a:r>
          <a:endParaRPr lang="el-GR" sz="1500" dirty="0">
            <a:latin typeface="Myriad Pro" pitchFamily="34" charset="0"/>
            <a:cs typeface="Times New Roman"/>
          </a:endParaRPr>
        </a:p>
      </dgm:t>
    </dgm:pt>
    <dgm:pt modelId="{6F6E4A92-7DCB-4816-8802-A51EDC3A91F9}" type="parTrans" cxnId="{AD38D098-0D08-4DB6-A403-E8BE3488F3DE}">
      <dgm:prSet/>
      <dgm:spPr/>
      <dgm:t>
        <a:bodyPr/>
        <a:lstStyle/>
        <a:p>
          <a:endParaRPr lang="el-GR"/>
        </a:p>
      </dgm:t>
    </dgm:pt>
    <dgm:pt modelId="{85C7A7C7-847B-4929-AD05-254CC32A4945}" type="sibTrans" cxnId="{AD38D098-0D08-4DB6-A403-E8BE3488F3DE}">
      <dgm:prSet/>
      <dgm:spPr/>
      <dgm:t>
        <a:bodyPr/>
        <a:lstStyle/>
        <a:p>
          <a:endParaRPr lang="el-GR"/>
        </a:p>
      </dgm:t>
    </dgm:pt>
    <dgm:pt modelId="{2337DF46-C1D1-425E-9DAC-DBB3A5B24E0D}">
      <dgm:prSet custT="1"/>
      <dgm:spPr/>
      <dgm:t>
        <a:bodyPr/>
        <a:lstStyle/>
        <a:p>
          <a:pPr rtl="0">
            <a:lnSpc>
              <a:spcPct val="80000"/>
            </a:lnSpc>
            <a:spcAft>
              <a:spcPts val="300"/>
            </a:spcAft>
          </a:pPr>
          <a:r>
            <a:rPr lang="en-US" sz="1400" b="1" u="sng" dirty="0" smtClean="0">
              <a:solidFill>
                <a:schemeClr val="accent2">
                  <a:lumMod val="40000"/>
                  <a:lumOff val="60000"/>
                </a:schemeClr>
              </a:solidFill>
              <a:latin typeface="Myriad Pro" pitchFamily="34" charset="0"/>
            </a:rPr>
            <a:t>Supervisory Council</a:t>
          </a:r>
          <a:endParaRPr lang="el-GR" sz="1400" b="1" u="sng" dirty="0" smtClean="0">
            <a:solidFill>
              <a:schemeClr val="accent2">
                <a:lumMod val="40000"/>
                <a:lumOff val="60000"/>
              </a:schemeClr>
            </a:solidFill>
            <a:latin typeface="Myriad Pro" pitchFamily="34" charset="0"/>
          </a:endParaRPr>
        </a:p>
        <a:p>
          <a:pPr rtl="0">
            <a:lnSpc>
              <a:spcPct val="80000"/>
            </a:lnSpc>
            <a:spcAft>
              <a:spcPts val="300"/>
            </a:spcAft>
          </a:pPr>
          <a:r>
            <a:rPr lang="el-GR" sz="1400" dirty="0" smtClean="0">
              <a:latin typeface="Myriad Pro" pitchFamily="34" charset="0"/>
              <a:cs typeface="Times New Roman"/>
            </a:rPr>
            <a:t>* </a:t>
          </a:r>
          <a:r>
            <a:rPr lang="en-US" sz="1400" dirty="0" smtClean="0">
              <a:latin typeface="Myriad Pro" pitchFamily="34" charset="0"/>
              <a:cs typeface="Times New Roman"/>
            </a:rPr>
            <a:t>Composed of members of the General Assembly (depending on the number of members of the General Assembly of each Local Association)</a:t>
          </a:r>
          <a:endParaRPr lang="el-GR" sz="1400" dirty="0" smtClean="0">
            <a:latin typeface="Myriad Pro" pitchFamily="34" charset="0"/>
            <a:cs typeface="Times New Roman"/>
          </a:endParaRPr>
        </a:p>
        <a:p>
          <a:pPr rtl="0">
            <a:lnSpc>
              <a:spcPct val="80000"/>
            </a:lnSpc>
            <a:spcAft>
              <a:spcPts val="300"/>
            </a:spcAft>
          </a:pPr>
          <a:r>
            <a:rPr lang="el-GR" sz="1400" dirty="0" smtClean="0">
              <a:latin typeface="Myriad Pro" pitchFamily="34" charset="0"/>
              <a:cs typeface="Times New Roman"/>
            </a:rPr>
            <a:t>* </a:t>
          </a:r>
          <a:r>
            <a:rPr lang="en-US" sz="1400" dirty="0" smtClean="0">
              <a:latin typeface="Myriad Pro" pitchFamily="34" charset="0"/>
              <a:cs typeface="Times New Roman"/>
            </a:rPr>
            <a:t>Its </a:t>
          </a:r>
          <a:r>
            <a:rPr lang="en-US" sz="1500" dirty="0" smtClean="0">
              <a:latin typeface="Myriad Pro" pitchFamily="34" charset="0"/>
              <a:cs typeface="Times New Roman"/>
            </a:rPr>
            <a:t>mandate lasts throughout the municipal term</a:t>
          </a:r>
          <a:endParaRPr lang="el-GR" sz="1500" dirty="0" smtClean="0">
            <a:latin typeface="Myriad Pro" pitchFamily="34" charset="0"/>
            <a:cs typeface="Times New Roman"/>
          </a:endParaRPr>
        </a:p>
        <a:p>
          <a:pPr rtl="0">
            <a:lnSpc>
              <a:spcPct val="80000"/>
            </a:lnSpc>
            <a:spcAft>
              <a:spcPts val="300"/>
            </a:spcAft>
          </a:pPr>
          <a:r>
            <a:rPr lang="el-GR" sz="1500" dirty="0" smtClean="0">
              <a:latin typeface="Myriad Pro" pitchFamily="34" charset="0"/>
              <a:cs typeface="Times New Roman"/>
            </a:rPr>
            <a:t>* </a:t>
          </a:r>
          <a:r>
            <a:rPr lang="en-US" sz="1500" dirty="0" smtClean="0">
              <a:latin typeface="Myriad Pro" pitchFamily="34" charset="0"/>
              <a:cs typeface="Times New Roman"/>
            </a:rPr>
            <a:t>Membership to  both the Administrative and Supervisory Board are not compatible for the same person</a:t>
          </a:r>
          <a:endParaRPr lang="el-GR" sz="1500" dirty="0">
            <a:latin typeface="Myriad Pro" pitchFamily="34" charset="0"/>
            <a:cs typeface="Times New Roman"/>
          </a:endParaRPr>
        </a:p>
      </dgm:t>
    </dgm:pt>
    <dgm:pt modelId="{5E24FBAA-8A2A-47B5-9AEF-31E757B4EF7B}" type="parTrans" cxnId="{3E56360C-DEBE-4760-95E0-95BD579A95F2}">
      <dgm:prSet/>
      <dgm:spPr/>
      <dgm:t>
        <a:bodyPr/>
        <a:lstStyle/>
        <a:p>
          <a:endParaRPr lang="el-GR"/>
        </a:p>
      </dgm:t>
    </dgm:pt>
    <dgm:pt modelId="{03B6A2C8-33AC-47CD-8A5F-2E1EB0FB9E6F}" type="sibTrans" cxnId="{3E56360C-DEBE-4760-95E0-95BD579A95F2}">
      <dgm:prSet/>
      <dgm:spPr/>
      <dgm:t>
        <a:bodyPr/>
        <a:lstStyle/>
        <a:p>
          <a:endParaRPr lang="el-GR"/>
        </a:p>
      </dgm:t>
    </dgm:pt>
    <dgm:pt modelId="{D82FAE32-B86D-449C-8156-852311CF0C6F}" type="pres">
      <dgm:prSet presAssocID="{7D3E27AC-49C1-4B5D-9A22-D4E1A5759437}" presName="linear" presStyleCnt="0">
        <dgm:presLayoutVars>
          <dgm:dir/>
          <dgm:resizeHandles val="exact"/>
        </dgm:presLayoutVars>
      </dgm:prSet>
      <dgm:spPr/>
      <dgm:t>
        <a:bodyPr/>
        <a:lstStyle/>
        <a:p>
          <a:endParaRPr lang="el-GR"/>
        </a:p>
      </dgm:t>
    </dgm:pt>
    <dgm:pt modelId="{A932B896-8E94-444F-BA77-C05713E11536}" type="pres">
      <dgm:prSet presAssocID="{AD1068DD-86E5-474F-9C06-1EADAA79AC4A}" presName="comp" presStyleCnt="0"/>
      <dgm:spPr/>
      <dgm:t>
        <a:bodyPr/>
        <a:lstStyle/>
        <a:p>
          <a:endParaRPr lang="el-GR"/>
        </a:p>
      </dgm:t>
    </dgm:pt>
    <dgm:pt modelId="{99C45927-EB7D-4FC2-9388-B17CFC0FC88F}" type="pres">
      <dgm:prSet presAssocID="{AD1068DD-86E5-474F-9C06-1EADAA79AC4A}" presName="box" presStyleLbl="node1" presStyleIdx="0" presStyleCnt="5"/>
      <dgm:spPr/>
      <dgm:t>
        <a:bodyPr/>
        <a:lstStyle/>
        <a:p>
          <a:endParaRPr lang="el-GR"/>
        </a:p>
      </dgm:t>
    </dgm:pt>
    <dgm:pt modelId="{D6B51457-9B56-412B-B04D-898835CCAD93}" type="pres">
      <dgm:prSet presAssocID="{AD1068DD-86E5-474F-9C06-1EADAA79AC4A}" presName="img" presStyleLbl="fgImgPlace1" presStyleIdx="0" presStyleCnt="5" custScaleX="77542" custLinFactNeighborX="-5103"/>
      <dgm:spPr>
        <a:blipFill rotWithShape="0">
          <a:blip xmlns:r="http://schemas.openxmlformats.org/officeDocument/2006/relationships" r:embed="rId1"/>
          <a:stretch>
            <a:fillRect/>
          </a:stretch>
        </a:blipFill>
      </dgm:spPr>
      <dgm:t>
        <a:bodyPr/>
        <a:lstStyle/>
        <a:p>
          <a:endParaRPr lang="el-GR"/>
        </a:p>
      </dgm:t>
    </dgm:pt>
    <dgm:pt modelId="{ABD61962-F1E8-46A2-9BEE-7D6978172B67}" type="pres">
      <dgm:prSet presAssocID="{AD1068DD-86E5-474F-9C06-1EADAA79AC4A}" presName="text" presStyleLbl="node1" presStyleIdx="0" presStyleCnt="5">
        <dgm:presLayoutVars>
          <dgm:bulletEnabled val="1"/>
        </dgm:presLayoutVars>
      </dgm:prSet>
      <dgm:spPr/>
      <dgm:t>
        <a:bodyPr/>
        <a:lstStyle/>
        <a:p>
          <a:endParaRPr lang="el-GR"/>
        </a:p>
      </dgm:t>
    </dgm:pt>
    <dgm:pt modelId="{297DA67C-DE34-42F2-8009-8BF0A0873D9B}" type="pres">
      <dgm:prSet presAssocID="{2362E348-A544-466C-943F-E1616203CE2A}" presName="spacer" presStyleCnt="0"/>
      <dgm:spPr/>
      <dgm:t>
        <a:bodyPr/>
        <a:lstStyle/>
        <a:p>
          <a:endParaRPr lang="el-GR"/>
        </a:p>
      </dgm:t>
    </dgm:pt>
    <dgm:pt modelId="{646E7139-6573-41F8-831E-EDB6C30A708C}" type="pres">
      <dgm:prSet presAssocID="{31FC80EF-81C3-4151-929C-326F2AAA340C}" presName="comp" presStyleCnt="0"/>
      <dgm:spPr/>
      <dgm:t>
        <a:bodyPr/>
        <a:lstStyle/>
        <a:p>
          <a:endParaRPr lang="el-GR"/>
        </a:p>
      </dgm:t>
    </dgm:pt>
    <dgm:pt modelId="{9FD30C25-C484-44CD-BA3C-C1D55DC1F25D}" type="pres">
      <dgm:prSet presAssocID="{31FC80EF-81C3-4151-929C-326F2AAA340C}" presName="box" presStyleLbl="node1" presStyleIdx="1" presStyleCnt="5"/>
      <dgm:spPr/>
      <dgm:t>
        <a:bodyPr/>
        <a:lstStyle/>
        <a:p>
          <a:endParaRPr lang="el-GR"/>
        </a:p>
      </dgm:t>
    </dgm:pt>
    <dgm:pt modelId="{CFE4B2D2-8CDD-443C-B375-B440EA0E09A7}" type="pres">
      <dgm:prSet presAssocID="{31FC80EF-81C3-4151-929C-326F2AAA340C}" presName="img" presStyleLbl="fgImgPlace1" presStyleIdx="1" presStyleCnt="5" custScaleX="77542" custLinFactNeighborX="-5103"/>
      <dgm:spPr>
        <a:blipFill rotWithShape="0">
          <a:blip xmlns:r="http://schemas.openxmlformats.org/officeDocument/2006/relationships" r:embed="rId1"/>
          <a:stretch>
            <a:fillRect/>
          </a:stretch>
        </a:blipFill>
      </dgm:spPr>
      <dgm:t>
        <a:bodyPr/>
        <a:lstStyle/>
        <a:p>
          <a:endParaRPr lang="el-GR"/>
        </a:p>
      </dgm:t>
    </dgm:pt>
    <dgm:pt modelId="{510C6825-43D2-4F1B-8698-993FD1556F1D}" type="pres">
      <dgm:prSet presAssocID="{31FC80EF-81C3-4151-929C-326F2AAA340C}" presName="text" presStyleLbl="node1" presStyleIdx="1" presStyleCnt="5">
        <dgm:presLayoutVars>
          <dgm:bulletEnabled val="1"/>
        </dgm:presLayoutVars>
      </dgm:prSet>
      <dgm:spPr/>
      <dgm:t>
        <a:bodyPr/>
        <a:lstStyle/>
        <a:p>
          <a:endParaRPr lang="el-GR"/>
        </a:p>
      </dgm:t>
    </dgm:pt>
    <dgm:pt modelId="{3D3ADB90-C69F-4508-9EC8-F3CFC8A7E06A}" type="pres">
      <dgm:prSet presAssocID="{B0DC833E-6E69-460F-AEE2-B08615E332F6}" presName="spacer" presStyleCnt="0"/>
      <dgm:spPr/>
      <dgm:t>
        <a:bodyPr/>
        <a:lstStyle/>
        <a:p>
          <a:endParaRPr lang="el-GR"/>
        </a:p>
      </dgm:t>
    </dgm:pt>
    <dgm:pt modelId="{48AF8BBC-E089-4C8D-BF85-26C4CCD59F8C}" type="pres">
      <dgm:prSet presAssocID="{725BEBC8-0835-4375-ACBA-9BC50C9CB4C0}" presName="comp" presStyleCnt="0"/>
      <dgm:spPr/>
      <dgm:t>
        <a:bodyPr/>
        <a:lstStyle/>
        <a:p>
          <a:endParaRPr lang="el-GR"/>
        </a:p>
      </dgm:t>
    </dgm:pt>
    <dgm:pt modelId="{5C0EA131-11FA-468B-B9F9-35F040FA6E52}" type="pres">
      <dgm:prSet presAssocID="{725BEBC8-0835-4375-ACBA-9BC50C9CB4C0}" presName="box" presStyleLbl="node1" presStyleIdx="2" presStyleCnt="5" custLinFactNeighborX="-393" custLinFactNeighborY="79"/>
      <dgm:spPr/>
      <dgm:t>
        <a:bodyPr/>
        <a:lstStyle/>
        <a:p>
          <a:endParaRPr lang="el-GR"/>
        </a:p>
      </dgm:t>
    </dgm:pt>
    <dgm:pt modelId="{061B6299-7DF3-4A92-8C10-54F9CF3A7112}" type="pres">
      <dgm:prSet presAssocID="{725BEBC8-0835-4375-ACBA-9BC50C9CB4C0}" presName="img" presStyleLbl="fgImgPlace1" presStyleIdx="2" presStyleCnt="5" custScaleX="81523" custLinFactNeighborX="-3984"/>
      <dgm:spPr>
        <a:blipFill rotWithShape="0">
          <a:blip xmlns:r="http://schemas.openxmlformats.org/officeDocument/2006/relationships" r:embed="rId1"/>
          <a:stretch>
            <a:fillRect/>
          </a:stretch>
        </a:blipFill>
      </dgm:spPr>
      <dgm:t>
        <a:bodyPr/>
        <a:lstStyle/>
        <a:p>
          <a:endParaRPr lang="el-GR"/>
        </a:p>
      </dgm:t>
    </dgm:pt>
    <dgm:pt modelId="{EAAD3E60-91F8-44DB-B9B4-990AA936604C}" type="pres">
      <dgm:prSet presAssocID="{725BEBC8-0835-4375-ACBA-9BC50C9CB4C0}" presName="text" presStyleLbl="node1" presStyleIdx="2" presStyleCnt="5">
        <dgm:presLayoutVars>
          <dgm:bulletEnabled val="1"/>
        </dgm:presLayoutVars>
      </dgm:prSet>
      <dgm:spPr/>
      <dgm:t>
        <a:bodyPr/>
        <a:lstStyle/>
        <a:p>
          <a:endParaRPr lang="el-GR"/>
        </a:p>
      </dgm:t>
    </dgm:pt>
    <dgm:pt modelId="{124CB2CB-6AB0-458A-BDD2-CA03C4FAFE84}" type="pres">
      <dgm:prSet presAssocID="{42794D68-F638-4CCC-A8B1-C90AC794F3F9}" presName="spacer" presStyleCnt="0"/>
      <dgm:spPr/>
      <dgm:t>
        <a:bodyPr/>
        <a:lstStyle/>
        <a:p>
          <a:endParaRPr lang="el-GR"/>
        </a:p>
      </dgm:t>
    </dgm:pt>
    <dgm:pt modelId="{8E91CBAC-7A7B-45B9-812B-875F802F486D}" type="pres">
      <dgm:prSet presAssocID="{C5BFDFC1-59FA-4019-A126-26FEA4A62310}" presName="comp" presStyleCnt="0"/>
      <dgm:spPr/>
      <dgm:t>
        <a:bodyPr/>
        <a:lstStyle/>
        <a:p>
          <a:endParaRPr lang="el-GR"/>
        </a:p>
      </dgm:t>
    </dgm:pt>
    <dgm:pt modelId="{AAD082B0-37B4-4D27-BD93-318B8E4522F6}" type="pres">
      <dgm:prSet presAssocID="{C5BFDFC1-59FA-4019-A126-26FEA4A62310}" presName="box" presStyleLbl="node1" presStyleIdx="3" presStyleCnt="5" custScaleY="74904"/>
      <dgm:spPr/>
      <dgm:t>
        <a:bodyPr/>
        <a:lstStyle/>
        <a:p>
          <a:endParaRPr lang="el-GR"/>
        </a:p>
      </dgm:t>
    </dgm:pt>
    <dgm:pt modelId="{539D4D7A-7FB6-4809-BC7F-934A9F482B1B}" type="pres">
      <dgm:prSet presAssocID="{C5BFDFC1-59FA-4019-A126-26FEA4A62310}" presName="img" presStyleLbl="fgImgPlace1" presStyleIdx="3" presStyleCnt="5" custScaleX="79285" custScaleY="71030" custLinFactNeighborX="-5103" custLinFactNeighborY="0"/>
      <dgm:spPr>
        <a:blipFill rotWithShape="0">
          <a:blip xmlns:r="http://schemas.openxmlformats.org/officeDocument/2006/relationships" r:embed="rId1"/>
          <a:stretch>
            <a:fillRect/>
          </a:stretch>
        </a:blipFill>
      </dgm:spPr>
      <dgm:t>
        <a:bodyPr/>
        <a:lstStyle/>
        <a:p>
          <a:endParaRPr lang="el-GR"/>
        </a:p>
      </dgm:t>
    </dgm:pt>
    <dgm:pt modelId="{25EF22A6-C8BB-45E3-BB3E-B60A2E217A13}" type="pres">
      <dgm:prSet presAssocID="{C5BFDFC1-59FA-4019-A126-26FEA4A62310}" presName="text" presStyleLbl="node1" presStyleIdx="3" presStyleCnt="5">
        <dgm:presLayoutVars>
          <dgm:bulletEnabled val="1"/>
        </dgm:presLayoutVars>
      </dgm:prSet>
      <dgm:spPr/>
      <dgm:t>
        <a:bodyPr/>
        <a:lstStyle/>
        <a:p>
          <a:endParaRPr lang="el-GR"/>
        </a:p>
      </dgm:t>
    </dgm:pt>
    <dgm:pt modelId="{4EA18ED3-4024-4618-9E4C-215434C9545A}" type="pres">
      <dgm:prSet presAssocID="{85C7A7C7-847B-4929-AD05-254CC32A4945}" presName="spacer" presStyleCnt="0"/>
      <dgm:spPr/>
      <dgm:t>
        <a:bodyPr/>
        <a:lstStyle/>
        <a:p>
          <a:endParaRPr lang="el-GR"/>
        </a:p>
      </dgm:t>
    </dgm:pt>
    <dgm:pt modelId="{BAE9EBCD-CEA8-420B-B563-11EC75286A3C}" type="pres">
      <dgm:prSet presAssocID="{2337DF46-C1D1-425E-9DAC-DBB3A5B24E0D}" presName="comp" presStyleCnt="0"/>
      <dgm:spPr/>
      <dgm:t>
        <a:bodyPr/>
        <a:lstStyle/>
        <a:p>
          <a:endParaRPr lang="el-GR"/>
        </a:p>
      </dgm:t>
    </dgm:pt>
    <dgm:pt modelId="{CFA803CE-0784-455B-A143-90B95FC58157}" type="pres">
      <dgm:prSet presAssocID="{2337DF46-C1D1-425E-9DAC-DBB3A5B24E0D}" presName="box" presStyleLbl="node1" presStyleIdx="4" presStyleCnt="5"/>
      <dgm:spPr/>
      <dgm:t>
        <a:bodyPr/>
        <a:lstStyle/>
        <a:p>
          <a:endParaRPr lang="el-GR"/>
        </a:p>
      </dgm:t>
    </dgm:pt>
    <dgm:pt modelId="{CF6A4F0F-0811-4729-AF79-31D2CAD91CF3}" type="pres">
      <dgm:prSet presAssocID="{2337DF46-C1D1-425E-9DAC-DBB3A5B24E0D}" presName="img" presStyleLbl="fgImgPlace1" presStyleIdx="4" presStyleCnt="5" custScaleX="77542" custLinFactNeighborX="-5103"/>
      <dgm:spPr>
        <a:blipFill rotWithShape="0">
          <a:blip xmlns:r="http://schemas.openxmlformats.org/officeDocument/2006/relationships" r:embed="rId1"/>
          <a:stretch>
            <a:fillRect/>
          </a:stretch>
        </a:blipFill>
      </dgm:spPr>
      <dgm:t>
        <a:bodyPr/>
        <a:lstStyle/>
        <a:p>
          <a:endParaRPr lang="el-GR"/>
        </a:p>
      </dgm:t>
    </dgm:pt>
    <dgm:pt modelId="{B2EF1144-69E2-4880-A4C0-58FB0E8317D0}" type="pres">
      <dgm:prSet presAssocID="{2337DF46-C1D1-425E-9DAC-DBB3A5B24E0D}" presName="text" presStyleLbl="node1" presStyleIdx="4" presStyleCnt="5">
        <dgm:presLayoutVars>
          <dgm:bulletEnabled val="1"/>
        </dgm:presLayoutVars>
      </dgm:prSet>
      <dgm:spPr/>
      <dgm:t>
        <a:bodyPr/>
        <a:lstStyle/>
        <a:p>
          <a:endParaRPr lang="el-GR"/>
        </a:p>
      </dgm:t>
    </dgm:pt>
  </dgm:ptLst>
  <dgm:cxnLst>
    <dgm:cxn modelId="{C41DBFF4-74A7-4710-B55F-2030A51BE010}" srcId="{7D3E27AC-49C1-4B5D-9A22-D4E1A5759437}" destId="{AD1068DD-86E5-474F-9C06-1EADAA79AC4A}" srcOrd="0" destOrd="0" parTransId="{73C2E774-9056-4A2F-ABFD-50AF03D67AE7}" sibTransId="{2362E348-A544-466C-943F-E1616203CE2A}"/>
    <dgm:cxn modelId="{9B22E3B9-6649-4049-86A9-2A45870E3286}" srcId="{7D3E27AC-49C1-4B5D-9A22-D4E1A5759437}" destId="{31FC80EF-81C3-4151-929C-326F2AAA340C}" srcOrd="1" destOrd="0" parTransId="{AB079A75-CF46-4321-BCBA-D14D1038E550}" sibTransId="{B0DC833E-6E69-460F-AEE2-B08615E332F6}"/>
    <dgm:cxn modelId="{4A38F731-401C-4884-AF86-96F5C8EE4D21}" type="presOf" srcId="{7D3E27AC-49C1-4B5D-9A22-D4E1A5759437}" destId="{D82FAE32-B86D-449C-8156-852311CF0C6F}" srcOrd="0" destOrd="0" presId="urn:microsoft.com/office/officeart/2005/8/layout/vList4#6"/>
    <dgm:cxn modelId="{88DAE653-FAEA-4EDA-97FF-6A6422E6B91C}" type="presOf" srcId="{2337DF46-C1D1-425E-9DAC-DBB3A5B24E0D}" destId="{CFA803CE-0784-455B-A143-90B95FC58157}" srcOrd="0" destOrd="0" presId="urn:microsoft.com/office/officeart/2005/8/layout/vList4#6"/>
    <dgm:cxn modelId="{3E56360C-DEBE-4760-95E0-95BD579A95F2}" srcId="{7D3E27AC-49C1-4B5D-9A22-D4E1A5759437}" destId="{2337DF46-C1D1-425E-9DAC-DBB3A5B24E0D}" srcOrd="4" destOrd="0" parTransId="{5E24FBAA-8A2A-47B5-9AEF-31E757B4EF7B}" sibTransId="{03B6A2C8-33AC-47CD-8A5F-2E1EB0FB9E6F}"/>
    <dgm:cxn modelId="{A1F347FF-67DB-44B6-A552-C22F612D408D}" type="presOf" srcId="{31FC80EF-81C3-4151-929C-326F2AAA340C}" destId="{510C6825-43D2-4F1B-8698-993FD1556F1D}" srcOrd="1" destOrd="0" presId="urn:microsoft.com/office/officeart/2005/8/layout/vList4#6"/>
    <dgm:cxn modelId="{4606F8E8-E4D3-42A2-B212-FE98F0F83258}" type="presOf" srcId="{C5BFDFC1-59FA-4019-A126-26FEA4A62310}" destId="{25EF22A6-C8BB-45E3-BB3E-B60A2E217A13}" srcOrd="1" destOrd="0" presId="urn:microsoft.com/office/officeart/2005/8/layout/vList4#6"/>
    <dgm:cxn modelId="{1BC05F82-0570-483E-B5A8-411D43E5199A}" type="presOf" srcId="{AD1068DD-86E5-474F-9C06-1EADAA79AC4A}" destId="{ABD61962-F1E8-46A2-9BEE-7D6978172B67}" srcOrd="1" destOrd="0" presId="urn:microsoft.com/office/officeart/2005/8/layout/vList4#6"/>
    <dgm:cxn modelId="{08F713A8-02CD-4837-AA43-9F4ADCC36763}" type="presOf" srcId="{AD1068DD-86E5-474F-9C06-1EADAA79AC4A}" destId="{99C45927-EB7D-4FC2-9388-B17CFC0FC88F}" srcOrd="0" destOrd="0" presId="urn:microsoft.com/office/officeart/2005/8/layout/vList4#6"/>
    <dgm:cxn modelId="{3288A24B-D54D-47CB-A6DC-BEBE66BA129D}" type="presOf" srcId="{725BEBC8-0835-4375-ACBA-9BC50C9CB4C0}" destId="{5C0EA131-11FA-468B-B9F9-35F040FA6E52}" srcOrd="0" destOrd="0" presId="urn:microsoft.com/office/officeart/2005/8/layout/vList4#6"/>
    <dgm:cxn modelId="{5FD4EE1A-D709-4499-BC29-794E329EE4B9}" type="presOf" srcId="{725BEBC8-0835-4375-ACBA-9BC50C9CB4C0}" destId="{EAAD3E60-91F8-44DB-B9B4-990AA936604C}" srcOrd="1" destOrd="0" presId="urn:microsoft.com/office/officeart/2005/8/layout/vList4#6"/>
    <dgm:cxn modelId="{D94DBB6D-2143-45C9-A7A7-3B4CEC27A57D}" type="presOf" srcId="{2337DF46-C1D1-425E-9DAC-DBB3A5B24E0D}" destId="{B2EF1144-69E2-4880-A4C0-58FB0E8317D0}" srcOrd="1" destOrd="0" presId="urn:microsoft.com/office/officeart/2005/8/layout/vList4#6"/>
    <dgm:cxn modelId="{A862BC72-8CBE-44C5-992E-262F207F3DA7}" type="presOf" srcId="{31FC80EF-81C3-4151-929C-326F2AAA340C}" destId="{9FD30C25-C484-44CD-BA3C-C1D55DC1F25D}" srcOrd="0" destOrd="0" presId="urn:microsoft.com/office/officeart/2005/8/layout/vList4#6"/>
    <dgm:cxn modelId="{AD38D098-0D08-4DB6-A403-E8BE3488F3DE}" srcId="{7D3E27AC-49C1-4B5D-9A22-D4E1A5759437}" destId="{C5BFDFC1-59FA-4019-A126-26FEA4A62310}" srcOrd="3" destOrd="0" parTransId="{6F6E4A92-7DCB-4816-8802-A51EDC3A91F9}" sibTransId="{85C7A7C7-847B-4929-AD05-254CC32A4945}"/>
    <dgm:cxn modelId="{E7501DA5-0598-44A9-B8D2-8284B7C64E54}" type="presOf" srcId="{C5BFDFC1-59FA-4019-A126-26FEA4A62310}" destId="{AAD082B0-37B4-4D27-BD93-318B8E4522F6}" srcOrd="0" destOrd="0" presId="urn:microsoft.com/office/officeart/2005/8/layout/vList4#6"/>
    <dgm:cxn modelId="{76FC34D3-EE92-4470-BD4B-B5D0ED578280}" srcId="{7D3E27AC-49C1-4B5D-9A22-D4E1A5759437}" destId="{725BEBC8-0835-4375-ACBA-9BC50C9CB4C0}" srcOrd="2" destOrd="0" parTransId="{7CF75ECC-82FA-43E4-8402-08DD6E952CF7}" sibTransId="{42794D68-F638-4CCC-A8B1-C90AC794F3F9}"/>
    <dgm:cxn modelId="{BCF1839B-1D99-4292-9E77-8ED4726FD284}" type="presParOf" srcId="{D82FAE32-B86D-449C-8156-852311CF0C6F}" destId="{A932B896-8E94-444F-BA77-C05713E11536}" srcOrd="0" destOrd="0" presId="urn:microsoft.com/office/officeart/2005/8/layout/vList4#6"/>
    <dgm:cxn modelId="{8D5BA60C-ADAF-43F0-A7C0-90856AEA09AC}" type="presParOf" srcId="{A932B896-8E94-444F-BA77-C05713E11536}" destId="{99C45927-EB7D-4FC2-9388-B17CFC0FC88F}" srcOrd="0" destOrd="0" presId="urn:microsoft.com/office/officeart/2005/8/layout/vList4#6"/>
    <dgm:cxn modelId="{AA7C65CF-4258-40AF-AFC8-CA4C50EDCA88}" type="presParOf" srcId="{A932B896-8E94-444F-BA77-C05713E11536}" destId="{D6B51457-9B56-412B-B04D-898835CCAD93}" srcOrd="1" destOrd="0" presId="urn:microsoft.com/office/officeart/2005/8/layout/vList4#6"/>
    <dgm:cxn modelId="{593EC42D-B09F-46EA-9655-8533EEADBB0E}" type="presParOf" srcId="{A932B896-8E94-444F-BA77-C05713E11536}" destId="{ABD61962-F1E8-46A2-9BEE-7D6978172B67}" srcOrd="2" destOrd="0" presId="urn:microsoft.com/office/officeart/2005/8/layout/vList4#6"/>
    <dgm:cxn modelId="{F1ECC6B3-B8E3-4FF5-9988-A535FF3F58C9}" type="presParOf" srcId="{D82FAE32-B86D-449C-8156-852311CF0C6F}" destId="{297DA67C-DE34-42F2-8009-8BF0A0873D9B}" srcOrd="1" destOrd="0" presId="urn:microsoft.com/office/officeart/2005/8/layout/vList4#6"/>
    <dgm:cxn modelId="{95CE3FF2-9083-4F47-89B7-7917FCC9FB9A}" type="presParOf" srcId="{D82FAE32-B86D-449C-8156-852311CF0C6F}" destId="{646E7139-6573-41F8-831E-EDB6C30A708C}" srcOrd="2" destOrd="0" presId="urn:microsoft.com/office/officeart/2005/8/layout/vList4#6"/>
    <dgm:cxn modelId="{5E11FC2A-9C69-4B28-85F5-2B82F28E07AE}" type="presParOf" srcId="{646E7139-6573-41F8-831E-EDB6C30A708C}" destId="{9FD30C25-C484-44CD-BA3C-C1D55DC1F25D}" srcOrd="0" destOrd="0" presId="urn:microsoft.com/office/officeart/2005/8/layout/vList4#6"/>
    <dgm:cxn modelId="{5FD79E41-4976-465C-837F-80D5AFD1FC0C}" type="presParOf" srcId="{646E7139-6573-41F8-831E-EDB6C30A708C}" destId="{CFE4B2D2-8CDD-443C-B375-B440EA0E09A7}" srcOrd="1" destOrd="0" presId="urn:microsoft.com/office/officeart/2005/8/layout/vList4#6"/>
    <dgm:cxn modelId="{1D344724-BE01-472D-8F2B-751CB8CEB39B}" type="presParOf" srcId="{646E7139-6573-41F8-831E-EDB6C30A708C}" destId="{510C6825-43D2-4F1B-8698-993FD1556F1D}" srcOrd="2" destOrd="0" presId="urn:microsoft.com/office/officeart/2005/8/layout/vList4#6"/>
    <dgm:cxn modelId="{1639EAF3-762B-442E-841F-073746279B07}" type="presParOf" srcId="{D82FAE32-B86D-449C-8156-852311CF0C6F}" destId="{3D3ADB90-C69F-4508-9EC8-F3CFC8A7E06A}" srcOrd="3" destOrd="0" presId="urn:microsoft.com/office/officeart/2005/8/layout/vList4#6"/>
    <dgm:cxn modelId="{A223AD72-3A3B-47FF-B7C3-B5D56EFA17D6}" type="presParOf" srcId="{D82FAE32-B86D-449C-8156-852311CF0C6F}" destId="{48AF8BBC-E089-4C8D-BF85-26C4CCD59F8C}" srcOrd="4" destOrd="0" presId="urn:microsoft.com/office/officeart/2005/8/layout/vList4#6"/>
    <dgm:cxn modelId="{C773591C-6BED-4C62-8ADA-4A4C9A955F6C}" type="presParOf" srcId="{48AF8BBC-E089-4C8D-BF85-26C4CCD59F8C}" destId="{5C0EA131-11FA-468B-B9F9-35F040FA6E52}" srcOrd="0" destOrd="0" presId="urn:microsoft.com/office/officeart/2005/8/layout/vList4#6"/>
    <dgm:cxn modelId="{76EA1A48-740E-4C1F-857A-2D75FA938CF1}" type="presParOf" srcId="{48AF8BBC-E089-4C8D-BF85-26C4CCD59F8C}" destId="{061B6299-7DF3-4A92-8C10-54F9CF3A7112}" srcOrd="1" destOrd="0" presId="urn:microsoft.com/office/officeart/2005/8/layout/vList4#6"/>
    <dgm:cxn modelId="{73DFF575-9C6B-47D5-A897-F8896D74C952}" type="presParOf" srcId="{48AF8BBC-E089-4C8D-BF85-26C4CCD59F8C}" destId="{EAAD3E60-91F8-44DB-B9B4-990AA936604C}" srcOrd="2" destOrd="0" presId="urn:microsoft.com/office/officeart/2005/8/layout/vList4#6"/>
    <dgm:cxn modelId="{7C75A806-3F4C-4185-ABD9-F3A72F0E1C72}" type="presParOf" srcId="{D82FAE32-B86D-449C-8156-852311CF0C6F}" destId="{124CB2CB-6AB0-458A-BDD2-CA03C4FAFE84}" srcOrd="5" destOrd="0" presId="urn:microsoft.com/office/officeart/2005/8/layout/vList4#6"/>
    <dgm:cxn modelId="{36FEEFF6-0EAC-4D59-943A-80C87F33AAFB}" type="presParOf" srcId="{D82FAE32-B86D-449C-8156-852311CF0C6F}" destId="{8E91CBAC-7A7B-45B9-812B-875F802F486D}" srcOrd="6" destOrd="0" presId="urn:microsoft.com/office/officeart/2005/8/layout/vList4#6"/>
    <dgm:cxn modelId="{584E76D6-644C-42D0-BF5D-DA413753D837}" type="presParOf" srcId="{8E91CBAC-7A7B-45B9-812B-875F802F486D}" destId="{AAD082B0-37B4-4D27-BD93-318B8E4522F6}" srcOrd="0" destOrd="0" presId="urn:microsoft.com/office/officeart/2005/8/layout/vList4#6"/>
    <dgm:cxn modelId="{FEFC6DAF-F0F0-4035-A053-3536315DD5FC}" type="presParOf" srcId="{8E91CBAC-7A7B-45B9-812B-875F802F486D}" destId="{539D4D7A-7FB6-4809-BC7F-934A9F482B1B}" srcOrd="1" destOrd="0" presId="urn:microsoft.com/office/officeart/2005/8/layout/vList4#6"/>
    <dgm:cxn modelId="{D41C3579-B6DD-4C5B-9F56-44E42EACEC9B}" type="presParOf" srcId="{8E91CBAC-7A7B-45B9-812B-875F802F486D}" destId="{25EF22A6-C8BB-45E3-BB3E-B60A2E217A13}" srcOrd="2" destOrd="0" presId="urn:microsoft.com/office/officeart/2005/8/layout/vList4#6"/>
    <dgm:cxn modelId="{234DB58D-5E75-4C74-8B8A-E9186F407A43}" type="presParOf" srcId="{D82FAE32-B86D-449C-8156-852311CF0C6F}" destId="{4EA18ED3-4024-4618-9E4C-215434C9545A}" srcOrd="7" destOrd="0" presId="urn:microsoft.com/office/officeart/2005/8/layout/vList4#6"/>
    <dgm:cxn modelId="{A57D72FA-EAAC-4927-9C38-901B5A33D87E}" type="presParOf" srcId="{D82FAE32-B86D-449C-8156-852311CF0C6F}" destId="{BAE9EBCD-CEA8-420B-B563-11EC75286A3C}" srcOrd="8" destOrd="0" presId="urn:microsoft.com/office/officeart/2005/8/layout/vList4#6"/>
    <dgm:cxn modelId="{6A34A185-3092-4A9E-B3A5-30A0787E8CE3}" type="presParOf" srcId="{BAE9EBCD-CEA8-420B-B563-11EC75286A3C}" destId="{CFA803CE-0784-455B-A143-90B95FC58157}" srcOrd="0" destOrd="0" presId="urn:microsoft.com/office/officeart/2005/8/layout/vList4#6"/>
    <dgm:cxn modelId="{37CED837-A19B-4F77-8921-665451813D9A}" type="presParOf" srcId="{BAE9EBCD-CEA8-420B-B563-11EC75286A3C}" destId="{CF6A4F0F-0811-4729-AF79-31D2CAD91CF3}" srcOrd="1" destOrd="0" presId="urn:microsoft.com/office/officeart/2005/8/layout/vList4#6"/>
    <dgm:cxn modelId="{63EB2DDF-78A2-4018-AFF3-D7CEC73EE84B}" type="presParOf" srcId="{BAE9EBCD-CEA8-420B-B563-11EC75286A3C}" destId="{B2EF1144-69E2-4880-A4C0-58FB0E8317D0}"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91EAE3-9B7D-4E5D-A120-E95F7E5C4814}" type="doc">
      <dgm:prSet loTypeId="urn:microsoft.com/office/officeart/2005/8/layout/default#9" loCatId="list" qsTypeId="urn:microsoft.com/office/officeart/2005/8/quickstyle/3d2" qsCatId="3D" csTypeId="urn:microsoft.com/office/officeart/2005/8/colors/colorful3" csCatId="colorful" phldr="1"/>
      <dgm:spPr/>
      <dgm:t>
        <a:bodyPr/>
        <a:lstStyle/>
        <a:p>
          <a:endParaRPr lang="el-GR"/>
        </a:p>
      </dgm:t>
    </dgm:pt>
    <dgm:pt modelId="{E64ABB59-F95F-4224-A7D3-01EA34D5F6FC}">
      <dgm:prSet phldrT="[Κείμενο]" custT="1"/>
      <dgm:spPr/>
      <dgm:t>
        <a:bodyPr/>
        <a:lstStyle/>
        <a:p>
          <a:pPr>
            <a:spcAft>
              <a:spcPts val="600"/>
            </a:spcAft>
          </a:pPr>
          <a:r>
            <a:rPr lang="en-US" sz="1400" b="1" u="sng" dirty="0" smtClean="0">
              <a:solidFill>
                <a:schemeClr val="accent2">
                  <a:lumMod val="40000"/>
                  <a:lumOff val="60000"/>
                </a:schemeClr>
              </a:solidFill>
              <a:latin typeface="Myriad Pro" pitchFamily="34" charset="0"/>
            </a:rPr>
            <a:t>General Assembly</a:t>
          </a:r>
          <a:endParaRPr lang="el-GR" sz="1400" b="1" u="sng" dirty="0">
            <a:solidFill>
              <a:schemeClr val="accent2">
                <a:lumMod val="40000"/>
                <a:lumOff val="60000"/>
              </a:schemeClr>
            </a:solidFill>
            <a:latin typeface="Myriad Pro" pitchFamily="34" charset="0"/>
          </a:endParaRPr>
        </a:p>
      </dgm:t>
    </dgm:pt>
    <dgm:pt modelId="{8831152E-D619-4F72-80EC-D4AC3773545C}" type="parTrans" cxnId="{64EFC91F-453C-4559-8BB3-CC6D2E567955}">
      <dgm:prSet/>
      <dgm:spPr/>
      <dgm:t>
        <a:bodyPr/>
        <a:lstStyle/>
        <a:p>
          <a:endParaRPr lang="el-GR"/>
        </a:p>
      </dgm:t>
    </dgm:pt>
    <dgm:pt modelId="{5DBA7891-1D84-4151-9932-6FBC7C101091}" type="sibTrans" cxnId="{64EFC91F-453C-4559-8BB3-CC6D2E567955}">
      <dgm:prSet/>
      <dgm:spPr/>
      <dgm:t>
        <a:bodyPr/>
        <a:lstStyle/>
        <a:p>
          <a:endParaRPr lang="el-GR"/>
        </a:p>
      </dgm:t>
    </dgm:pt>
    <dgm:pt modelId="{39318307-9B37-43D5-A3BC-B1F54B2E1866}">
      <dgm:prSet phldrT="[Κείμενο]" custT="1"/>
      <dgm:spPr/>
      <dgm:t>
        <a:bodyPr/>
        <a:lstStyle/>
        <a:p>
          <a:pPr marL="0">
            <a:spcAft>
              <a:spcPts val="600"/>
            </a:spcAft>
          </a:pPr>
          <a:r>
            <a:rPr lang="en-US" sz="1400" dirty="0" smtClean="0">
              <a:latin typeface="Myriad Pro" pitchFamily="34" charset="0"/>
            </a:rPr>
            <a:t>Consists of the representatives of all Local Unions (Total of 500 members)</a:t>
          </a:r>
          <a:r>
            <a:rPr lang="el-GR" sz="1400" dirty="0" smtClean="0">
              <a:latin typeface="Myriad Pro" pitchFamily="34" charset="0"/>
            </a:rPr>
            <a:t> </a:t>
          </a:r>
          <a:endParaRPr lang="el-GR" sz="1400" dirty="0">
            <a:latin typeface="Myriad Pro" pitchFamily="34" charset="0"/>
          </a:endParaRPr>
        </a:p>
      </dgm:t>
    </dgm:pt>
    <dgm:pt modelId="{8A053E03-8D22-48AC-9901-434B67EDBC4D}" type="parTrans" cxnId="{C01233BC-1316-4C5B-A6AE-052E802968C3}">
      <dgm:prSet/>
      <dgm:spPr/>
      <dgm:t>
        <a:bodyPr/>
        <a:lstStyle/>
        <a:p>
          <a:endParaRPr lang="el-GR"/>
        </a:p>
      </dgm:t>
    </dgm:pt>
    <dgm:pt modelId="{13ADB33A-C767-4679-817F-1CF849CC6651}" type="sibTrans" cxnId="{C01233BC-1316-4C5B-A6AE-052E802968C3}">
      <dgm:prSet/>
      <dgm:spPr/>
      <dgm:t>
        <a:bodyPr/>
        <a:lstStyle/>
        <a:p>
          <a:endParaRPr lang="el-GR"/>
        </a:p>
      </dgm:t>
    </dgm:pt>
    <dgm:pt modelId="{87827EBB-3F65-4333-B850-CB61DBE50546}">
      <dgm:prSet phldrT="[Κείμενο]" custT="1"/>
      <dgm:spPr/>
      <dgm:t>
        <a:bodyPr/>
        <a:lstStyle/>
        <a:p>
          <a:pPr marL="114300">
            <a:spcAft>
              <a:spcPts val="600"/>
            </a:spcAft>
          </a:pPr>
          <a:r>
            <a:rPr lang="en-US" sz="1400" dirty="0" smtClean="0">
              <a:latin typeface="Myriad Pro" pitchFamily="34" charset="0"/>
            </a:rPr>
            <a:t>Its mandate lasts throughout the municipal   term and ends with the election of the new representatives</a:t>
          </a:r>
          <a:endParaRPr lang="el-GR" sz="1400" dirty="0">
            <a:latin typeface="Myriad Pro" pitchFamily="34" charset="0"/>
          </a:endParaRPr>
        </a:p>
      </dgm:t>
    </dgm:pt>
    <dgm:pt modelId="{F6B73485-EAE3-4356-9DEA-B2C1D1D9548E}" type="parTrans" cxnId="{BAADA248-CE8C-4367-A2C2-DB8983EE1F56}">
      <dgm:prSet/>
      <dgm:spPr/>
      <dgm:t>
        <a:bodyPr/>
        <a:lstStyle/>
        <a:p>
          <a:endParaRPr lang="el-GR"/>
        </a:p>
      </dgm:t>
    </dgm:pt>
    <dgm:pt modelId="{97B27A30-AECF-4345-9B9C-65D153D9C34F}" type="sibTrans" cxnId="{BAADA248-CE8C-4367-A2C2-DB8983EE1F56}">
      <dgm:prSet/>
      <dgm:spPr/>
      <dgm:t>
        <a:bodyPr/>
        <a:lstStyle/>
        <a:p>
          <a:endParaRPr lang="el-GR"/>
        </a:p>
      </dgm:t>
    </dgm:pt>
    <dgm:pt modelId="{DE3D5CF7-7254-4DD1-A36D-C52EB7218B04}">
      <dgm:prSet phldrT="[Κείμενο]" custT="1"/>
      <dgm:spPr/>
      <dgm:t>
        <a:bodyPr/>
        <a:lstStyle/>
        <a:p>
          <a:pPr>
            <a:lnSpc>
              <a:spcPct val="100000"/>
            </a:lnSpc>
            <a:spcAft>
              <a:spcPts val="200"/>
            </a:spcAft>
          </a:pPr>
          <a:r>
            <a:rPr lang="en-US" sz="1400" b="1" u="sng" dirty="0" smtClean="0">
              <a:solidFill>
                <a:schemeClr val="accent2">
                  <a:lumMod val="40000"/>
                  <a:lumOff val="60000"/>
                </a:schemeClr>
              </a:solidFill>
              <a:latin typeface="Myriad Pro" pitchFamily="34" charset="0"/>
            </a:rPr>
            <a:t>Administrative Board</a:t>
          </a:r>
          <a:endParaRPr lang="el-GR" sz="1400" b="1" u="sng" dirty="0">
            <a:solidFill>
              <a:schemeClr val="accent2">
                <a:lumMod val="40000"/>
                <a:lumOff val="60000"/>
              </a:schemeClr>
            </a:solidFill>
            <a:latin typeface="Myriad Pro" pitchFamily="34" charset="0"/>
          </a:endParaRPr>
        </a:p>
      </dgm:t>
    </dgm:pt>
    <dgm:pt modelId="{91CE19BC-00C3-45A7-A2C5-7D3D9B45D646}" type="parTrans" cxnId="{6065400E-97B2-4623-BBD3-F4929CEE6DBA}">
      <dgm:prSet/>
      <dgm:spPr/>
      <dgm:t>
        <a:bodyPr/>
        <a:lstStyle/>
        <a:p>
          <a:endParaRPr lang="el-GR"/>
        </a:p>
      </dgm:t>
    </dgm:pt>
    <dgm:pt modelId="{3A877E8F-DECF-47B8-B957-908D1D986E52}" type="sibTrans" cxnId="{6065400E-97B2-4623-BBD3-F4929CEE6DBA}">
      <dgm:prSet/>
      <dgm:spPr/>
      <dgm:t>
        <a:bodyPr/>
        <a:lstStyle/>
        <a:p>
          <a:endParaRPr lang="el-GR"/>
        </a:p>
      </dgm:t>
    </dgm:pt>
    <dgm:pt modelId="{F47B024E-5260-49B7-AD36-95EDA71EE475}">
      <dgm:prSet phldrT="[Κείμενο]" custT="1"/>
      <dgm:spPr/>
      <dgm:t>
        <a:bodyPr/>
        <a:lstStyle/>
        <a:p>
          <a:pPr>
            <a:lnSpc>
              <a:spcPct val="100000"/>
            </a:lnSpc>
            <a:spcAft>
              <a:spcPts val="200"/>
            </a:spcAft>
          </a:pPr>
          <a:r>
            <a:rPr lang="en-US" sz="1400" dirty="0" smtClean="0">
              <a:latin typeface="Myriad Pro" pitchFamily="34" charset="0"/>
            </a:rPr>
            <a:t>Consists of </a:t>
          </a:r>
          <a:r>
            <a:rPr lang="el-GR" sz="1400" dirty="0" smtClean="0">
              <a:latin typeface="Myriad Pro" pitchFamily="34" charset="0"/>
            </a:rPr>
            <a:t>31</a:t>
          </a:r>
          <a:r>
            <a:rPr lang="en-US" sz="1400" dirty="0" smtClean="0">
              <a:latin typeface="Myriad Pro" pitchFamily="34" charset="0"/>
            </a:rPr>
            <a:t> members </a:t>
          </a:r>
          <a:r>
            <a:rPr lang="el-GR" sz="1400" dirty="0" smtClean="0">
              <a:latin typeface="Myriad Pro" pitchFamily="34" charset="0"/>
            </a:rPr>
            <a:t>(19 </a:t>
          </a:r>
          <a:r>
            <a:rPr lang="en-US" sz="1400" dirty="0" smtClean="0">
              <a:latin typeface="Myriad Pro" pitchFamily="34" charset="0"/>
            </a:rPr>
            <a:t>Mayors and</a:t>
          </a:r>
          <a:r>
            <a:rPr lang="el-GR" sz="1400" dirty="0" smtClean="0">
              <a:latin typeface="Myriad Pro" pitchFamily="34" charset="0"/>
            </a:rPr>
            <a:t> και 12 </a:t>
          </a:r>
          <a:r>
            <a:rPr lang="en-US" sz="1400" dirty="0" smtClean="0">
              <a:latin typeface="Myriad Pro" pitchFamily="34" charset="0"/>
            </a:rPr>
            <a:t>Municipal Councilors</a:t>
          </a:r>
          <a:r>
            <a:rPr lang="el-GR" sz="1400" dirty="0" smtClean="0">
              <a:latin typeface="Myriad Pro" pitchFamily="34" charset="0"/>
            </a:rPr>
            <a:t>)</a:t>
          </a:r>
          <a:endParaRPr lang="el-GR" sz="1400" dirty="0">
            <a:latin typeface="Myriad Pro" pitchFamily="34" charset="0"/>
          </a:endParaRPr>
        </a:p>
      </dgm:t>
    </dgm:pt>
    <dgm:pt modelId="{9C90DA6F-EA50-4FBC-819E-04561D490094}" type="parTrans" cxnId="{95E85B63-34A6-4270-A76A-35815DEF913B}">
      <dgm:prSet/>
      <dgm:spPr/>
      <dgm:t>
        <a:bodyPr/>
        <a:lstStyle/>
        <a:p>
          <a:endParaRPr lang="el-GR"/>
        </a:p>
      </dgm:t>
    </dgm:pt>
    <dgm:pt modelId="{16BD3F5E-88CA-4E2B-AC73-79DC070F944B}" type="sibTrans" cxnId="{95E85B63-34A6-4270-A76A-35815DEF913B}">
      <dgm:prSet/>
      <dgm:spPr/>
      <dgm:t>
        <a:bodyPr/>
        <a:lstStyle/>
        <a:p>
          <a:endParaRPr lang="el-GR"/>
        </a:p>
      </dgm:t>
    </dgm:pt>
    <dgm:pt modelId="{D523DECC-7585-4457-A402-8E71BD83D32D}">
      <dgm:prSet phldrT="[Κείμενο]" custT="1"/>
      <dgm:spPr/>
      <dgm:t>
        <a:bodyPr/>
        <a:lstStyle/>
        <a:p>
          <a:pPr>
            <a:lnSpc>
              <a:spcPct val="100000"/>
            </a:lnSpc>
            <a:spcAft>
              <a:spcPts val="200"/>
            </a:spcAft>
          </a:pPr>
          <a:r>
            <a:rPr lang="en-US" sz="1400" dirty="0" smtClean="0">
              <a:latin typeface="Myriad Pro" pitchFamily="34" charset="0"/>
            </a:rPr>
            <a:t>Athens Mayor sits on the Board and is included in the total number of Mayors-members</a:t>
          </a:r>
          <a:endParaRPr lang="el-GR" sz="1400" dirty="0">
            <a:latin typeface="Myriad Pro" pitchFamily="34" charset="0"/>
          </a:endParaRPr>
        </a:p>
      </dgm:t>
    </dgm:pt>
    <dgm:pt modelId="{290C8757-B7F0-4184-AE12-9DFDB56C2D4D}" type="parTrans" cxnId="{CB7203C7-0456-41D0-865D-37950358B48E}">
      <dgm:prSet/>
      <dgm:spPr/>
      <dgm:t>
        <a:bodyPr/>
        <a:lstStyle/>
        <a:p>
          <a:endParaRPr lang="el-GR"/>
        </a:p>
      </dgm:t>
    </dgm:pt>
    <dgm:pt modelId="{DBCAF26A-4BDD-4EEB-BB5A-FBAE28B0BBC3}" type="sibTrans" cxnId="{CB7203C7-0456-41D0-865D-37950358B48E}">
      <dgm:prSet/>
      <dgm:spPr/>
      <dgm:t>
        <a:bodyPr/>
        <a:lstStyle/>
        <a:p>
          <a:endParaRPr lang="el-GR"/>
        </a:p>
      </dgm:t>
    </dgm:pt>
    <dgm:pt modelId="{745972CA-C457-4CF2-B157-C0E96D12F910}">
      <dgm:prSet phldrT="[Κείμενο]" custT="1"/>
      <dgm:spPr/>
      <dgm:t>
        <a:bodyPr/>
        <a:lstStyle/>
        <a:p>
          <a:pPr>
            <a:spcAft>
              <a:spcPts val="600"/>
            </a:spcAft>
          </a:pPr>
          <a:r>
            <a:rPr lang="en-US" sz="1400" b="1" u="sng" dirty="0" smtClean="0">
              <a:solidFill>
                <a:schemeClr val="accent2">
                  <a:lumMod val="40000"/>
                  <a:lumOff val="60000"/>
                </a:schemeClr>
              </a:solidFill>
              <a:latin typeface="Myriad Pro" pitchFamily="34" charset="0"/>
            </a:rPr>
            <a:t>Executive </a:t>
          </a:r>
          <a:r>
            <a:rPr lang="en-US" sz="1400" b="1" u="sng" smtClean="0">
              <a:solidFill>
                <a:schemeClr val="accent2">
                  <a:lumMod val="40000"/>
                  <a:lumOff val="60000"/>
                </a:schemeClr>
              </a:solidFill>
              <a:latin typeface="Myriad Pro" pitchFamily="34" charset="0"/>
            </a:rPr>
            <a:t>Committee </a:t>
          </a:r>
          <a:endParaRPr lang="el-GR" sz="1400" b="1" u="sng" dirty="0">
            <a:solidFill>
              <a:schemeClr val="accent2">
                <a:lumMod val="40000"/>
                <a:lumOff val="60000"/>
              </a:schemeClr>
            </a:solidFill>
            <a:latin typeface="Myriad Pro" pitchFamily="34" charset="0"/>
          </a:endParaRPr>
        </a:p>
      </dgm:t>
    </dgm:pt>
    <dgm:pt modelId="{9D32D950-D77A-4B9F-936A-D87AC2A585AD}" type="parTrans" cxnId="{BF867270-2D67-4691-98E0-1F7EC99CE5D7}">
      <dgm:prSet/>
      <dgm:spPr/>
      <dgm:t>
        <a:bodyPr/>
        <a:lstStyle/>
        <a:p>
          <a:endParaRPr lang="el-GR"/>
        </a:p>
      </dgm:t>
    </dgm:pt>
    <dgm:pt modelId="{69F9C07A-EC92-4EBE-AE1C-09FDE9A0AF3B}" type="sibTrans" cxnId="{BF867270-2D67-4691-98E0-1F7EC99CE5D7}">
      <dgm:prSet/>
      <dgm:spPr/>
      <dgm:t>
        <a:bodyPr/>
        <a:lstStyle/>
        <a:p>
          <a:endParaRPr lang="el-GR"/>
        </a:p>
      </dgm:t>
    </dgm:pt>
    <dgm:pt modelId="{BCDB188A-9E48-48AD-813A-69AEEADAE991}">
      <dgm:prSet phldrT="[Κείμενο]" custT="1"/>
      <dgm:spPr/>
      <dgm:t>
        <a:bodyPr/>
        <a:lstStyle/>
        <a:p>
          <a:pPr>
            <a:spcAft>
              <a:spcPts val="600"/>
            </a:spcAft>
          </a:pPr>
          <a:r>
            <a:rPr lang="en-US" sz="1400" dirty="0" smtClean="0">
              <a:latin typeface="Myriad Pro" pitchFamily="34" charset="0"/>
            </a:rPr>
            <a:t>Its mandate lasts throughout the municipal term </a:t>
          </a:r>
          <a:endParaRPr lang="el-GR" sz="1400" dirty="0">
            <a:latin typeface="Myriad Pro" pitchFamily="34" charset="0"/>
          </a:endParaRPr>
        </a:p>
      </dgm:t>
    </dgm:pt>
    <dgm:pt modelId="{948683F2-78E6-4228-BD55-1A5FFE0FC57F}" type="parTrans" cxnId="{C862E659-BCD6-4B7C-9AE2-C1D816ABED06}">
      <dgm:prSet/>
      <dgm:spPr/>
      <dgm:t>
        <a:bodyPr/>
        <a:lstStyle/>
        <a:p>
          <a:endParaRPr lang="el-GR"/>
        </a:p>
      </dgm:t>
    </dgm:pt>
    <dgm:pt modelId="{410E0006-387D-42BF-91C4-FC890C435DB0}" type="sibTrans" cxnId="{C862E659-BCD6-4B7C-9AE2-C1D816ABED06}">
      <dgm:prSet/>
      <dgm:spPr/>
      <dgm:t>
        <a:bodyPr/>
        <a:lstStyle/>
        <a:p>
          <a:endParaRPr lang="el-GR"/>
        </a:p>
      </dgm:t>
    </dgm:pt>
    <dgm:pt modelId="{DD3541F4-7763-43F6-B84F-B8C1D2EF77D0}">
      <dgm:prSet phldrT="[Κείμενο]" custT="1"/>
      <dgm:spPr/>
      <dgm:t>
        <a:bodyPr/>
        <a:lstStyle/>
        <a:p>
          <a:pPr algn="l">
            <a:lnSpc>
              <a:spcPct val="100000"/>
            </a:lnSpc>
            <a:spcAft>
              <a:spcPts val="600"/>
            </a:spcAft>
          </a:pPr>
          <a:r>
            <a:rPr lang="en-US" sz="1400" b="1" u="sng" dirty="0" smtClean="0">
              <a:solidFill>
                <a:schemeClr val="accent2">
                  <a:lumMod val="40000"/>
                  <a:lumOff val="60000"/>
                </a:schemeClr>
              </a:solidFill>
              <a:latin typeface="Myriad Pro" pitchFamily="34" charset="0"/>
            </a:rPr>
            <a:t>President</a:t>
          </a:r>
        </a:p>
        <a:p>
          <a:pPr algn="l">
            <a:lnSpc>
              <a:spcPct val="100000"/>
            </a:lnSpc>
            <a:spcAft>
              <a:spcPts val="600"/>
            </a:spcAft>
          </a:pPr>
          <a:r>
            <a:rPr lang="en-US" sz="1400" dirty="0" smtClean="0">
              <a:latin typeface="Myriad Pro" pitchFamily="34" charset="0"/>
            </a:rPr>
            <a:t>The President of both the Administrative and  the Executive Board is KEDKEs’ President</a:t>
          </a:r>
          <a:r>
            <a:rPr lang="el-GR" sz="1400" dirty="0" smtClean="0">
              <a:latin typeface="Myriad Pro" pitchFamily="34" charset="0"/>
            </a:rPr>
            <a:t>, </a:t>
          </a:r>
          <a:r>
            <a:rPr lang="en-US" sz="1400" dirty="0" smtClean="0">
              <a:latin typeface="Myriad Pro" pitchFamily="34" charset="0"/>
            </a:rPr>
            <a:t>whose mandate</a:t>
          </a:r>
          <a:r>
            <a:rPr lang="el-GR" sz="1400" dirty="0" smtClean="0">
              <a:latin typeface="Myriad Pro" pitchFamily="34" charset="0"/>
            </a:rPr>
            <a:t> </a:t>
          </a:r>
          <a:r>
            <a:rPr lang="en-US" sz="1400" dirty="0" smtClean="0">
              <a:latin typeface="Myriad Pro" pitchFamily="34" charset="0"/>
            </a:rPr>
            <a:t>lasts until the installation of the new President </a:t>
          </a:r>
          <a:endParaRPr lang="el-GR" sz="1400" dirty="0">
            <a:latin typeface="Myriad Pro" pitchFamily="34" charset="0"/>
          </a:endParaRPr>
        </a:p>
      </dgm:t>
    </dgm:pt>
    <dgm:pt modelId="{533A68B5-F519-499D-B8CF-CB6CC6D00495}" type="parTrans" cxnId="{BEDF6D29-1350-4DFF-B37C-CC23503A448D}">
      <dgm:prSet/>
      <dgm:spPr/>
      <dgm:t>
        <a:bodyPr/>
        <a:lstStyle/>
        <a:p>
          <a:endParaRPr lang="el-GR"/>
        </a:p>
      </dgm:t>
    </dgm:pt>
    <dgm:pt modelId="{C8B1F51D-D3FB-4DB4-9ABC-AC061DAF7D1D}" type="sibTrans" cxnId="{BEDF6D29-1350-4DFF-B37C-CC23503A448D}">
      <dgm:prSet/>
      <dgm:spPr/>
      <dgm:t>
        <a:bodyPr/>
        <a:lstStyle/>
        <a:p>
          <a:endParaRPr lang="el-GR"/>
        </a:p>
      </dgm:t>
    </dgm:pt>
    <dgm:pt modelId="{2B0F75CC-AE28-4CA1-8397-38AAC483887E}">
      <dgm:prSet phldrT="[Κείμενο]" custT="1"/>
      <dgm:spPr/>
      <dgm:t>
        <a:bodyPr/>
        <a:lstStyle/>
        <a:p>
          <a:pPr>
            <a:spcAft>
              <a:spcPts val="500"/>
            </a:spcAft>
          </a:pPr>
          <a:r>
            <a:rPr lang="en-US" sz="1400" b="1" u="sng" dirty="0" smtClean="0">
              <a:solidFill>
                <a:schemeClr val="accent2">
                  <a:lumMod val="40000"/>
                  <a:lumOff val="60000"/>
                </a:schemeClr>
              </a:solidFill>
              <a:latin typeface="Myriad Pro" pitchFamily="34" charset="0"/>
            </a:rPr>
            <a:t>Supervisory Council </a:t>
          </a:r>
          <a:endParaRPr lang="el-GR" sz="1400" b="1" u="sng" dirty="0">
            <a:solidFill>
              <a:schemeClr val="accent2">
                <a:lumMod val="40000"/>
                <a:lumOff val="60000"/>
              </a:schemeClr>
            </a:solidFill>
            <a:latin typeface="Myriad Pro" pitchFamily="34" charset="0"/>
          </a:endParaRPr>
        </a:p>
      </dgm:t>
    </dgm:pt>
    <dgm:pt modelId="{68FF666D-7788-420B-8B93-968769E60CFB}" type="parTrans" cxnId="{0174F7A1-7524-4A3A-A06A-9F7EA1CEACF4}">
      <dgm:prSet/>
      <dgm:spPr/>
      <dgm:t>
        <a:bodyPr/>
        <a:lstStyle/>
        <a:p>
          <a:endParaRPr lang="el-GR"/>
        </a:p>
      </dgm:t>
    </dgm:pt>
    <dgm:pt modelId="{48473D65-189D-4208-81AB-944A975B53C2}" type="sibTrans" cxnId="{0174F7A1-7524-4A3A-A06A-9F7EA1CEACF4}">
      <dgm:prSet/>
      <dgm:spPr/>
      <dgm:t>
        <a:bodyPr/>
        <a:lstStyle/>
        <a:p>
          <a:endParaRPr lang="el-GR"/>
        </a:p>
      </dgm:t>
    </dgm:pt>
    <dgm:pt modelId="{F60A53D4-BA3E-4561-869E-0DD99969B69C}">
      <dgm:prSet phldrT="[Κείμενο]" custT="1"/>
      <dgm:spPr/>
      <dgm:t>
        <a:bodyPr/>
        <a:lstStyle/>
        <a:p>
          <a:pPr>
            <a:spcAft>
              <a:spcPts val="500"/>
            </a:spcAft>
          </a:pPr>
          <a:r>
            <a:rPr lang="en-US" sz="1400" dirty="0" smtClean="0">
              <a:latin typeface="Myriad Pro" pitchFamily="34" charset="0"/>
            </a:rPr>
            <a:t>Composed of 5 members, elected by the General Assembly</a:t>
          </a:r>
          <a:endParaRPr lang="el-GR" sz="1400" dirty="0">
            <a:latin typeface="Myriad Pro" pitchFamily="34" charset="0"/>
          </a:endParaRPr>
        </a:p>
      </dgm:t>
    </dgm:pt>
    <dgm:pt modelId="{5C4BAAF6-D662-432E-9B44-A61E3572DCFD}" type="parTrans" cxnId="{201C31C9-622C-43E8-BDA3-45416109EC1F}">
      <dgm:prSet/>
      <dgm:spPr/>
      <dgm:t>
        <a:bodyPr/>
        <a:lstStyle/>
        <a:p>
          <a:endParaRPr lang="el-GR"/>
        </a:p>
      </dgm:t>
    </dgm:pt>
    <dgm:pt modelId="{98ACB3D8-3792-415C-AEF5-56865B85F2A4}" type="sibTrans" cxnId="{201C31C9-622C-43E8-BDA3-45416109EC1F}">
      <dgm:prSet/>
      <dgm:spPr/>
      <dgm:t>
        <a:bodyPr/>
        <a:lstStyle/>
        <a:p>
          <a:endParaRPr lang="el-GR"/>
        </a:p>
      </dgm:t>
    </dgm:pt>
    <dgm:pt modelId="{C85DC876-51D6-4E33-B0AE-AB395693F236}">
      <dgm:prSet phldrT="[Κείμενο]" custT="1"/>
      <dgm:spPr/>
      <dgm:t>
        <a:bodyPr/>
        <a:lstStyle/>
        <a:p>
          <a:pPr marL="0">
            <a:spcAft>
              <a:spcPts val="600"/>
            </a:spcAft>
          </a:pPr>
          <a:endParaRPr lang="el-GR" sz="1400" dirty="0">
            <a:latin typeface="Myriad Pro" pitchFamily="34" charset="0"/>
          </a:endParaRPr>
        </a:p>
      </dgm:t>
    </dgm:pt>
    <dgm:pt modelId="{E38E231B-7D95-45DD-8577-B751E37751B9}" type="parTrans" cxnId="{EE178CDD-D9A3-46D9-960B-9B765FCB3735}">
      <dgm:prSet/>
      <dgm:spPr/>
      <dgm:t>
        <a:bodyPr/>
        <a:lstStyle/>
        <a:p>
          <a:endParaRPr lang="el-GR"/>
        </a:p>
      </dgm:t>
    </dgm:pt>
    <dgm:pt modelId="{0AEDFA83-485D-4604-BC81-EF52B6CAFED0}" type="sibTrans" cxnId="{EE178CDD-D9A3-46D9-960B-9B765FCB3735}">
      <dgm:prSet/>
      <dgm:spPr/>
      <dgm:t>
        <a:bodyPr/>
        <a:lstStyle/>
        <a:p>
          <a:endParaRPr lang="el-GR"/>
        </a:p>
      </dgm:t>
    </dgm:pt>
    <dgm:pt modelId="{D76E7CA2-C1EC-4AD5-9DCD-2A67F516FA1B}">
      <dgm:prSet phldrT="[Κείμενο]" custT="1"/>
      <dgm:spPr/>
      <dgm:t>
        <a:bodyPr/>
        <a:lstStyle/>
        <a:p>
          <a:pPr>
            <a:lnSpc>
              <a:spcPct val="100000"/>
            </a:lnSpc>
            <a:spcAft>
              <a:spcPts val="200"/>
            </a:spcAft>
          </a:pPr>
          <a:r>
            <a:rPr lang="en-US" sz="1400" dirty="0" smtClean="0">
              <a:latin typeface="Myriad Pro" pitchFamily="34" charset="0"/>
            </a:rPr>
            <a:t>Its mandate lasts throughout the municipal term and ends with the installation of the new Administrative Board</a:t>
          </a:r>
          <a:endParaRPr lang="el-GR" sz="1400" dirty="0">
            <a:latin typeface="Myriad Pro" pitchFamily="34" charset="0"/>
          </a:endParaRPr>
        </a:p>
      </dgm:t>
    </dgm:pt>
    <dgm:pt modelId="{2B3A4F68-614B-45A6-9E61-6D9E95B02CD5}" type="parTrans" cxnId="{E575C041-BB9D-4F43-A3CA-DF7EDE8CC5C1}">
      <dgm:prSet/>
      <dgm:spPr/>
      <dgm:t>
        <a:bodyPr/>
        <a:lstStyle/>
        <a:p>
          <a:endParaRPr lang="el-GR"/>
        </a:p>
      </dgm:t>
    </dgm:pt>
    <dgm:pt modelId="{011B311E-517F-427C-8F09-B6FF9E7B7479}" type="sibTrans" cxnId="{E575C041-BB9D-4F43-A3CA-DF7EDE8CC5C1}">
      <dgm:prSet/>
      <dgm:spPr/>
      <dgm:t>
        <a:bodyPr/>
        <a:lstStyle/>
        <a:p>
          <a:endParaRPr lang="el-GR"/>
        </a:p>
      </dgm:t>
    </dgm:pt>
    <dgm:pt modelId="{958C9299-7E47-4937-A167-A7052F3275F2}">
      <dgm:prSet phldrT="[Κείμενο]" custT="1"/>
      <dgm:spPr/>
      <dgm:t>
        <a:bodyPr/>
        <a:lstStyle/>
        <a:p>
          <a:pPr>
            <a:spcAft>
              <a:spcPts val="600"/>
            </a:spcAft>
          </a:pPr>
          <a:r>
            <a:rPr lang="en-US" sz="1400" dirty="0" smtClean="0">
              <a:latin typeface="Myriad Pro" pitchFamily="34" charset="0"/>
            </a:rPr>
            <a:t>Consists of 11 members (KEDKE President its 2 Vice-Presidents, its General Secretary and 7 more members </a:t>
          </a:r>
          <a:r>
            <a:rPr lang="en-US" sz="1400" strike="sngStrike" dirty="0" smtClean="0">
              <a:latin typeface="Myriad Pro" pitchFamily="34" charset="0"/>
            </a:rPr>
            <a:t>also</a:t>
          </a:r>
          <a:r>
            <a:rPr lang="en-US" sz="1400" dirty="0" smtClean="0">
              <a:latin typeface="Myriad Pro" pitchFamily="34" charset="0"/>
            </a:rPr>
            <a:t> coming from the Administrative Board)</a:t>
          </a:r>
          <a:endParaRPr lang="el-GR" sz="1400" dirty="0">
            <a:latin typeface="Myriad Pro" pitchFamily="34" charset="0"/>
          </a:endParaRPr>
        </a:p>
      </dgm:t>
    </dgm:pt>
    <dgm:pt modelId="{35C843FD-4FD1-4031-9341-5D20DC0D595C}" type="sibTrans" cxnId="{9A44678C-F5E0-46DE-A9C9-115847E16242}">
      <dgm:prSet/>
      <dgm:spPr/>
      <dgm:t>
        <a:bodyPr/>
        <a:lstStyle/>
        <a:p>
          <a:endParaRPr lang="el-GR"/>
        </a:p>
      </dgm:t>
    </dgm:pt>
    <dgm:pt modelId="{32E14AF2-3468-44F4-8DD4-BF50C077C2B1}" type="parTrans" cxnId="{9A44678C-F5E0-46DE-A9C9-115847E16242}">
      <dgm:prSet/>
      <dgm:spPr/>
      <dgm:t>
        <a:bodyPr/>
        <a:lstStyle/>
        <a:p>
          <a:endParaRPr lang="el-GR"/>
        </a:p>
      </dgm:t>
    </dgm:pt>
    <dgm:pt modelId="{7C5CDB81-FD69-4178-869D-AC49CE666A45}">
      <dgm:prSet phldrT="[Κείμενο]" custT="1"/>
      <dgm:spPr/>
      <dgm:t>
        <a:bodyPr/>
        <a:lstStyle/>
        <a:p>
          <a:pPr>
            <a:spcAft>
              <a:spcPts val="500"/>
            </a:spcAft>
          </a:pPr>
          <a:r>
            <a:rPr lang="en-US" sz="1400" dirty="0" smtClean="0">
              <a:latin typeface="Myriad Pro" pitchFamily="34" charset="0"/>
            </a:rPr>
            <a:t>Its service lasts throughout the municipal term</a:t>
          </a:r>
          <a:endParaRPr lang="el-GR" sz="1400" dirty="0">
            <a:latin typeface="Myriad Pro" pitchFamily="34" charset="0"/>
          </a:endParaRPr>
        </a:p>
      </dgm:t>
    </dgm:pt>
    <dgm:pt modelId="{51AF4A63-E06A-47AC-BA8E-C397785EA463}" type="parTrans" cxnId="{5460A4F8-018D-41CF-BEA8-AE2B2E92860B}">
      <dgm:prSet/>
      <dgm:spPr/>
      <dgm:t>
        <a:bodyPr/>
        <a:lstStyle/>
        <a:p>
          <a:endParaRPr lang="el-GR"/>
        </a:p>
      </dgm:t>
    </dgm:pt>
    <dgm:pt modelId="{15A85A41-5D31-43D1-B914-D07566762203}" type="sibTrans" cxnId="{5460A4F8-018D-41CF-BEA8-AE2B2E92860B}">
      <dgm:prSet/>
      <dgm:spPr/>
      <dgm:t>
        <a:bodyPr/>
        <a:lstStyle/>
        <a:p>
          <a:endParaRPr lang="el-GR"/>
        </a:p>
      </dgm:t>
    </dgm:pt>
    <dgm:pt modelId="{A881E006-646F-40C0-ABDA-08AE7815F460}">
      <dgm:prSet phldrT="[Κείμενο]" custT="1"/>
      <dgm:spPr/>
      <dgm:t>
        <a:bodyPr/>
        <a:lstStyle/>
        <a:p>
          <a:pPr>
            <a:spcAft>
              <a:spcPts val="500"/>
            </a:spcAft>
          </a:pPr>
          <a:r>
            <a:rPr lang="en-US" sz="1400" dirty="0" smtClean="0">
              <a:latin typeface="Myriad Pro" pitchFamily="34" charset="0"/>
            </a:rPr>
            <a:t>Membership in both the Administrative Board and Supervisory Board are not compatible for the same person</a:t>
          </a:r>
          <a:endParaRPr lang="el-GR" sz="1400" dirty="0">
            <a:latin typeface="Myriad Pro" pitchFamily="34" charset="0"/>
          </a:endParaRPr>
        </a:p>
      </dgm:t>
    </dgm:pt>
    <dgm:pt modelId="{E86E372D-84AB-44DD-9015-D6848FD04CD1}" type="parTrans" cxnId="{16DC935C-37DF-4C3A-A21B-BBDB3E89B5FD}">
      <dgm:prSet/>
      <dgm:spPr/>
      <dgm:t>
        <a:bodyPr/>
        <a:lstStyle/>
        <a:p>
          <a:endParaRPr lang="el-GR"/>
        </a:p>
      </dgm:t>
    </dgm:pt>
    <dgm:pt modelId="{6347A276-A358-4A21-B2EB-1DD0CBD88E9C}" type="sibTrans" cxnId="{16DC935C-37DF-4C3A-A21B-BBDB3E89B5FD}">
      <dgm:prSet/>
      <dgm:spPr/>
      <dgm:t>
        <a:bodyPr/>
        <a:lstStyle/>
        <a:p>
          <a:endParaRPr lang="el-GR"/>
        </a:p>
      </dgm:t>
    </dgm:pt>
    <dgm:pt modelId="{7970E15B-B5DE-48DA-8973-E8290CA0C4FA}" type="pres">
      <dgm:prSet presAssocID="{5691EAE3-9B7D-4E5D-A120-E95F7E5C4814}" presName="diagram" presStyleCnt="0">
        <dgm:presLayoutVars>
          <dgm:dir/>
          <dgm:resizeHandles val="exact"/>
        </dgm:presLayoutVars>
      </dgm:prSet>
      <dgm:spPr/>
      <dgm:t>
        <a:bodyPr/>
        <a:lstStyle/>
        <a:p>
          <a:endParaRPr lang="el-GR"/>
        </a:p>
      </dgm:t>
    </dgm:pt>
    <dgm:pt modelId="{87C61A0D-C8F6-4A10-AFA0-F404FF052787}" type="pres">
      <dgm:prSet presAssocID="{E64ABB59-F95F-4224-A7D3-01EA34D5F6FC}" presName="node" presStyleLbl="node1" presStyleIdx="0" presStyleCnt="5" custScaleX="110351" custLinFactNeighborX="-15860">
        <dgm:presLayoutVars>
          <dgm:bulletEnabled val="1"/>
        </dgm:presLayoutVars>
      </dgm:prSet>
      <dgm:spPr/>
      <dgm:t>
        <a:bodyPr/>
        <a:lstStyle/>
        <a:p>
          <a:endParaRPr lang="el-GR"/>
        </a:p>
      </dgm:t>
    </dgm:pt>
    <dgm:pt modelId="{2B25BCD9-3FC8-40BA-AB7F-5FC3C6CDD949}" type="pres">
      <dgm:prSet presAssocID="{5DBA7891-1D84-4151-9932-6FBC7C101091}" presName="sibTrans" presStyleCnt="0"/>
      <dgm:spPr/>
      <dgm:t>
        <a:bodyPr/>
        <a:lstStyle/>
        <a:p>
          <a:endParaRPr lang="el-GR"/>
        </a:p>
      </dgm:t>
    </dgm:pt>
    <dgm:pt modelId="{EA9685FE-FC3A-4DD8-99C6-5E98107B37E7}" type="pres">
      <dgm:prSet presAssocID="{DE3D5CF7-7254-4DD1-A36D-C52EB7218B04}" presName="node" presStyleLbl="node1" presStyleIdx="1" presStyleCnt="5" custScaleX="121694" custLinFactNeighborX="-9886">
        <dgm:presLayoutVars>
          <dgm:bulletEnabled val="1"/>
        </dgm:presLayoutVars>
      </dgm:prSet>
      <dgm:spPr/>
      <dgm:t>
        <a:bodyPr/>
        <a:lstStyle/>
        <a:p>
          <a:endParaRPr lang="el-GR"/>
        </a:p>
      </dgm:t>
    </dgm:pt>
    <dgm:pt modelId="{413C0F7D-5BF9-45AA-9A6E-E22CD6C5E352}" type="pres">
      <dgm:prSet presAssocID="{3A877E8F-DECF-47B8-B957-908D1D986E52}" presName="sibTrans" presStyleCnt="0"/>
      <dgm:spPr/>
      <dgm:t>
        <a:bodyPr/>
        <a:lstStyle/>
        <a:p>
          <a:endParaRPr lang="el-GR"/>
        </a:p>
      </dgm:t>
    </dgm:pt>
    <dgm:pt modelId="{23F0ED93-2843-4B97-8087-43510AF1034F}" type="pres">
      <dgm:prSet presAssocID="{745972CA-C457-4CF2-B157-C0E96D12F910}" presName="node" presStyleLbl="node1" presStyleIdx="2" presStyleCnt="5" custScaleX="112337" custLinFactNeighborY="-5625">
        <dgm:presLayoutVars>
          <dgm:bulletEnabled val="1"/>
        </dgm:presLayoutVars>
      </dgm:prSet>
      <dgm:spPr/>
      <dgm:t>
        <a:bodyPr/>
        <a:lstStyle/>
        <a:p>
          <a:endParaRPr lang="el-GR"/>
        </a:p>
      </dgm:t>
    </dgm:pt>
    <dgm:pt modelId="{5E12D730-9505-4918-A6F0-71CCC0C91118}" type="pres">
      <dgm:prSet presAssocID="{69F9C07A-EC92-4EBE-AE1C-09FDE9A0AF3B}" presName="sibTrans" presStyleCnt="0"/>
      <dgm:spPr/>
      <dgm:t>
        <a:bodyPr/>
        <a:lstStyle/>
        <a:p>
          <a:endParaRPr lang="el-GR"/>
        </a:p>
      </dgm:t>
    </dgm:pt>
    <dgm:pt modelId="{5CAE4680-2196-4192-B196-F49B9698C123}" type="pres">
      <dgm:prSet presAssocID="{DD3541F4-7763-43F6-B84F-B8C1D2EF77D0}" presName="node" presStyleLbl="node1" presStyleIdx="3" presStyleCnt="5" custScaleX="113724" custLinFactNeighborX="3714" custLinFactNeighborY="-2137">
        <dgm:presLayoutVars>
          <dgm:bulletEnabled val="1"/>
        </dgm:presLayoutVars>
      </dgm:prSet>
      <dgm:spPr/>
      <dgm:t>
        <a:bodyPr/>
        <a:lstStyle/>
        <a:p>
          <a:endParaRPr lang="el-GR"/>
        </a:p>
      </dgm:t>
    </dgm:pt>
    <dgm:pt modelId="{E90C1BBE-A67A-468C-AF7C-22CBA0CCE829}" type="pres">
      <dgm:prSet presAssocID="{C8B1F51D-D3FB-4DB4-9ABC-AC061DAF7D1D}" presName="sibTrans" presStyleCnt="0"/>
      <dgm:spPr/>
      <dgm:t>
        <a:bodyPr/>
        <a:lstStyle/>
        <a:p>
          <a:endParaRPr lang="el-GR"/>
        </a:p>
      </dgm:t>
    </dgm:pt>
    <dgm:pt modelId="{910D43E2-AF41-4CAE-9585-197234859EDF}" type="pres">
      <dgm:prSet presAssocID="{2B0F75CC-AE28-4CA1-8397-38AAC483887E}" presName="node" presStyleLbl="node1" presStyleIdx="4" presStyleCnt="5" custScaleX="123873" custScaleY="93571" custLinFactNeighborY="-11868">
        <dgm:presLayoutVars>
          <dgm:bulletEnabled val="1"/>
        </dgm:presLayoutVars>
      </dgm:prSet>
      <dgm:spPr/>
      <dgm:t>
        <a:bodyPr/>
        <a:lstStyle/>
        <a:p>
          <a:endParaRPr lang="el-GR"/>
        </a:p>
      </dgm:t>
    </dgm:pt>
  </dgm:ptLst>
  <dgm:cxnLst>
    <dgm:cxn modelId="{689EFC35-3F8B-4C69-8791-41B016194A42}" type="presOf" srcId="{C85DC876-51D6-4E33-B0AE-AB395693F236}" destId="{87C61A0D-C8F6-4A10-AFA0-F404FF052787}" srcOrd="0" destOrd="2" presId="urn:microsoft.com/office/officeart/2005/8/layout/default#9"/>
    <dgm:cxn modelId="{9A44678C-F5E0-46DE-A9C9-115847E16242}" srcId="{745972CA-C457-4CF2-B157-C0E96D12F910}" destId="{958C9299-7E47-4937-A167-A7052F3275F2}" srcOrd="0" destOrd="0" parTransId="{32E14AF2-3468-44F4-8DD4-BF50C077C2B1}" sibTransId="{35C843FD-4FD1-4031-9341-5D20DC0D595C}"/>
    <dgm:cxn modelId="{95E85B63-34A6-4270-A76A-35815DEF913B}" srcId="{DE3D5CF7-7254-4DD1-A36D-C52EB7218B04}" destId="{F47B024E-5260-49B7-AD36-95EDA71EE475}" srcOrd="0" destOrd="0" parTransId="{9C90DA6F-EA50-4FBC-819E-04561D490094}" sibTransId="{16BD3F5E-88CA-4E2B-AC73-79DC070F944B}"/>
    <dgm:cxn modelId="{8F4A214E-2956-4CD9-8AF0-05E2EF2B2D5D}" type="presOf" srcId="{958C9299-7E47-4937-A167-A7052F3275F2}" destId="{23F0ED93-2843-4B97-8087-43510AF1034F}" srcOrd="0" destOrd="1" presId="urn:microsoft.com/office/officeart/2005/8/layout/default#9"/>
    <dgm:cxn modelId="{C862E659-BCD6-4B7C-9AE2-C1D816ABED06}" srcId="{745972CA-C457-4CF2-B157-C0E96D12F910}" destId="{BCDB188A-9E48-48AD-813A-69AEEADAE991}" srcOrd="1" destOrd="0" parTransId="{948683F2-78E6-4228-BD55-1A5FFE0FC57F}" sibTransId="{410E0006-387D-42BF-91C4-FC890C435DB0}"/>
    <dgm:cxn modelId="{81873A3F-B3A8-40D4-9DE2-E50F835D60A0}" type="presOf" srcId="{D523DECC-7585-4457-A402-8E71BD83D32D}" destId="{EA9685FE-FC3A-4DD8-99C6-5E98107B37E7}" srcOrd="0" destOrd="2" presId="urn:microsoft.com/office/officeart/2005/8/layout/default#9"/>
    <dgm:cxn modelId="{DC553BDA-62DD-409A-B60C-DF18354C313F}" type="presOf" srcId="{5691EAE3-9B7D-4E5D-A120-E95F7E5C4814}" destId="{7970E15B-B5DE-48DA-8973-E8290CA0C4FA}" srcOrd="0" destOrd="0" presId="urn:microsoft.com/office/officeart/2005/8/layout/default#9"/>
    <dgm:cxn modelId="{BDB87479-2080-408F-9069-49965E6A6B1B}" type="presOf" srcId="{2B0F75CC-AE28-4CA1-8397-38AAC483887E}" destId="{910D43E2-AF41-4CAE-9585-197234859EDF}" srcOrd="0" destOrd="0" presId="urn:microsoft.com/office/officeart/2005/8/layout/default#9"/>
    <dgm:cxn modelId="{C01233BC-1316-4C5B-A6AE-052E802968C3}" srcId="{E64ABB59-F95F-4224-A7D3-01EA34D5F6FC}" destId="{39318307-9B37-43D5-A3BC-B1F54B2E1866}" srcOrd="0" destOrd="0" parTransId="{8A053E03-8D22-48AC-9901-434B67EDBC4D}" sibTransId="{13ADB33A-C767-4679-817F-1CF849CC6651}"/>
    <dgm:cxn modelId="{E575C041-BB9D-4F43-A3CA-DF7EDE8CC5C1}" srcId="{DE3D5CF7-7254-4DD1-A36D-C52EB7218B04}" destId="{D76E7CA2-C1EC-4AD5-9DCD-2A67F516FA1B}" srcOrd="2" destOrd="0" parTransId="{2B3A4F68-614B-45A6-9E61-6D9E95B02CD5}" sibTransId="{011B311E-517F-427C-8F09-B6FF9E7B7479}"/>
    <dgm:cxn modelId="{BEDF6D29-1350-4DFF-B37C-CC23503A448D}" srcId="{5691EAE3-9B7D-4E5D-A120-E95F7E5C4814}" destId="{DD3541F4-7763-43F6-B84F-B8C1D2EF77D0}" srcOrd="3" destOrd="0" parTransId="{533A68B5-F519-499D-B8CF-CB6CC6D00495}" sibTransId="{C8B1F51D-D3FB-4DB4-9ABC-AC061DAF7D1D}"/>
    <dgm:cxn modelId="{F57715A8-5740-4AA0-811C-5EBB20D6B866}" type="presOf" srcId="{39318307-9B37-43D5-A3BC-B1F54B2E1866}" destId="{87C61A0D-C8F6-4A10-AFA0-F404FF052787}" srcOrd="0" destOrd="1" presId="urn:microsoft.com/office/officeart/2005/8/layout/default#9"/>
    <dgm:cxn modelId="{CB7203C7-0456-41D0-865D-37950358B48E}" srcId="{DE3D5CF7-7254-4DD1-A36D-C52EB7218B04}" destId="{D523DECC-7585-4457-A402-8E71BD83D32D}" srcOrd="1" destOrd="0" parTransId="{290C8757-B7F0-4184-AE12-9DFDB56C2D4D}" sibTransId="{DBCAF26A-4BDD-4EEB-BB5A-FBAE28B0BBC3}"/>
    <dgm:cxn modelId="{017EF0C6-5FCA-4E19-9D66-FCD5FFEEEEE7}" type="presOf" srcId="{DE3D5CF7-7254-4DD1-A36D-C52EB7218B04}" destId="{EA9685FE-FC3A-4DD8-99C6-5E98107B37E7}" srcOrd="0" destOrd="0" presId="urn:microsoft.com/office/officeart/2005/8/layout/default#9"/>
    <dgm:cxn modelId="{EE178CDD-D9A3-46D9-960B-9B765FCB3735}" srcId="{E64ABB59-F95F-4224-A7D3-01EA34D5F6FC}" destId="{C85DC876-51D6-4E33-B0AE-AB395693F236}" srcOrd="1" destOrd="0" parTransId="{E38E231B-7D95-45DD-8577-B751E37751B9}" sibTransId="{0AEDFA83-485D-4604-BC81-EF52B6CAFED0}"/>
    <dgm:cxn modelId="{BF867270-2D67-4691-98E0-1F7EC99CE5D7}" srcId="{5691EAE3-9B7D-4E5D-A120-E95F7E5C4814}" destId="{745972CA-C457-4CF2-B157-C0E96D12F910}" srcOrd="2" destOrd="0" parTransId="{9D32D950-D77A-4B9F-936A-D87AC2A585AD}" sibTransId="{69F9C07A-EC92-4EBE-AE1C-09FDE9A0AF3B}"/>
    <dgm:cxn modelId="{BAADA248-CE8C-4367-A2C2-DB8983EE1F56}" srcId="{E64ABB59-F95F-4224-A7D3-01EA34D5F6FC}" destId="{87827EBB-3F65-4333-B850-CB61DBE50546}" srcOrd="2" destOrd="0" parTransId="{F6B73485-EAE3-4356-9DEA-B2C1D1D9548E}" sibTransId="{97B27A30-AECF-4345-9B9C-65D153D9C34F}"/>
    <dgm:cxn modelId="{7A5E1973-161B-4B9A-A919-CD3C9BC33CEC}" type="presOf" srcId="{87827EBB-3F65-4333-B850-CB61DBE50546}" destId="{87C61A0D-C8F6-4A10-AFA0-F404FF052787}" srcOrd="0" destOrd="3" presId="urn:microsoft.com/office/officeart/2005/8/layout/default#9"/>
    <dgm:cxn modelId="{5460A4F8-018D-41CF-BEA8-AE2B2E92860B}" srcId="{2B0F75CC-AE28-4CA1-8397-38AAC483887E}" destId="{7C5CDB81-FD69-4178-869D-AC49CE666A45}" srcOrd="1" destOrd="0" parTransId="{51AF4A63-E06A-47AC-BA8E-C397785EA463}" sibTransId="{15A85A41-5D31-43D1-B914-D07566762203}"/>
    <dgm:cxn modelId="{24AE11AE-E219-4C10-9122-14BE5BD620C3}" type="presOf" srcId="{745972CA-C457-4CF2-B157-C0E96D12F910}" destId="{23F0ED93-2843-4B97-8087-43510AF1034F}" srcOrd="0" destOrd="0" presId="urn:microsoft.com/office/officeart/2005/8/layout/default#9"/>
    <dgm:cxn modelId="{694C6561-1466-49F4-AAD3-A4185702E943}" type="presOf" srcId="{7C5CDB81-FD69-4178-869D-AC49CE666A45}" destId="{910D43E2-AF41-4CAE-9585-197234859EDF}" srcOrd="0" destOrd="2" presId="urn:microsoft.com/office/officeart/2005/8/layout/default#9"/>
    <dgm:cxn modelId="{0DBF3728-1DB3-4AFD-99B7-AAB95DC45590}" type="presOf" srcId="{E64ABB59-F95F-4224-A7D3-01EA34D5F6FC}" destId="{87C61A0D-C8F6-4A10-AFA0-F404FF052787}" srcOrd="0" destOrd="0" presId="urn:microsoft.com/office/officeart/2005/8/layout/default#9"/>
    <dgm:cxn modelId="{0174F7A1-7524-4A3A-A06A-9F7EA1CEACF4}" srcId="{5691EAE3-9B7D-4E5D-A120-E95F7E5C4814}" destId="{2B0F75CC-AE28-4CA1-8397-38AAC483887E}" srcOrd="4" destOrd="0" parTransId="{68FF666D-7788-420B-8B93-968769E60CFB}" sibTransId="{48473D65-189D-4208-81AB-944A975B53C2}"/>
    <dgm:cxn modelId="{16DC935C-37DF-4C3A-A21B-BBDB3E89B5FD}" srcId="{2B0F75CC-AE28-4CA1-8397-38AAC483887E}" destId="{A881E006-646F-40C0-ABDA-08AE7815F460}" srcOrd="2" destOrd="0" parTransId="{E86E372D-84AB-44DD-9015-D6848FD04CD1}" sibTransId="{6347A276-A358-4A21-B2EB-1DD0CBD88E9C}"/>
    <dgm:cxn modelId="{6065400E-97B2-4623-BBD3-F4929CEE6DBA}" srcId="{5691EAE3-9B7D-4E5D-A120-E95F7E5C4814}" destId="{DE3D5CF7-7254-4DD1-A36D-C52EB7218B04}" srcOrd="1" destOrd="0" parTransId="{91CE19BC-00C3-45A7-A2C5-7D3D9B45D646}" sibTransId="{3A877E8F-DECF-47B8-B957-908D1D986E52}"/>
    <dgm:cxn modelId="{83288523-2B79-4AA9-AA66-43492522187A}" type="presOf" srcId="{D76E7CA2-C1EC-4AD5-9DCD-2A67F516FA1B}" destId="{EA9685FE-FC3A-4DD8-99C6-5E98107B37E7}" srcOrd="0" destOrd="3" presId="urn:microsoft.com/office/officeart/2005/8/layout/default#9"/>
    <dgm:cxn modelId="{EB50BCB6-B966-4A29-AAFE-425F121A37E5}" type="presOf" srcId="{F47B024E-5260-49B7-AD36-95EDA71EE475}" destId="{EA9685FE-FC3A-4DD8-99C6-5E98107B37E7}" srcOrd="0" destOrd="1" presId="urn:microsoft.com/office/officeart/2005/8/layout/default#9"/>
    <dgm:cxn modelId="{547961EA-AB1B-4191-B978-E15ED80F6ACD}" type="presOf" srcId="{BCDB188A-9E48-48AD-813A-69AEEADAE991}" destId="{23F0ED93-2843-4B97-8087-43510AF1034F}" srcOrd="0" destOrd="2" presId="urn:microsoft.com/office/officeart/2005/8/layout/default#9"/>
    <dgm:cxn modelId="{8D46BA48-E6C6-477E-A8D1-EEBEC9AB7A09}" type="presOf" srcId="{A881E006-646F-40C0-ABDA-08AE7815F460}" destId="{910D43E2-AF41-4CAE-9585-197234859EDF}" srcOrd="0" destOrd="3" presId="urn:microsoft.com/office/officeart/2005/8/layout/default#9"/>
    <dgm:cxn modelId="{201C31C9-622C-43E8-BDA3-45416109EC1F}" srcId="{2B0F75CC-AE28-4CA1-8397-38AAC483887E}" destId="{F60A53D4-BA3E-4561-869E-0DD99969B69C}" srcOrd="0" destOrd="0" parTransId="{5C4BAAF6-D662-432E-9B44-A61E3572DCFD}" sibTransId="{98ACB3D8-3792-415C-AEF5-56865B85F2A4}"/>
    <dgm:cxn modelId="{2D4983BC-EAD6-4401-956F-284E80CDDBA8}" type="presOf" srcId="{F60A53D4-BA3E-4561-869E-0DD99969B69C}" destId="{910D43E2-AF41-4CAE-9585-197234859EDF}" srcOrd="0" destOrd="1" presId="urn:microsoft.com/office/officeart/2005/8/layout/default#9"/>
    <dgm:cxn modelId="{F195BD9F-3EF8-4C8E-BA91-2F2C6D9D7474}" type="presOf" srcId="{DD3541F4-7763-43F6-B84F-B8C1D2EF77D0}" destId="{5CAE4680-2196-4192-B196-F49B9698C123}" srcOrd="0" destOrd="0" presId="urn:microsoft.com/office/officeart/2005/8/layout/default#9"/>
    <dgm:cxn modelId="{64EFC91F-453C-4559-8BB3-CC6D2E567955}" srcId="{5691EAE3-9B7D-4E5D-A120-E95F7E5C4814}" destId="{E64ABB59-F95F-4224-A7D3-01EA34D5F6FC}" srcOrd="0" destOrd="0" parTransId="{8831152E-D619-4F72-80EC-D4AC3773545C}" sibTransId="{5DBA7891-1D84-4151-9932-6FBC7C101091}"/>
    <dgm:cxn modelId="{E980CADD-0CDF-4AF2-9870-F72F71A85578}" type="presParOf" srcId="{7970E15B-B5DE-48DA-8973-E8290CA0C4FA}" destId="{87C61A0D-C8F6-4A10-AFA0-F404FF052787}" srcOrd="0" destOrd="0" presId="urn:microsoft.com/office/officeart/2005/8/layout/default#9"/>
    <dgm:cxn modelId="{07B300C2-8112-4234-AC0F-1F9CC0049147}" type="presParOf" srcId="{7970E15B-B5DE-48DA-8973-E8290CA0C4FA}" destId="{2B25BCD9-3FC8-40BA-AB7F-5FC3C6CDD949}" srcOrd="1" destOrd="0" presId="urn:microsoft.com/office/officeart/2005/8/layout/default#9"/>
    <dgm:cxn modelId="{AA8CFB04-B695-47C9-9B76-4ADAFC76F859}" type="presParOf" srcId="{7970E15B-B5DE-48DA-8973-E8290CA0C4FA}" destId="{EA9685FE-FC3A-4DD8-99C6-5E98107B37E7}" srcOrd="2" destOrd="0" presId="urn:microsoft.com/office/officeart/2005/8/layout/default#9"/>
    <dgm:cxn modelId="{771BD3C5-0860-4D84-8A3A-C3B356835D07}" type="presParOf" srcId="{7970E15B-B5DE-48DA-8973-E8290CA0C4FA}" destId="{413C0F7D-5BF9-45AA-9A6E-E22CD6C5E352}" srcOrd="3" destOrd="0" presId="urn:microsoft.com/office/officeart/2005/8/layout/default#9"/>
    <dgm:cxn modelId="{71EC494D-4BD5-408F-A2AB-DB4683276E58}" type="presParOf" srcId="{7970E15B-B5DE-48DA-8973-E8290CA0C4FA}" destId="{23F0ED93-2843-4B97-8087-43510AF1034F}" srcOrd="4" destOrd="0" presId="urn:microsoft.com/office/officeart/2005/8/layout/default#9"/>
    <dgm:cxn modelId="{FBA0BD8B-5ECD-46AC-88C7-DA5042B3A305}" type="presParOf" srcId="{7970E15B-B5DE-48DA-8973-E8290CA0C4FA}" destId="{5E12D730-9505-4918-A6F0-71CCC0C91118}" srcOrd="5" destOrd="0" presId="urn:microsoft.com/office/officeart/2005/8/layout/default#9"/>
    <dgm:cxn modelId="{D4EFFCBA-A95C-4602-BCE9-B4BBD4EA51F0}" type="presParOf" srcId="{7970E15B-B5DE-48DA-8973-E8290CA0C4FA}" destId="{5CAE4680-2196-4192-B196-F49B9698C123}" srcOrd="6" destOrd="0" presId="urn:microsoft.com/office/officeart/2005/8/layout/default#9"/>
    <dgm:cxn modelId="{A902EC1B-8896-4A01-A34C-996B5553B6F0}" type="presParOf" srcId="{7970E15B-B5DE-48DA-8973-E8290CA0C4FA}" destId="{E90C1BBE-A67A-468C-AF7C-22CBA0CCE829}" srcOrd="7" destOrd="0" presId="urn:microsoft.com/office/officeart/2005/8/layout/default#9"/>
    <dgm:cxn modelId="{BDEA662C-35EF-47ED-BF8E-66A7EEC3EE45}" type="presParOf" srcId="{7970E15B-B5DE-48DA-8973-E8290CA0C4FA}" destId="{910D43E2-AF41-4CAE-9585-197234859EDF}" srcOrd="8"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06E78E-2E11-45E1-A058-F7BD44786828}" type="doc">
      <dgm:prSet loTypeId="urn:microsoft.com/office/officeart/2005/8/layout/default#10" loCatId="list" qsTypeId="urn:microsoft.com/office/officeart/2005/8/quickstyle/3d2" qsCatId="3D" csTypeId="urn:microsoft.com/office/officeart/2005/8/colors/colorful3" csCatId="colorful" phldr="1"/>
      <dgm:spPr/>
      <dgm:t>
        <a:bodyPr/>
        <a:lstStyle/>
        <a:p>
          <a:endParaRPr lang="el-GR"/>
        </a:p>
      </dgm:t>
    </dgm:pt>
    <dgm:pt modelId="{532609F1-9E4A-4C0A-9A45-24125EFA7631}">
      <dgm:prSet phldrT="[Κείμενο]"/>
      <dgm:spPr/>
      <dgm:t>
        <a:bodyPr/>
        <a:lstStyle/>
        <a:p>
          <a:r>
            <a:rPr lang="en-US" dirty="0" smtClean="0">
              <a:solidFill>
                <a:schemeClr val="accent2">
                  <a:lumMod val="60000"/>
                  <a:lumOff val="40000"/>
                </a:schemeClr>
              </a:solidFill>
              <a:latin typeface="Myriad Pro" pitchFamily="34" charset="0"/>
            </a:rPr>
            <a:t>The cooperation between</a:t>
          </a:r>
          <a:r>
            <a:rPr lang="en-US" strike="sngStrike" dirty="0" smtClean="0">
              <a:solidFill>
                <a:schemeClr val="accent2">
                  <a:lumMod val="60000"/>
                  <a:lumOff val="40000"/>
                </a:schemeClr>
              </a:solidFill>
              <a:latin typeface="Myriad Pro" pitchFamily="34" charset="0"/>
            </a:rPr>
            <a:t> </a:t>
          </a:r>
          <a:r>
            <a:rPr lang="en-US" dirty="0" smtClean="0">
              <a:solidFill>
                <a:schemeClr val="accent2">
                  <a:lumMod val="60000"/>
                  <a:lumOff val="40000"/>
                </a:schemeClr>
              </a:solidFill>
              <a:latin typeface="Myriad Pro" pitchFamily="34" charset="0"/>
            </a:rPr>
            <a:t>municipalities</a:t>
          </a:r>
          <a:endParaRPr lang="el-GR" dirty="0">
            <a:solidFill>
              <a:schemeClr val="accent2">
                <a:lumMod val="60000"/>
                <a:lumOff val="40000"/>
              </a:schemeClr>
            </a:solidFill>
            <a:latin typeface="Myriad Pro" pitchFamily="34" charset="0"/>
          </a:endParaRPr>
        </a:p>
      </dgm:t>
    </dgm:pt>
    <dgm:pt modelId="{DC5C3E2C-0935-42CE-8FCB-37F39E951163}" type="parTrans" cxnId="{F4E1F15B-C092-4189-B140-49E34950D281}">
      <dgm:prSet/>
      <dgm:spPr/>
      <dgm:t>
        <a:bodyPr/>
        <a:lstStyle/>
        <a:p>
          <a:endParaRPr lang="el-GR"/>
        </a:p>
      </dgm:t>
    </dgm:pt>
    <dgm:pt modelId="{B350DEEE-B473-41F8-882C-151DD8E46104}" type="sibTrans" cxnId="{F4E1F15B-C092-4189-B140-49E34950D281}">
      <dgm:prSet/>
      <dgm:spPr/>
      <dgm:t>
        <a:bodyPr/>
        <a:lstStyle/>
        <a:p>
          <a:endParaRPr lang="el-GR"/>
        </a:p>
      </dgm:t>
    </dgm:pt>
    <dgm:pt modelId="{C87CF46B-2054-4755-BCCA-DAAA32489242}">
      <dgm:prSet phldrT="[Κείμενο]"/>
      <dgm:spPr/>
      <dgm:t>
        <a:bodyPr/>
        <a:lstStyle/>
        <a:p>
          <a:r>
            <a:rPr lang="en-US" dirty="0" smtClean="0">
              <a:solidFill>
                <a:schemeClr val="accent2">
                  <a:lumMod val="60000"/>
                  <a:lumOff val="40000"/>
                </a:schemeClr>
              </a:solidFill>
              <a:latin typeface="Myriad Pro" pitchFamily="34" charset="0"/>
            </a:rPr>
            <a:t>The research and study of issues related to local authorities</a:t>
          </a:r>
          <a:endParaRPr lang="el-GR" dirty="0">
            <a:solidFill>
              <a:schemeClr val="accent2">
                <a:lumMod val="60000"/>
                <a:lumOff val="40000"/>
              </a:schemeClr>
            </a:solidFill>
            <a:latin typeface="Myriad Pro" pitchFamily="34" charset="0"/>
          </a:endParaRPr>
        </a:p>
      </dgm:t>
    </dgm:pt>
    <dgm:pt modelId="{CB5EA2ED-347E-41D9-B20A-B21D131690B7}" type="parTrans" cxnId="{AFA4E567-C33C-4D29-9274-C6C273AB5CBC}">
      <dgm:prSet/>
      <dgm:spPr/>
      <dgm:t>
        <a:bodyPr/>
        <a:lstStyle/>
        <a:p>
          <a:endParaRPr lang="el-GR"/>
        </a:p>
      </dgm:t>
    </dgm:pt>
    <dgm:pt modelId="{B03C0F25-01BC-411D-B1FF-69398A37E46C}" type="sibTrans" cxnId="{AFA4E567-C33C-4D29-9274-C6C273AB5CBC}">
      <dgm:prSet/>
      <dgm:spPr/>
      <dgm:t>
        <a:bodyPr/>
        <a:lstStyle/>
        <a:p>
          <a:endParaRPr lang="el-GR"/>
        </a:p>
      </dgm:t>
    </dgm:pt>
    <dgm:pt modelId="{7069D0CE-31F1-4084-890C-15AF796889BC}">
      <dgm:prSet phldrT="[Κείμενο]"/>
      <dgm:spPr/>
      <dgm:t>
        <a:bodyPr/>
        <a:lstStyle/>
        <a:p>
          <a:r>
            <a:rPr lang="en-US" dirty="0" smtClean="0">
              <a:solidFill>
                <a:schemeClr val="accent2">
                  <a:lumMod val="60000"/>
                  <a:lumOff val="40000"/>
                </a:schemeClr>
              </a:solidFill>
              <a:latin typeface="Myriad Pro" pitchFamily="34" charset="0"/>
            </a:rPr>
            <a:t>The gathering and processing of data and information, necessary to local authorities</a:t>
          </a:r>
          <a:endParaRPr lang="el-GR" dirty="0">
            <a:solidFill>
              <a:schemeClr val="accent2">
                <a:lumMod val="60000"/>
                <a:lumOff val="40000"/>
              </a:schemeClr>
            </a:solidFill>
            <a:latin typeface="Myriad Pro" pitchFamily="34" charset="0"/>
          </a:endParaRPr>
        </a:p>
      </dgm:t>
    </dgm:pt>
    <dgm:pt modelId="{C78C8A80-9A09-4D68-B578-C54212E49175}" type="parTrans" cxnId="{2B0C9D2F-14EC-4AEC-9FD6-A6CC8A6F412A}">
      <dgm:prSet/>
      <dgm:spPr/>
      <dgm:t>
        <a:bodyPr/>
        <a:lstStyle/>
        <a:p>
          <a:endParaRPr lang="el-GR"/>
        </a:p>
      </dgm:t>
    </dgm:pt>
    <dgm:pt modelId="{C6201918-423C-4D58-82E1-490A5F9C3B72}" type="sibTrans" cxnId="{2B0C9D2F-14EC-4AEC-9FD6-A6CC8A6F412A}">
      <dgm:prSet/>
      <dgm:spPr/>
      <dgm:t>
        <a:bodyPr/>
        <a:lstStyle/>
        <a:p>
          <a:endParaRPr lang="el-GR"/>
        </a:p>
      </dgm:t>
    </dgm:pt>
    <dgm:pt modelId="{B717E4F3-6CAD-4ECA-9693-293284AAE42D}">
      <dgm:prSet phldrT="[Κείμενο]"/>
      <dgm:spPr/>
      <dgm:t>
        <a:bodyPr/>
        <a:lstStyle/>
        <a:p>
          <a:r>
            <a:rPr lang="en-US" dirty="0" smtClean="0">
              <a:solidFill>
                <a:schemeClr val="accent2">
                  <a:lumMod val="60000"/>
                  <a:lumOff val="40000"/>
                </a:schemeClr>
              </a:solidFill>
              <a:latin typeface="Myriad Pro" pitchFamily="34" charset="0"/>
            </a:rPr>
            <a:t>The training of  municipal staff and elected representatives</a:t>
          </a:r>
          <a:endParaRPr lang="el-GR" dirty="0">
            <a:solidFill>
              <a:schemeClr val="accent2">
                <a:lumMod val="60000"/>
                <a:lumOff val="40000"/>
              </a:schemeClr>
            </a:solidFill>
            <a:latin typeface="Myriad Pro" pitchFamily="34" charset="0"/>
          </a:endParaRPr>
        </a:p>
      </dgm:t>
    </dgm:pt>
    <dgm:pt modelId="{A3FAAB95-F2F0-4683-93E4-D840A3A2BE7F}" type="parTrans" cxnId="{41BDE4F8-BF37-4F03-A50C-8D1CFD6D65D6}">
      <dgm:prSet/>
      <dgm:spPr/>
      <dgm:t>
        <a:bodyPr/>
        <a:lstStyle/>
        <a:p>
          <a:endParaRPr lang="el-GR"/>
        </a:p>
      </dgm:t>
    </dgm:pt>
    <dgm:pt modelId="{3A76CE45-C27C-43A3-AA5F-CCCFD83DAEF7}" type="sibTrans" cxnId="{41BDE4F8-BF37-4F03-A50C-8D1CFD6D65D6}">
      <dgm:prSet/>
      <dgm:spPr/>
      <dgm:t>
        <a:bodyPr/>
        <a:lstStyle/>
        <a:p>
          <a:endParaRPr lang="el-GR"/>
        </a:p>
      </dgm:t>
    </dgm:pt>
    <dgm:pt modelId="{D50480AC-56A1-466B-96A8-025F5F6C18FA}">
      <dgm:prSet phldrT="[Κείμενο]"/>
      <dgm:spPr/>
      <dgm:t>
        <a:bodyPr/>
        <a:lstStyle/>
        <a:p>
          <a:r>
            <a:rPr lang="en-US" dirty="0" smtClean="0">
              <a:solidFill>
                <a:schemeClr val="accent2">
                  <a:lumMod val="60000"/>
                  <a:lumOff val="40000"/>
                </a:schemeClr>
              </a:solidFill>
              <a:latin typeface="Myriad Pro" pitchFamily="34" charset="0"/>
            </a:rPr>
            <a:t>The cooperation with relevant international and European institutions and bodies and the representation of Greek municipalities in these</a:t>
          </a:r>
          <a:endParaRPr lang="el-GR" dirty="0">
            <a:solidFill>
              <a:schemeClr val="accent2">
                <a:lumMod val="60000"/>
                <a:lumOff val="40000"/>
              </a:schemeClr>
            </a:solidFill>
            <a:latin typeface="Myriad Pro" pitchFamily="34" charset="0"/>
          </a:endParaRPr>
        </a:p>
      </dgm:t>
    </dgm:pt>
    <dgm:pt modelId="{EC646D62-980B-4EA4-8A52-C227AEF5706E}" type="parTrans" cxnId="{F7192450-1F42-4786-8F0C-8570242B12C5}">
      <dgm:prSet/>
      <dgm:spPr/>
      <dgm:t>
        <a:bodyPr/>
        <a:lstStyle/>
        <a:p>
          <a:endParaRPr lang="el-GR"/>
        </a:p>
      </dgm:t>
    </dgm:pt>
    <dgm:pt modelId="{401BB7AE-6A42-4B76-A11E-3507290901F5}" type="sibTrans" cxnId="{F7192450-1F42-4786-8F0C-8570242B12C5}">
      <dgm:prSet/>
      <dgm:spPr/>
      <dgm:t>
        <a:bodyPr/>
        <a:lstStyle/>
        <a:p>
          <a:endParaRPr lang="el-GR"/>
        </a:p>
      </dgm:t>
    </dgm:pt>
    <dgm:pt modelId="{01F3781B-5131-4C8A-B67F-739FA274249B}">
      <dgm:prSet/>
      <dgm:spPr/>
      <dgm:t>
        <a:bodyPr/>
        <a:lstStyle/>
        <a:p>
          <a:r>
            <a:rPr lang="en-US" dirty="0" smtClean="0">
              <a:solidFill>
                <a:schemeClr val="accent2">
                  <a:lumMod val="60000"/>
                  <a:lumOff val="40000"/>
                </a:schemeClr>
              </a:solidFill>
              <a:latin typeface="Myriad Pro" pitchFamily="34" charset="0"/>
            </a:rPr>
            <a:t>To take action in order to strengthen local development and economy, the environmental protection and social cohesion</a:t>
          </a:r>
          <a:endParaRPr lang="el-GR" dirty="0">
            <a:solidFill>
              <a:schemeClr val="accent2">
                <a:lumMod val="60000"/>
                <a:lumOff val="40000"/>
              </a:schemeClr>
            </a:solidFill>
            <a:latin typeface="Myriad Pro" pitchFamily="34" charset="0"/>
          </a:endParaRPr>
        </a:p>
      </dgm:t>
    </dgm:pt>
    <dgm:pt modelId="{C476AEE6-682F-4EE8-BF8E-03AD39C2B532}" type="parTrans" cxnId="{E3BAB9F1-2CF5-4A28-B2F1-C72FF6BFB745}">
      <dgm:prSet/>
      <dgm:spPr/>
      <dgm:t>
        <a:bodyPr/>
        <a:lstStyle/>
        <a:p>
          <a:endParaRPr lang="el-GR"/>
        </a:p>
      </dgm:t>
    </dgm:pt>
    <dgm:pt modelId="{2316D1D6-BA0B-431F-99BD-D6A39590D8A9}" type="sibTrans" cxnId="{E3BAB9F1-2CF5-4A28-B2F1-C72FF6BFB745}">
      <dgm:prSet/>
      <dgm:spPr/>
      <dgm:t>
        <a:bodyPr/>
        <a:lstStyle/>
        <a:p>
          <a:endParaRPr lang="el-GR"/>
        </a:p>
      </dgm:t>
    </dgm:pt>
    <dgm:pt modelId="{5183CE3A-75A5-4A5A-AFCC-450655874A25}">
      <dgm:prSet/>
      <dgm:spPr/>
      <dgm:t>
        <a:bodyPr/>
        <a:lstStyle/>
        <a:p>
          <a:r>
            <a:rPr lang="en-US" dirty="0" smtClean="0">
              <a:solidFill>
                <a:schemeClr val="accent2">
                  <a:lumMod val="60000"/>
                  <a:lumOff val="40000"/>
                </a:schemeClr>
              </a:solidFill>
              <a:latin typeface="Myriad Pro" pitchFamily="34" charset="0"/>
            </a:rPr>
            <a:t>To enhance the role of municipal staff as well as members of the elected bodies</a:t>
          </a:r>
          <a:endParaRPr lang="el-GR" dirty="0">
            <a:solidFill>
              <a:schemeClr val="accent2">
                <a:lumMod val="60000"/>
                <a:lumOff val="40000"/>
              </a:schemeClr>
            </a:solidFill>
            <a:latin typeface="Myriad Pro" pitchFamily="34" charset="0"/>
          </a:endParaRPr>
        </a:p>
      </dgm:t>
    </dgm:pt>
    <dgm:pt modelId="{C3047BF5-6431-4619-AF9C-AEC1A42EA5A5}" type="parTrans" cxnId="{357B2790-7666-4FB0-91AA-C9D99B625044}">
      <dgm:prSet/>
      <dgm:spPr/>
      <dgm:t>
        <a:bodyPr/>
        <a:lstStyle/>
        <a:p>
          <a:endParaRPr lang="el-GR"/>
        </a:p>
      </dgm:t>
    </dgm:pt>
    <dgm:pt modelId="{3296A823-75B3-4189-84F1-5C90051F87DF}" type="sibTrans" cxnId="{357B2790-7666-4FB0-91AA-C9D99B625044}">
      <dgm:prSet/>
      <dgm:spPr/>
      <dgm:t>
        <a:bodyPr/>
        <a:lstStyle/>
        <a:p>
          <a:endParaRPr lang="el-GR"/>
        </a:p>
      </dgm:t>
    </dgm:pt>
    <dgm:pt modelId="{02F3C69F-CEFF-4919-B6CA-86CA7DA82FBA}" type="pres">
      <dgm:prSet presAssocID="{8C06E78E-2E11-45E1-A058-F7BD44786828}" presName="diagram" presStyleCnt="0">
        <dgm:presLayoutVars>
          <dgm:dir/>
          <dgm:resizeHandles val="exact"/>
        </dgm:presLayoutVars>
      </dgm:prSet>
      <dgm:spPr/>
      <dgm:t>
        <a:bodyPr/>
        <a:lstStyle/>
        <a:p>
          <a:endParaRPr lang="el-GR"/>
        </a:p>
      </dgm:t>
    </dgm:pt>
    <dgm:pt modelId="{7F7521F3-978D-40BF-B13D-DA99D5F57FE5}" type="pres">
      <dgm:prSet presAssocID="{532609F1-9E4A-4C0A-9A45-24125EFA7631}" presName="node" presStyleLbl="node1" presStyleIdx="0" presStyleCnt="7">
        <dgm:presLayoutVars>
          <dgm:bulletEnabled val="1"/>
        </dgm:presLayoutVars>
      </dgm:prSet>
      <dgm:spPr/>
      <dgm:t>
        <a:bodyPr/>
        <a:lstStyle/>
        <a:p>
          <a:endParaRPr lang="el-GR"/>
        </a:p>
      </dgm:t>
    </dgm:pt>
    <dgm:pt modelId="{6B3263D5-FB72-4254-8B44-BEEB083BAED7}" type="pres">
      <dgm:prSet presAssocID="{B350DEEE-B473-41F8-882C-151DD8E46104}" presName="sibTrans" presStyleCnt="0"/>
      <dgm:spPr/>
      <dgm:t>
        <a:bodyPr/>
        <a:lstStyle/>
        <a:p>
          <a:endParaRPr lang="el-GR"/>
        </a:p>
      </dgm:t>
    </dgm:pt>
    <dgm:pt modelId="{F9BE1183-C863-4EAD-A353-FBFA24852291}" type="pres">
      <dgm:prSet presAssocID="{C87CF46B-2054-4755-BCCA-DAAA32489242}" presName="node" presStyleLbl="node1" presStyleIdx="1" presStyleCnt="7">
        <dgm:presLayoutVars>
          <dgm:bulletEnabled val="1"/>
        </dgm:presLayoutVars>
      </dgm:prSet>
      <dgm:spPr/>
      <dgm:t>
        <a:bodyPr/>
        <a:lstStyle/>
        <a:p>
          <a:endParaRPr lang="el-GR"/>
        </a:p>
      </dgm:t>
    </dgm:pt>
    <dgm:pt modelId="{077347A1-996D-4977-8278-CB3B8DAAC618}" type="pres">
      <dgm:prSet presAssocID="{B03C0F25-01BC-411D-B1FF-69398A37E46C}" presName="sibTrans" presStyleCnt="0"/>
      <dgm:spPr/>
      <dgm:t>
        <a:bodyPr/>
        <a:lstStyle/>
        <a:p>
          <a:endParaRPr lang="el-GR"/>
        </a:p>
      </dgm:t>
    </dgm:pt>
    <dgm:pt modelId="{54EE8AF6-9F17-4D35-9495-6E92A012F8CB}" type="pres">
      <dgm:prSet presAssocID="{7069D0CE-31F1-4084-890C-15AF796889BC}" presName="node" presStyleLbl="node1" presStyleIdx="2" presStyleCnt="7">
        <dgm:presLayoutVars>
          <dgm:bulletEnabled val="1"/>
        </dgm:presLayoutVars>
      </dgm:prSet>
      <dgm:spPr/>
      <dgm:t>
        <a:bodyPr/>
        <a:lstStyle/>
        <a:p>
          <a:endParaRPr lang="el-GR"/>
        </a:p>
      </dgm:t>
    </dgm:pt>
    <dgm:pt modelId="{3AFBCE41-F4A6-4823-B04E-DC0B33ACB382}" type="pres">
      <dgm:prSet presAssocID="{C6201918-423C-4D58-82E1-490A5F9C3B72}" presName="sibTrans" presStyleCnt="0"/>
      <dgm:spPr/>
      <dgm:t>
        <a:bodyPr/>
        <a:lstStyle/>
        <a:p>
          <a:endParaRPr lang="el-GR"/>
        </a:p>
      </dgm:t>
    </dgm:pt>
    <dgm:pt modelId="{7192C33F-FEB1-4C01-9EFC-F625C6E4639C}" type="pres">
      <dgm:prSet presAssocID="{B717E4F3-6CAD-4ECA-9693-293284AAE42D}" presName="node" presStyleLbl="node1" presStyleIdx="3" presStyleCnt="7">
        <dgm:presLayoutVars>
          <dgm:bulletEnabled val="1"/>
        </dgm:presLayoutVars>
      </dgm:prSet>
      <dgm:spPr/>
      <dgm:t>
        <a:bodyPr/>
        <a:lstStyle/>
        <a:p>
          <a:endParaRPr lang="el-GR"/>
        </a:p>
      </dgm:t>
    </dgm:pt>
    <dgm:pt modelId="{D5E5FCB4-F9A7-4768-A36C-71D316B7B6A2}" type="pres">
      <dgm:prSet presAssocID="{3A76CE45-C27C-43A3-AA5F-CCCFD83DAEF7}" presName="sibTrans" presStyleCnt="0"/>
      <dgm:spPr/>
      <dgm:t>
        <a:bodyPr/>
        <a:lstStyle/>
        <a:p>
          <a:endParaRPr lang="el-GR"/>
        </a:p>
      </dgm:t>
    </dgm:pt>
    <dgm:pt modelId="{4A1783B6-FD70-4A08-B835-390EAFEA9A2D}" type="pres">
      <dgm:prSet presAssocID="{D50480AC-56A1-466B-96A8-025F5F6C18FA}" presName="node" presStyleLbl="node1" presStyleIdx="4" presStyleCnt="7">
        <dgm:presLayoutVars>
          <dgm:bulletEnabled val="1"/>
        </dgm:presLayoutVars>
      </dgm:prSet>
      <dgm:spPr/>
      <dgm:t>
        <a:bodyPr/>
        <a:lstStyle/>
        <a:p>
          <a:endParaRPr lang="el-GR"/>
        </a:p>
      </dgm:t>
    </dgm:pt>
    <dgm:pt modelId="{8A663EB3-04A8-4223-976B-F62213596E8A}" type="pres">
      <dgm:prSet presAssocID="{401BB7AE-6A42-4B76-A11E-3507290901F5}" presName="sibTrans" presStyleCnt="0"/>
      <dgm:spPr/>
      <dgm:t>
        <a:bodyPr/>
        <a:lstStyle/>
        <a:p>
          <a:endParaRPr lang="el-GR"/>
        </a:p>
      </dgm:t>
    </dgm:pt>
    <dgm:pt modelId="{2457B6D3-3E02-4A45-A62E-32F7ABE2EB16}" type="pres">
      <dgm:prSet presAssocID="{01F3781B-5131-4C8A-B67F-739FA274249B}" presName="node" presStyleLbl="node1" presStyleIdx="5" presStyleCnt="7">
        <dgm:presLayoutVars>
          <dgm:bulletEnabled val="1"/>
        </dgm:presLayoutVars>
      </dgm:prSet>
      <dgm:spPr/>
      <dgm:t>
        <a:bodyPr/>
        <a:lstStyle/>
        <a:p>
          <a:endParaRPr lang="el-GR"/>
        </a:p>
      </dgm:t>
    </dgm:pt>
    <dgm:pt modelId="{4F356EE0-1806-489E-8A32-D1F588076876}" type="pres">
      <dgm:prSet presAssocID="{2316D1D6-BA0B-431F-99BD-D6A39590D8A9}" presName="sibTrans" presStyleCnt="0"/>
      <dgm:spPr/>
      <dgm:t>
        <a:bodyPr/>
        <a:lstStyle/>
        <a:p>
          <a:endParaRPr lang="el-GR"/>
        </a:p>
      </dgm:t>
    </dgm:pt>
    <dgm:pt modelId="{6CD9409D-F104-4220-A848-D118FC3ED861}" type="pres">
      <dgm:prSet presAssocID="{5183CE3A-75A5-4A5A-AFCC-450655874A25}" presName="node" presStyleLbl="node1" presStyleIdx="6" presStyleCnt="7">
        <dgm:presLayoutVars>
          <dgm:bulletEnabled val="1"/>
        </dgm:presLayoutVars>
      </dgm:prSet>
      <dgm:spPr/>
      <dgm:t>
        <a:bodyPr/>
        <a:lstStyle/>
        <a:p>
          <a:endParaRPr lang="el-GR"/>
        </a:p>
      </dgm:t>
    </dgm:pt>
  </dgm:ptLst>
  <dgm:cxnLst>
    <dgm:cxn modelId="{E3BAB9F1-2CF5-4A28-B2F1-C72FF6BFB745}" srcId="{8C06E78E-2E11-45E1-A058-F7BD44786828}" destId="{01F3781B-5131-4C8A-B67F-739FA274249B}" srcOrd="5" destOrd="0" parTransId="{C476AEE6-682F-4EE8-BF8E-03AD39C2B532}" sibTransId="{2316D1D6-BA0B-431F-99BD-D6A39590D8A9}"/>
    <dgm:cxn modelId="{18803E17-B876-4BF1-BBA0-0DFA98D9DE6E}" type="presOf" srcId="{8C06E78E-2E11-45E1-A058-F7BD44786828}" destId="{02F3C69F-CEFF-4919-B6CA-86CA7DA82FBA}" srcOrd="0" destOrd="0" presId="urn:microsoft.com/office/officeart/2005/8/layout/default#10"/>
    <dgm:cxn modelId="{357B2790-7666-4FB0-91AA-C9D99B625044}" srcId="{8C06E78E-2E11-45E1-A058-F7BD44786828}" destId="{5183CE3A-75A5-4A5A-AFCC-450655874A25}" srcOrd="6" destOrd="0" parTransId="{C3047BF5-6431-4619-AF9C-AEC1A42EA5A5}" sibTransId="{3296A823-75B3-4189-84F1-5C90051F87DF}"/>
    <dgm:cxn modelId="{26CE20C2-B1EC-49F6-81C7-3D5F9D6D325B}" type="presOf" srcId="{D50480AC-56A1-466B-96A8-025F5F6C18FA}" destId="{4A1783B6-FD70-4A08-B835-390EAFEA9A2D}" srcOrd="0" destOrd="0" presId="urn:microsoft.com/office/officeart/2005/8/layout/default#10"/>
    <dgm:cxn modelId="{084235D5-B73F-448E-95D4-B64B7B34A05A}" type="presOf" srcId="{5183CE3A-75A5-4A5A-AFCC-450655874A25}" destId="{6CD9409D-F104-4220-A848-D118FC3ED861}" srcOrd="0" destOrd="0" presId="urn:microsoft.com/office/officeart/2005/8/layout/default#10"/>
    <dgm:cxn modelId="{B58601C5-5CFE-4CA6-B0F1-E4D854AD7B35}" type="presOf" srcId="{B717E4F3-6CAD-4ECA-9693-293284AAE42D}" destId="{7192C33F-FEB1-4C01-9EFC-F625C6E4639C}" srcOrd="0" destOrd="0" presId="urn:microsoft.com/office/officeart/2005/8/layout/default#10"/>
    <dgm:cxn modelId="{AFA4E567-C33C-4D29-9274-C6C273AB5CBC}" srcId="{8C06E78E-2E11-45E1-A058-F7BD44786828}" destId="{C87CF46B-2054-4755-BCCA-DAAA32489242}" srcOrd="1" destOrd="0" parTransId="{CB5EA2ED-347E-41D9-B20A-B21D131690B7}" sibTransId="{B03C0F25-01BC-411D-B1FF-69398A37E46C}"/>
    <dgm:cxn modelId="{F4E1F15B-C092-4189-B140-49E34950D281}" srcId="{8C06E78E-2E11-45E1-A058-F7BD44786828}" destId="{532609F1-9E4A-4C0A-9A45-24125EFA7631}" srcOrd="0" destOrd="0" parTransId="{DC5C3E2C-0935-42CE-8FCB-37F39E951163}" sibTransId="{B350DEEE-B473-41F8-882C-151DD8E46104}"/>
    <dgm:cxn modelId="{F7192450-1F42-4786-8F0C-8570242B12C5}" srcId="{8C06E78E-2E11-45E1-A058-F7BD44786828}" destId="{D50480AC-56A1-466B-96A8-025F5F6C18FA}" srcOrd="4" destOrd="0" parTransId="{EC646D62-980B-4EA4-8A52-C227AEF5706E}" sibTransId="{401BB7AE-6A42-4B76-A11E-3507290901F5}"/>
    <dgm:cxn modelId="{41BDE4F8-BF37-4F03-A50C-8D1CFD6D65D6}" srcId="{8C06E78E-2E11-45E1-A058-F7BD44786828}" destId="{B717E4F3-6CAD-4ECA-9693-293284AAE42D}" srcOrd="3" destOrd="0" parTransId="{A3FAAB95-F2F0-4683-93E4-D840A3A2BE7F}" sibTransId="{3A76CE45-C27C-43A3-AA5F-CCCFD83DAEF7}"/>
    <dgm:cxn modelId="{87A2B3AE-F228-46C2-AA89-C82279102725}" type="presOf" srcId="{01F3781B-5131-4C8A-B67F-739FA274249B}" destId="{2457B6D3-3E02-4A45-A62E-32F7ABE2EB16}" srcOrd="0" destOrd="0" presId="urn:microsoft.com/office/officeart/2005/8/layout/default#10"/>
    <dgm:cxn modelId="{8D0F635C-11B8-4595-890E-73D557818019}" type="presOf" srcId="{7069D0CE-31F1-4084-890C-15AF796889BC}" destId="{54EE8AF6-9F17-4D35-9495-6E92A012F8CB}" srcOrd="0" destOrd="0" presId="urn:microsoft.com/office/officeart/2005/8/layout/default#10"/>
    <dgm:cxn modelId="{FBB1DD61-C479-4D08-BC47-CB0784A689F2}" type="presOf" srcId="{C87CF46B-2054-4755-BCCA-DAAA32489242}" destId="{F9BE1183-C863-4EAD-A353-FBFA24852291}" srcOrd="0" destOrd="0" presId="urn:microsoft.com/office/officeart/2005/8/layout/default#10"/>
    <dgm:cxn modelId="{2B0C9D2F-14EC-4AEC-9FD6-A6CC8A6F412A}" srcId="{8C06E78E-2E11-45E1-A058-F7BD44786828}" destId="{7069D0CE-31F1-4084-890C-15AF796889BC}" srcOrd="2" destOrd="0" parTransId="{C78C8A80-9A09-4D68-B578-C54212E49175}" sibTransId="{C6201918-423C-4D58-82E1-490A5F9C3B72}"/>
    <dgm:cxn modelId="{D6569D84-B7D8-4F9B-A2D2-8AEB56E2BE70}" type="presOf" srcId="{532609F1-9E4A-4C0A-9A45-24125EFA7631}" destId="{7F7521F3-978D-40BF-B13D-DA99D5F57FE5}" srcOrd="0" destOrd="0" presId="urn:microsoft.com/office/officeart/2005/8/layout/default#10"/>
    <dgm:cxn modelId="{B848CC92-F76E-48E9-8E61-9E6637EEC93A}" type="presParOf" srcId="{02F3C69F-CEFF-4919-B6CA-86CA7DA82FBA}" destId="{7F7521F3-978D-40BF-B13D-DA99D5F57FE5}" srcOrd="0" destOrd="0" presId="urn:microsoft.com/office/officeart/2005/8/layout/default#10"/>
    <dgm:cxn modelId="{0F3C41B8-E836-4DE1-B2F6-181E09A2FCA4}" type="presParOf" srcId="{02F3C69F-CEFF-4919-B6CA-86CA7DA82FBA}" destId="{6B3263D5-FB72-4254-8B44-BEEB083BAED7}" srcOrd="1" destOrd="0" presId="urn:microsoft.com/office/officeart/2005/8/layout/default#10"/>
    <dgm:cxn modelId="{86B10A8E-E89F-4F7B-9632-CA3780841C14}" type="presParOf" srcId="{02F3C69F-CEFF-4919-B6CA-86CA7DA82FBA}" destId="{F9BE1183-C863-4EAD-A353-FBFA24852291}" srcOrd="2" destOrd="0" presId="urn:microsoft.com/office/officeart/2005/8/layout/default#10"/>
    <dgm:cxn modelId="{B33BEFB9-4CE8-45AA-8A51-ADCBFBE0A242}" type="presParOf" srcId="{02F3C69F-CEFF-4919-B6CA-86CA7DA82FBA}" destId="{077347A1-996D-4977-8278-CB3B8DAAC618}" srcOrd="3" destOrd="0" presId="urn:microsoft.com/office/officeart/2005/8/layout/default#10"/>
    <dgm:cxn modelId="{4825151B-7620-45C7-8590-B608E505A3E3}" type="presParOf" srcId="{02F3C69F-CEFF-4919-B6CA-86CA7DA82FBA}" destId="{54EE8AF6-9F17-4D35-9495-6E92A012F8CB}" srcOrd="4" destOrd="0" presId="urn:microsoft.com/office/officeart/2005/8/layout/default#10"/>
    <dgm:cxn modelId="{5913F253-3C73-4D50-A343-2BACE67EFCAD}" type="presParOf" srcId="{02F3C69F-CEFF-4919-B6CA-86CA7DA82FBA}" destId="{3AFBCE41-F4A6-4823-B04E-DC0B33ACB382}" srcOrd="5" destOrd="0" presId="urn:microsoft.com/office/officeart/2005/8/layout/default#10"/>
    <dgm:cxn modelId="{C452CF9B-C6AD-4DFB-B040-9808BC31B997}" type="presParOf" srcId="{02F3C69F-CEFF-4919-B6CA-86CA7DA82FBA}" destId="{7192C33F-FEB1-4C01-9EFC-F625C6E4639C}" srcOrd="6" destOrd="0" presId="urn:microsoft.com/office/officeart/2005/8/layout/default#10"/>
    <dgm:cxn modelId="{7FB394BA-208D-4004-8702-D781309ACBEF}" type="presParOf" srcId="{02F3C69F-CEFF-4919-B6CA-86CA7DA82FBA}" destId="{D5E5FCB4-F9A7-4768-A36C-71D316B7B6A2}" srcOrd="7" destOrd="0" presId="urn:microsoft.com/office/officeart/2005/8/layout/default#10"/>
    <dgm:cxn modelId="{408C5BFD-C569-4EB0-BF6F-44E975F9CB3C}" type="presParOf" srcId="{02F3C69F-CEFF-4919-B6CA-86CA7DA82FBA}" destId="{4A1783B6-FD70-4A08-B835-390EAFEA9A2D}" srcOrd="8" destOrd="0" presId="urn:microsoft.com/office/officeart/2005/8/layout/default#10"/>
    <dgm:cxn modelId="{E5FE1525-77FF-4466-AFE8-A959EC7C615E}" type="presParOf" srcId="{02F3C69F-CEFF-4919-B6CA-86CA7DA82FBA}" destId="{8A663EB3-04A8-4223-976B-F62213596E8A}" srcOrd="9" destOrd="0" presId="urn:microsoft.com/office/officeart/2005/8/layout/default#10"/>
    <dgm:cxn modelId="{8081F938-6810-4BE9-BABD-B0455F0FABDD}" type="presParOf" srcId="{02F3C69F-CEFF-4919-B6CA-86CA7DA82FBA}" destId="{2457B6D3-3E02-4A45-A62E-32F7ABE2EB16}" srcOrd="10" destOrd="0" presId="urn:microsoft.com/office/officeart/2005/8/layout/default#10"/>
    <dgm:cxn modelId="{F5126468-F53F-42BC-9469-01DB41D9D3A1}" type="presParOf" srcId="{02F3C69F-CEFF-4919-B6CA-86CA7DA82FBA}" destId="{4F356EE0-1806-489E-8A32-D1F588076876}" srcOrd="11" destOrd="0" presId="urn:microsoft.com/office/officeart/2005/8/layout/default#10"/>
    <dgm:cxn modelId="{1270C7E7-CDF2-4DAE-B530-007319B83C29}" type="presParOf" srcId="{02F3C69F-CEFF-4919-B6CA-86CA7DA82FBA}" destId="{6CD9409D-F104-4220-A848-D118FC3ED861}" srcOrd="12"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2EF1B-6DC8-4DDA-A68E-4617926549C2}">
      <dsp:nvSpPr>
        <dsp:cNvPr id="0" name=""/>
        <dsp:cNvSpPr/>
      </dsp:nvSpPr>
      <dsp:spPr>
        <a:xfrm>
          <a:off x="0" y="0"/>
          <a:ext cx="8784976" cy="1642682"/>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accent2">
                  <a:lumMod val="60000"/>
                  <a:lumOff val="40000"/>
                </a:schemeClr>
              </a:solidFill>
              <a:latin typeface="Myriad Pro" pitchFamily="34" charset="0"/>
            </a:rPr>
            <a:t>The association was established by the resolution of November 3, 1927, during the First Conference of the Mayors of Greece</a:t>
          </a:r>
          <a:endParaRPr lang="el-GR" sz="2100" kern="1200" dirty="0">
            <a:solidFill>
              <a:schemeClr val="accent2">
                <a:lumMod val="60000"/>
                <a:lumOff val="40000"/>
              </a:schemeClr>
            </a:solidFill>
            <a:latin typeface="Myriad Pro" pitchFamily="34" charset="0"/>
          </a:endParaRPr>
        </a:p>
      </dsp:txBody>
      <dsp:txXfrm>
        <a:off x="1921263" y="0"/>
        <a:ext cx="6863712" cy="1642682"/>
      </dsp:txXfrm>
    </dsp:sp>
    <dsp:sp modelId="{E2AD8FB2-9EEA-44C3-A79B-E844C192420E}">
      <dsp:nvSpPr>
        <dsp:cNvPr id="0" name=""/>
        <dsp:cNvSpPr/>
      </dsp:nvSpPr>
      <dsp:spPr>
        <a:xfrm>
          <a:off x="220518" y="164268"/>
          <a:ext cx="1379856" cy="131414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0C8E67-CD67-472C-83F2-C31ACA442821}">
      <dsp:nvSpPr>
        <dsp:cNvPr id="0" name=""/>
        <dsp:cNvSpPr/>
      </dsp:nvSpPr>
      <dsp:spPr>
        <a:xfrm>
          <a:off x="0" y="1806950"/>
          <a:ext cx="8784976" cy="1642682"/>
        </a:xfrm>
        <a:prstGeom prst="roundRect">
          <a:avLst>
            <a:gd name="adj" fmla="val 10000"/>
          </a:avLst>
        </a:prstGeom>
        <a:gradFill rotWithShape="0">
          <a:gsLst>
            <a:gs pos="0">
              <a:schemeClr val="accent3">
                <a:hueOff val="-4839731"/>
                <a:satOff val="1619"/>
                <a:lumOff val="-7059"/>
                <a:alphaOff val="0"/>
                <a:shade val="15000"/>
                <a:satMod val="180000"/>
              </a:schemeClr>
            </a:gs>
            <a:gs pos="50000">
              <a:schemeClr val="accent3">
                <a:hueOff val="-4839731"/>
                <a:satOff val="1619"/>
                <a:lumOff val="-7059"/>
                <a:alphaOff val="0"/>
                <a:shade val="45000"/>
                <a:satMod val="170000"/>
              </a:schemeClr>
            </a:gs>
            <a:gs pos="70000">
              <a:schemeClr val="accent3">
                <a:hueOff val="-4839731"/>
                <a:satOff val="1619"/>
                <a:lumOff val="-7059"/>
                <a:alphaOff val="0"/>
                <a:tint val="99000"/>
                <a:shade val="65000"/>
                <a:satMod val="155000"/>
              </a:schemeClr>
            </a:gs>
            <a:gs pos="100000">
              <a:schemeClr val="accent3">
                <a:hueOff val="-4839731"/>
                <a:satOff val="1619"/>
                <a:lumOff val="-705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accent2">
                  <a:lumMod val="60000"/>
                  <a:lumOff val="40000"/>
                </a:schemeClr>
              </a:solidFill>
              <a:latin typeface="Myriad Pro" pitchFamily="34" charset="0"/>
            </a:rPr>
            <a:t>The First Conference was held in Athens, chaired by the Mayor of Athens. The Organizing Committee consisted of the Mayors of: 1) Athens, 2) Piraeus, 3) </a:t>
          </a:r>
          <a:r>
            <a:rPr lang="en-US" sz="2100" kern="1200" dirty="0" err="1" smtClean="0">
              <a:solidFill>
                <a:schemeClr val="accent2">
                  <a:lumMod val="60000"/>
                  <a:lumOff val="40000"/>
                </a:schemeClr>
              </a:solidFill>
              <a:latin typeface="Myriad Pro" pitchFamily="34" charset="0"/>
            </a:rPr>
            <a:t>Patra</a:t>
          </a:r>
          <a:r>
            <a:rPr lang="en-US" sz="2100" kern="1200" dirty="0" smtClean="0">
              <a:solidFill>
                <a:schemeClr val="accent2">
                  <a:lumMod val="60000"/>
                  <a:lumOff val="40000"/>
                </a:schemeClr>
              </a:solidFill>
              <a:latin typeface="Myriad Pro" pitchFamily="34" charset="0"/>
            </a:rPr>
            <a:t>, 4) Lamia, 5) </a:t>
          </a:r>
          <a:r>
            <a:rPr lang="en-US" sz="2100" kern="1200" dirty="0" err="1" smtClean="0">
              <a:solidFill>
                <a:schemeClr val="accent2">
                  <a:lumMod val="60000"/>
                  <a:lumOff val="40000"/>
                </a:schemeClr>
              </a:solidFill>
              <a:latin typeface="Myriad Pro" pitchFamily="34" charset="0"/>
            </a:rPr>
            <a:t>Alexandroupolis</a:t>
          </a:r>
          <a:r>
            <a:rPr lang="en-US" sz="2100" kern="1200" dirty="0" smtClean="0">
              <a:solidFill>
                <a:schemeClr val="accent2">
                  <a:lumMod val="60000"/>
                  <a:lumOff val="40000"/>
                </a:schemeClr>
              </a:solidFill>
              <a:latin typeface="Myriad Pro" pitchFamily="34" charset="0"/>
            </a:rPr>
            <a:t>, 6) </a:t>
          </a:r>
          <a:r>
            <a:rPr lang="en-US" sz="2100" kern="1200" dirty="0" err="1" smtClean="0">
              <a:solidFill>
                <a:schemeClr val="accent2">
                  <a:lumMod val="60000"/>
                  <a:lumOff val="40000"/>
                </a:schemeClr>
              </a:solidFill>
              <a:latin typeface="Myriad Pro" pitchFamily="34" charset="0"/>
            </a:rPr>
            <a:t>Ioannina</a:t>
          </a:r>
          <a:r>
            <a:rPr lang="en-US" sz="2100" kern="1200" dirty="0" smtClean="0">
              <a:solidFill>
                <a:schemeClr val="accent2">
                  <a:lumMod val="60000"/>
                  <a:lumOff val="40000"/>
                </a:schemeClr>
              </a:solidFill>
              <a:latin typeface="Myriad Pro" pitchFamily="34" charset="0"/>
            </a:rPr>
            <a:t> 7 ) </a:t>
          </a:r>
          <a:r>
            <a:rPr lang="en-US" sz="2100" kern="1200" dirty="0" err="1" smtClean="0">
              <a:solidFill>
                <a:schemeClr val="accent2">
                  <a:lumMod val="60000"/>
                  <a:lumOff val="40000"/>
                </a:schemeClr>
              </a:solidFill>
              <a:latin typeface="Myriad Pro" pitchFamily="34" charset="0"/>
            </a:rPr>
            <a:t>Kavala</a:t>
          </a:r>
          <a:r>
            <a:rPr lang="en-US" sz="2100" kern="1200" dirty="0" smtClean="0">
              <a:solidFill>
                <a:schemeClr val="accent2">
                  <a:lumMod val="60000"/>
                  <a:lumOff val="40000"/>
                </a:schemeClr>
              </a:solidFill>
              <a:latin typeface="Myriad Pro" pitchFamily="34" charset="0"/>
            </a:rPr>
            <a:t>, 8) Chios, 9) </a:t>
          </a:r>
          <a:r>
            <a:rPr lang="en-US" sz="2100" kern="1200" dirty="0" err="1" smtClean="0">
              <a:solidFill>
                <a:schemeClr val="accent2">
                  <a:lumMod val="60000"/>
                  <a:lumOff val="40000"/>
                </a:schemeClr>
              </a:solidFill>
              <a:latin typeface="Myriad Pro" pitchFamily="34" charset="0"/>
            </a:rPr>
            <a:t>Heraklion</a:t>
          </a:r>
          <a:r>
            <a:rPr lang="en-US" sz="2100" kern="1200" dirty="0" smtClean="0">
              <a:solidFill>
                <a:schemeClr val="accent2">
                  <a:lumMod val="60000"/>
                  <a:lumOff val="40000"/>
                </a:schemeClr>
              </a:solidFill>
              <a:latin typeface="Myriad Pro" pitchFamily="34" charset="0"/>
            </a:rPr>
            <a:t> and 10) </a:t>
          </a:r>
          <a:r>
            <a:rPr lang="en-US" sz="2100" kern="1200" dirty="0" err="1" smtClean="0">
              <a:solidFill>
                <a:schemeClr val="accent2">
                  <a:lumMod val="60000"/>
                  <a:lumOff val="40000"/>
                </a:schemeClr>
              </a:solidFill>
              <a:latin typeface="Myriad Pro" pitchFamily="34" charset="0"/>
            </a:rPr>
            <a:t>Messolonghi</a:t>
          </a:r>
          <a:endParaRPr lang="en-US" sz="2100" kern="1200" dirty="0">
            <a:solidFill>
              <a:schemeClr val="accent2">
                <a:lumMod val="60000"/>
                <a:lumOff val="40000"/>
              </a:schemeClr>
            </a:solidFill>
            <a:latin typeface="Myriad Pro" pitchFamily="34" charset="0"/>
          </a:endParaRPr>
        </a:p>
      </dsp:txBody>
      <dsp:txXfrm>
        <a:off x="1921263" y="1806950"/>
        <a:ext cx="6863712" cy="1642682"/>
      </dsp:txXfrm>
    </dsp:sp>
    <dsp:sp modelId="{100D51DD-6E39-4EBF-B0BD-00A5ECB2323A}">
      <dsp:nvSpPr>
        <dsp:cNvPr id="0" name=""/>
        <dsp:cNvSpPr/>
      </dsp:nvSpPr>
      <dsp:spPr>
        <a:xfrm>
          <a:off x="148525" y="1971219"/>
          <a:ext cx="1523877" cy="131414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0018F41-898E-4A8A-A0A3-675B4C63D23C}">
      <dsp:nvSpPr>
        <dsp:cNvPr id="0" name=""/>
        <dsp:cNvSpPr/>
      </dsp:nvSpPr>
      <dsp:spPr>
        <a:xfrm>
          <a:off x="0" y="3613901"/>
          <a:ext cx="8784976" cy="1642682"/>
        </a:xfrm>
        <a:prstGeom prst="roundRect">
          <a:avLst>
            <a:gd name="adj" fmla="val 10000"/>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solidFill>
                <a:schemeClr val="accent2">
                  <a:lumMod val="60000"/>
                  <a:lumOff val="40000"/>
                </a:schemeClr>
              </a:solidFill>
              <a:latin typeface="Myriad Pro" pitchFamily="34" charset="0"/>
            </a:rPr>
            <a:t>42 Mayors and 17 representatives of Mayors, Presidents or members of Municipal Councils attended the conference</a:t>
          </a:r>
          <a:endParaRPr lang="el-GR" sz="2100" kern="1200" dirty="0">
            <a:solidFill>
              <a:schemeClr val="accent2">
                <a:lumMod val="60000"/>
                <a:lumOff val="40000"/>
              </a:schemeClr>
            </a:solidFill>
            <a:latin typeface="Myriad Pro" pitchFamily="34" charset="0"/>
          </a:endParaRPr>
        </a:p>
      </dsp:txBody>
      <dsp:txXfrm>
        <a:off x="1921263" y="3613901"/>
        <a:ext cx="6863712" cy="1642682"/>
      </dsp:txXfrm>
    </dsp:sp>
    <dsp:sp modelId="{C09FD01D-C104-4980-8396-EAB915415513}">
      <dsp:nvSpPr>
        <dsp:cNvPr id="0" name=""/>
        <dsp:cNvSpPr/>
      </dsp:nvSpPr>
      <dsp:spPr>
        <a:xfrm>
          <a:off x="148525" y="3775856"/>
          <a:ext cx="1555362" cy="1314146"/>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AEC02-A332-4C65-9357-DFBAE56B90AA}">
      <dsp:nvSpPr>
        <dsp:cNvPr id="0" name=""/>
        <dsp:cNvSpPr/>
      </dsp:nvSpPr>
      <dsp:spPr>
        <a:xfrm>
          <a:off x="669674" y="0"/>
          <a:ext cx="7589643" cy="4464496"/>
        </a:xfrm>
        <a:prstGeom prst="rightArrow">
          <a:avLst/>
        </a:prstGeom>
        <a:gradFill rotWithShape="0">
          <a:gsLst>
            <a:gs pos="0">
              <a:schemeClr val="accent3">
                <a:tint val="40000"/>
                <a:hueOff val="0"/>
                <a:satOff val="0"/>
                <a:lumOff val="0"/>
                <a:alphaOff val="0"/>
                <a:shade val="15000"/>
                <a:satMod val="180000"/>
              </a:schemeClr>
            </a:gs>
            <a:gs pos="50000">
              <a:schemeClr val="accent3">
                <a:tint val="40000"/>
                <a:hueOff val="0"/>
                <a:satOff val="0"/>
                <a:lumOff val="0"/>
                <a:alphaOff val="0"/>
                <a:shade val="45000"/>
                <a:satMod val="170000"/>
              </a:schemeClr>
            </a:gs>
            <a:gs pos="70000">
              <a:schemeClr val="accent3">
                <a:tint val="40000"/>
                <a:hueOff val="0"/>
                <a:satOff val="0"/>
                <a:lumOff val="0"/>
                <a:alphaOff val="0"/>
                <a:tint val="99000"/>
                <a:shade val="65000"/>
                <a:satMod val="155000"/>
              </a:schemeClr>
            </a:gs>
            <a:gs pos="100000">
              <a:schemeClr val="accent3">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21EB7DF-CEF4-448B-981C-3764AB678D6A}">
      <dsp:nvSpPr>
        <dsp:cNvPr id="0" name=""/>
        <dsp:cNvSpPr/>
      </dsp:nvSpPr>
      <dsp:spPr>
        <a:xfrm>
          <a:off x="4468" y="1339348"/>
          <a:ext cx="2149410" cy="1785798"/>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i="1" kern="1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The Statute of the Union regulated</a:t>
          </a:r>
          <a:r>
            <a:rPr lang="el-GR" sz="2200" i="1" kern="1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a:t>
          </a:r>
          <a:endParaRPr lang="el-GR" sz="2200" i="1"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a:off x="91643" y="1426523"/>
        <a:ext cx="1975060" cy="1611448"/>
      </dsp:txXfrm>
    </dsp:sp>
    <dsp:sp modelId="{D1DADFE3-1B71-4A3F-BEF0-B44B4C9B294B}">
      <dsp:nvSpPr>
        <dsp:cNvPr id="0" name=""/>
        <dsp:cNvSpPr/>
      </dsp:nvSpPr>
      <dsp:spPr>
        <a:xfrm>
          <a:off x="2261350" y="1339348"/>
          <a:ext cx="2149410" cy="1785798"/>
        </a:xfrm>
        <a:prstGeom prst="roundRect">
          <a:avLst/>
        </a:prstGeom>
        <a:gradFill rotWithShape="0">
          <a:gsLst>
            <a:gs pos="0">
              <a:schemeClr val="accent3">
                <a:hueOff val="-3226488"/>
                <a:satOff val="1079"/>
                <a:lumOff val="-4706"/>
                <a:alphaOff val="0"/>
                <a:shade val="15000"/>
                <a:satMod val="180000"/>
              </a:schemeClr>
            </a:gs>
            <a:gs pos="50000">
              <a:schemeClr val="accent3">
                <a:hueOff val="-3226488"/>
                <a:satOff val="1079"/>
                <a:lumOff val="-4706"/>
                <a:alphaOff val="0"/>
                <a:shade val="45000"/>
                <a:satMod val="170000"/>
              </a:schemeClr>
            </a:gs>
            <a:gs pos="70000">
              <a:schemeClr val="accent3">
                <a:hueOff val="-3226488"/>
                <a:satOff val="1079"/>
                <a:lumOff val="-4706"/>
                <a:alphaOff val="0"/>
                <a:tint val="99000"/>
                <a:shade val="65000"/>
                <a:satMod val="155000"/>
              </a:schemeClr>
            </a:gs>
            <a:gs pos="100000">
              <a:schemeClr val="accent3">
                <a:hueOff val="-3226488"/>
                <a:satOff val="1079"/>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Myriad Pro" pitchFamily="34" charset="0"/>
            </a:rPr>
            <a:t>Its purpose</a:t>
          </a:r>
          <a:endParaRPr lang="el-GR" sz="2200" kern="1200" dirty="0">
            <a:latin typeface="Myriad Pro" pitchFamily="34" charset="0"/>
          </a:endParaRPr>
        </a:p>
      </dsp:txBody>
      <dsp:txXfrm>
        <a:off x="2348525" y="1426523"/>
        <a:ext cx="1975060" cy="1611448"/>
      </dsp:txXfrm>
    </dsp:sp>
    <dsp:sp modelId="{EC9A94DE-BBF2-44CC-B11C-FDD8695DD2F6}">
      <dsp:nvSpPr>
        <dsp:cNvPr id="0" name=""/>
        <dsp:cNvSpPr/>
      </dsp:nvSpPr>
      <dsp:spPr>
        <a:xfrm>
          <a:off x="4518231" y="1339348"/>
          <a:ext cx="2149410" cy="1785798"/>
        </a:xfrm>
        <a:prstGeom prst="roundRect">
          <a:avLst/>
        </a:prstGeom>
        <a:gradFill rotWithShape="0">
          <a:gsLst>
            <a:gs pos="0">
              <a:schemeClr val="accent3">
                <a:hueOff val="-6452975"/>
                <a:satOff val="2159"/>
                <a:lumOff val="-9412"/>
                <a:alphaOff val="0"/>
                <a:shade val="15000"/>
                <a:satMod val="180000"/>
              </a:schemeClr>
            </a:gs>
            <a:gs pos="50000">
              <a:schemeClr val="accent3">
                <a:hueOff val="-6452975"/>
                <a:satOff val="2159"/>
                <a:lumOff val="-9412"/>
                <a:alphaOff val="0"/>
                <a:shade val="45000"/>
                <a:satMod val="170000"/>
              </a:schemeClr>
            </a:gs>
            <a:gs pos="70000">
              <a:schemeClr val="accent3">
                <a:hueOff val="-6452975"/>
                <a:satOff val="2159"/>
                <a:lumOff val="-9412"/>
                <a:alphaOff val="0"/>
                <a:tint val="99000"/>
                <a:shade val="65000"/>
                <a:satMod val="155000"/>
              </a:schemeClr>
            </a:gs>
            <a:gs pos="100000">
              <a:schemeClr val="accent3">
                <a:hueOff val="-6452975"/>
                <a:satOff val="2159"/>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Myriad Pro" pitchFamily="34" charset="0"/>
            </a:rPr>
            <a:t>Its administration and internal structure</a:t>
          </a:r>
          <a:endParaRPr lang="el-GR" sz="2200" kern="1200" dirty="0">
            <a:latin typeface="Myriad Pro" pitchFamily="34" charset="0"/>
          </a:endParaRPr>
        </a:p>
      </dsp:txBody>
      <dsp:txXfrm>
        <a:off x="4605406" y="1426523"/>
        <a:ext cx="1975060" cy="1611448"/>
      </dsp:txXfrm>
    </dsp:sp>
    <dsp:sp modelId="{98904F80-0747-4877-8327-44129A4E88CB}">
      <dsp:nvSpPr>
        <dsp:cNvPr id="0" name=""/>
        <dsp:cNvSpPr/>
      </dsp:nvSpPr>
      <dsp:spPr>
        <a:xfrm>
          <a:off x="6775112" y="1339348"/>
          <a:ext cx="2149410" cy="1785798"/>
        </a:xfrm>
        <a:prstGeom prst="roundRect">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latin typeface="Myriad Pro" pitchFamily="34" charset="0"/>
            </a:rPr>
            <a:t>Its resources and management</a:t>
          </a:r>
          <a:endParaRPr lang="el-GR" sz="2200" kern="1200" dirty="0">
            <a:latin typeface="Myriad Pro" pitchFamily="34" charset="0"/>
          </a:endParaRPr>
        </a:p>
      </dsp:txBody>
      <dsp:txXfrm>
        <a:off x="6862287" y="1426523"/>
        <a:ext cx="1975060" cy="1611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4A6A0-9F92-44DA-A06B-6CB46CD29FF3}">
      <dsp:nvSpPr>
        <dsp:cNvPr id="0" name=""/>
        <dsp:cNvSpPr/>
      </dsp:nvSpPr>
      <dsp:spPr>
        <a:xfrm>
          <a:off x="0" y="0"/>
          <a:ext cx="8712968" cy="2365462"/>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066741F-3227-4075-A3B6-97C314AEA91A}">
      <dsp:nvSpPr>
        <dsp:cNvPr id="0" name=""/>
        <dsp:cNvSpPr/>
      </dsp:nvSpPr>
      <dsp:spPr>
        <a:xfrm>
          <a:off x="264002" y="315395"/>
          <a:ext cx="1867587" cy="1734672"/>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9E3D4EC-0143-4E41-9FAC-99200068A4DD}">
      <dsp:nvSpPr>
        <dsp:cNvPr id="0" name=""/>
        <dsp:cNvSpPr/>
      </dsp:nvSpPr>
      <dsp:spPr>
        <a:xfrm rot="10800000">
          <a:off x="264002" y="2365462"/>
          <a:ext cx="1867587" cy="2891121"/>
        </a:xfrm>
        <a:prstGeom prst="round2SameRect">
          <a:avLst>
            <a:gd name="adj1" fmla="val 10500"/>
            <a:gd name="adj2" fmla="val 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el-GR" sz="2000" kern="1200" dirty="0" smtClean="0">
            <a:latin typeface="Myriad Pro" pitchFamily="34" charset="0"/>
          </a:endParaRPr>
        </a:p>
        <a:p>
          <a:pPr lvl="0" algn="ctr" defTabSz="889000">
            <a:lnSpc>
              <a:spcPct val="90000"/>
            </a:lnSpc>
            <a:spcBef>
              <a:spcPct val="0"/>
            </a:spcBef>
            <a:spcAft>
              <a:spcPct val="35000"/>
            </a:spcAft>
          </a:pPr>
          <a:r>
            <a:rPr lang="en-US" sz="2000" kern="1200" dirty="0" smtClean="0">
              <a:solidFill>
                <a:schemeClr val="accent2">
                  <a:lumMod val="60000"/>
                  <a:lumOff val="40000"/>
                </a:schemeClr>
              </a:solidFill>
              <a:latin typeface="Myriad Pro" pitchFamily="34" charset="0"/>
            </a:rPr>
            <a:t>Research and Technical Studies</a:t>
          </a:r>
          <a:r>
            <a:rPr lang="el-GR" sz="2000" kern="1200" dirty="0" smtClean="0">
              <a:solidFill>
                <a:schemeClr val="accent2">
                  <a:lumMod val="60000"/>
                  <a:lumOff val="40000"/>
                </a:schemeClr>
              </a:solidFill>
              <a:latin typeface="Myriad Pro" pitchFamily="34" charset="0"/>
            </a:rPr>
            <a:t>	</a:t>
          </a:r>
          <a:endParaRPr lang="el-GR" sz="2000" kern="1200" dirty="0">
            <a:solidFill>
              <a:schemeClr val="accent2">
                <a:lumMod val="60000"/>
                <a:lumOff val="40000"/>
              </a:schemeClr>
            </a:solidFill>
            <a:latin typeface="Myriad Pro" pitchFamily="34" charset="0"/>
          </a:endParaRPr>
        </a:p>
      </dsp:txBody>
      <dsp:txXfrm rot="10800000">
        <a:off x="321437" y="2365462"/>
        <a:ext cx="1752717" cy="2833686"/>
      </dsp:txXfrm>
    </dsp:sp>
    <dsp:sp modelId="{56966A89-5642-44F8-81B8-176BD6832C0E}">
      <dsp:nvSpPr>
        <dsp:cNvPr id="0" name=""/>
        <dsp:cNvSpPr/>
      </dsp:nvSpPr>
      <dsp:spPr>
        <a:xfrm>
          <a:off x="2395517" y="315395"/>
          <a:ext cx="1867587" cy="1734672"/>
        </a:xfrm>
        <a:prstGeom prst="roundRect">
          <a:avLst>
            <a:gd name="adj" fmla="val 10000"/>
          </a:avLst>
        </a:prstGeom>
        <a:blipFill rotWithShape="0">
          <a:blip xmlns:r="http://schemas.openxmlformats.org/officeDocument/2006/relationships" r:embed="rId2"/>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91221E7-AC70-46AC-8389-43E54DD22789}">
      <dsp:nvSpPr>
        <dsp:cNvPr id="0" name=""/>
        <dsp:cNvSpPr/>
      </dsp:nvSpPr>
      <dsp:spPr>
        <a:xfrm rot="10800000">
          <a:off x="2318348" y="2365462"/>
          <a:ext cx="2021924" cy="2891121"/>
        </a:xfrm>
        <a:prstGeom prst="round2SameRect">
          <a:avLst>
            <a:gd name="adj1" fmla="val 10500"/>
            <a:gd name="adj2" fmla="val 0"/>
          </a:avLst>
        </a:prstGeom>
        <a:gradFill rotWithShape="0">
          <a:gsLst>
            <a:gs pos="0">
              <a:schemeClr val="accent3">
                <a:hueOff val="-3226488"/>
                <a:satOff val="1079"/>
                <a:lumOff val="-4706"/>
                <a:alphaOff val="0"/>
                <a:shade val="15000"/>
                <a:satMod val="180000"/>
              </a:schemeClr>
            </a:gs>
            <a:gs pos="50000">
              <a:schemeClr val="accent3">
                <a:hueOff val="-3226488"/>
                <a:satOff val="1079"/>
                <a:lumOff val="-4706"/>
                <a:alphaOff val="0"/>
                <a:shade val="45000"/>
                <a:satMod val="170000"/>
              </a:schemeClr>
            </a:gs>
            <a:gs pos="70000">
              <a:schemeClr val="accent3">
                <a:hueOff val="-3226488"/>
                <a:satOff val="1079"/>
                <a:lumOff val="-4706"/>
                <a:alphaOff val="0"/>
                <a:tint val="99000"/>
                <a:shade val="65000"/>
                <a:satMod val="155000"/>
              </a:schemeClr>
            </a:gs>
            <a:gs pos="100000">
              <a:schemeClr val="accent3">
                <a:hueOff val="-3226488"/>
                <a:satOff val="1079"/>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el-GR" sz="2000" kern="1200" dirty="0" smtClean="0">
            <a:latin typeface="Myriad Pro" pitchFamily="34" charset="0"/>
          </a:endParaRPr>
        </a:p>
        <a:p>
          <a:pPr lvl="0" algn="ctr" defTabSz="889000">
            <a:lnSpc>
              <a:spcPct val="90000"/>
            </a:lnSpc>
            <a:spcBef>
              <a:spcPct val="0"/>
            </a:spcBef>
            <a:spcAft>
              <a:spcPct val="35000"/>
            </a:spcAft>
          </a:pPr>
          <a:r>
            <a:rPr lang="en-US" sz="2000" kern="1200" dirty="0" smtClean="0">
              <a:solidFill>
                <a:schemeClr val="accent2">
                  <a:lumMod val="60000"/>
                  <a:lumOff val="40000"/>
                </a:schemeClr>
              </a:solidFill>
              <a:latin typeface="Myriad Pro" pitchFamily="34" charset="0"/>
            </a:rPr>
            <a:t>Administrative and Legal Studies </a:t>
          </a:r>
          <a:endParaRPr lang="el-GR" sz="2000" kern="1200" dirty="0">
            <a:solidFill>
              <a:schemeClr val="accent2">
                <a:lumMod val="60000"/>
                <a:lumOff val="40000"/>
              </a:schemeClr>
            </a:solidFill>
            <a:latin typeface="Myriad Pro" pitchFamily="34" charset="0"/>
          </a:endParaRPr>
        </a:p>
      </dsp:txBody>
      <dsp:txXfrm rot="10800000">
        <a:off x="2380529" y="2365462"/>
        <a:ext cx="1897562" cy="2828940"/>
      </dsp:txXfrm>
    </dsp:sp>
    <dsp:sp modelId="{10DA6976-E7AF-4E26-978C-A1AA04957823}">
      <dsp:nvSpPr>
        <dsp:cNvPr id="0" name=""/>
        <dsp:cNvSpPr/>
      </dsp:nvSpPr>
      <dsp:spPr>
        <a:xfrm>
          <a:off x="4527032" y="315395"/>
          <a:ext cx="1867587" cy="1734672"/>
        </a:xfrm>
        <a:prstGeom prst="roundRect">
          <a:avLst>
            <a:gd name="adj" fmla="val 10000"/>
          </a:avLst>
        </a:prstGeom>
        <a:blipFill rotWithShape="0">
          <a:blip xmlns:r="http://schemas.openxmlformats.org/officeDocument/2006/relationships" r:embed="rId3"/>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0D8C949-ABF4-4F46-9518-F32E47A45E2D}">
      <dsp:nvSpPr>
        <dsp:cNvPr id="0" name=""/>
        <dsp:cNvSpPr/>
      </dsp:nvSpPr>
      <dsp:spPr>
        <a:xfrm rot="10800000">
          <a:off x="4527032" y="2365462"/>
          <a:ext cx="1867587" cy="2891121"/>
        </a:xfrm>
        <a:prstGeom prst="round2SameRect">
          <a:avLst>
            <a:gd name="adj1" fmla="val 10500"/>
            <a:gd name="adj2" fmla="val 0"/>
          </a:avLst>
        </a:prstGeom>
        <a:gradFill rotWithShape="0">
          <a:gsLst>
            <a:gs pos="0">
              <a:schemeClr val="accent3">
                <a:hueOff val="-6452975"/>
                <a:satOff val="2159"/>
                <a:lumOff val="-9412"/>
                <a:alphaOff val="0"/>
                <a:shade val="15000"/>
                <a:satMod val="180000"/>
              </a:schemeClr>
            </a:gs>
            <a:gs pos="50000">
              <a:schemeClr val="accent3">
                <a:hueOff val="-6452975"/>
                <a:satOff val="2159"/>
                <a:lumOff val="-9412"/>
                <a:alphaOff val="0"/>
                <a:shade val="45000"/>
                <a:satMod val="170000"/>
              </a:schemeClr>
            </a:gs>
            <a:gs pos="70000">
              <a:schemeClr val="accent3">
                <a:hueOff val="-6452975"/>
                <a:satOff val="2159"/>
                <a:lumOff val="-9412"/>
                <a:alphaOff val="0"/>
                <a:tint val="99000"/>
                <a:shade val="65000"/>
                <a:satMod val="155000"/>
              </a:schemeClr>
            </a:gs>
            <a:gs pos="100000">
              <a:schemeClr val="accent3">
                <a:hueOff val="-6452975"/>
                <a:satOff val="2159"/>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endParaRPr lang="el-GR" sz="2100" kern="1200" dirty="0" smtClean="0">
            <a:latin typeface="Myriad Pro" pitchFamily="34" charset="0"/>
          </a:endParaRPr>
        </a:p>
        <a:p>
          <a:pPr lvl="0" algn="ctr" defTabSz="933450">
            <a:lnSpc>
              <a:spcPct val="90000"/>
            </a:lnSpc>
            <a:spcBef>
              <a:spcPct val="0"/>
            </a:spcBef>
            <a:spcAft>
              <a:spcPct val="35000"/>
            </a:spcAft>
          </a:pPr>
          <a:r>
            <a:rPr lang="en-US" sz="2100" kern="1200" dirty="0" smtClean="0">
              <a:solidFill>
                <a:schemeClr val="accent2">
                  <a:lumMod val="60000"/>
                  <a:lumOff val="40000"/>
                </a:schemeClr>
              </a:solidFill>
              <a:latin typeface="Myriad Pro" pitchFamily="34" charset="0"/>
            </a:rPr>
            <a:t>Financial, </a:t>
          </a:r>
          <a:r>
            <a:rPr lang="en-US" sz="2100" strike="noStrike" kern="1200" dirty="0" smtClean="0">
              <a:solidFill>
                <a:schemeClr val="accent2">
                  <a:lumMod val="60000"/>
                  <a:lumOff val="40000"/>
                </a:schemeClr>
              </a:solidFill>
              <a:latin typeface="Myriad Pro" pitchFamily="34" charset="0"/>
            </a:rPr>
            <a:t>and</a:t>
          </a:r>
          <a:r>
            <a:rPr lang="en-US" sz="2100" strike="sngStrike" kern="1200" dirty="0" smtClean="0">
              <a:solidFill>
                <a:schemeClr val="accent2">
                  <a:lumMod val="60000"/>
                  <a:lumOff val="40000"/>
                </a:schemeClr>
              </a:solidFill>
              <a:latin typeface="Myriad Pro" pitchFamily="34" charset="0"/>
            </a:rPr>
            <a:t> C</a:t>
          </a:r>
          <a:r>
            <a:rPr lang="en-US" sz="2100" kern="1200" dirty="0" smtClean="0">
              <a:solidFill>
                <a:schemeClr val="accent2">
                  <a:lumMod val="60000"/>
                  <a:lumOff val="40000"/>
                </a:schemeClr>
              </a:solidFill>
              <a:latin typeface="Myriad Pro" pitchFamily="34" charset="0"/>
            </a:rPr>
            <a:t>ommercial</a:t>
          </a:r>
          <a:endParaRPr lang="el-GR" sz="2100" kern="1200" dirty="0">
            <a:solidFill>
              <a:srgbClr val="FF0000"/>
            </a:solidFill>
            <a:latin typeface="Myriad Pro" pitchFamily="34" charset="0"/>
          </a:endParaRPr>
        </a:p>
      </dsp:txBody>
      <dsp:txXfrm rot="10800000">
        <a:off x="4584467" y="2365462"/>
        <a:ext cx="1752717" cy="2833686"/>
      </dsp:txXfrm>
    </dsp:sp>
    <dsp:sp modelId="{4C659E13-6A50-4AA6-AF09-BBD0E1A9F4F8}">
      <dsp:nvSpPr>
        <dsp:cNvPr id="0" name=""/>
        <dsp:cNvSpPr/>
      </dsp:nvSpPr>
      <dsp:spPr>
        <a:xfrm>
          <a:off x="6581378" y="315395"/>
          <a:ext cx="1867587" cy="1734672"/>
        </a:xfrm>
        <a:prstGeom prst="roundRect">
          <a:avLst>
            <a:gd name="adj" fmla="val 10000"/>
          </a:avLst>
        </a:prstGeom>
        <a:blipFill rotWithShape="0">
          <a:blip xmlns:r="http://schemas.openxmlformats.org/officeDocument/2006/relationships" r:embed="rId4"/>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a:sp3d>
      </dsp:spPr>
      <dsp:style>
        <a:lnRef idx="0">
          <a:scrgbClr r="0" g="0" b="0"/>
        </a:lnRef>
        <a:fillRef idx="3">
          <a:scrgbClr r="0" g="0" b="0"/>
        </a:fillRef>
        <a:effectRef idx="2">
          <a:scrgbClr r="0" g="0" b="0"/>
        </a:effectRef>
        <a:fontRef idx="minor"/>
      </dsp:style>
    </dsp:sp>
    <dsp:sp modelId="{29C3763A-B684-4D61-87B0-5BF75CBBB222}">
      <dsp:nvSpPr>
        <dsp:cNvPr id="0" name=""/>
        <dsp:cNvSpPr/>
      </dsp:nvSpPr>
      <dsp:spPr>
        <a:xfrm rot="10800000">
          <a:off x="6581378" y="2365462"/>
          <a:ext cx="1867587" cy="2891121"/>
        </a:xfrm>
        <a:prstGeom prst="round2SameRect">
          <a:avLst>
            <a:gd name="adj1" fmla="val 10500"/>
            <a:gd name="adj2" fmla="val 0"/>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endParaRPr lang="el-GR" sz="2000" kern="1200" dirty="0" smtClean="0">
            <a:latin typeface="Myriad Pro" pitchFamily="34" charset="0"/>
          </a:endParaRPr>
        </a:p>
        <a:p>
          <a:pPr lvl="0" algn="ctr" defTabSz="889000">
            <a:lnSpc>
              <a:spcPct val="90000"/>
            </a:lnSpc>
            <a:spcBef>
              <a:spcPct val="0"/>
            </a:spcBef>
            <a:spcAft>
              <a:spcPct val="35000"/>
            </a:spcAft>
          </a:pPr>
          <a:r>
            <a:rPr lang="en-US" sz="2000" kern="1200" dirty="0" smtClean="0">
              <a:solidFill>
                <a:schemeClr val="accent2">
                  <a:lumMod val="60000"/>
                  <a:lumOff val="40000"/>
                </a:schemeClr>
              </a:solidFill>
              <a:latin typeface="Myriad Pro" pitchFamily="34" charset="0"/>
            </a:rPr>
            <a:t>Publications</a:t>
          </a:r>
          <a:endParaRPr lang="el-GR" sz="2000" kern="1200" dirty="0" smtClean="0">
            <a:solidFill>
              <a:schemeClr val="accent2">
                <a:lumMod val="60000"/>
                <a:lumOff val="40000"/>
              </a:schemeClr>
            </a:solidFill>
            <a:latin typeface="Myriad Pro" pitchFamily="34" charset="0"/>
          </a:endParaRPr>
        </a:p>
        <a:p>
          <a:pPr lvl="0" algn="ctr" defTabSz="889000">
            <a:lnSpc>
              <a:spcPct val="90000"/>
            </a:lnSpc>
            <a:spcBef>
              <a:spcPct val="0"/>
            </a:spcBef>
            <a:spcAft>
              <a:spcPct val="35000"/>
            </a:spcAft>
          </a:pPr>
          <a:endParaRPr lang="el-GR" sz="2000" kern="1200" dirty="0">
            <a:latin typeface="Myriad Pro" pitchFamily="34" charset="0"/>
          </a:endParaRPr>
        </a:p>
      </dsp:txBody>
      <dsp:txXfrm rot="10800000">
        <a:off x="6638813" y="2365462"/>
        <a:ext cx="1752717" cy="28336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49749C-BD7B-4234-8E2F-D4F33C5192F8}">
      <dsp:nvSpPr>
        <dsp:cNvPr id="0" name=""/>
        <dsp:cNvSpPr/>
      </dsp:nvSpPr>
      <dsp:spPr>
        <a:xfrm>
          <a:off x="658873" y="0"/>
          <a:ext cx="7467229" cy="5517232"/>
        </a:xfrm>
        <a:prstGeom prst="rightArrow">
          <a:avLst/>
        </a:prstGeom>
        <a:gradFill rotWithShape="0">
          <a:gsLst>
            <a:gs pos="0">
              <a:schemeClr val="accent3">
                <a:tint val="40000"/>
                <a:hueOff val="0"/>
                <a:satOff val="0"/>
                <a:lumOff val="0"/>
                <a:alphaOff val="0"/>
                <a:shade val="15000"/>
                <a:satMod val="180000"/>
              </a:schemeClr>
            </a:gs>
            <a:gs pos="50000">
              <a:schemeClr val="accent3">
                <a:tint val="40000"/>
                <a:hueOff val="0"/>
                <a:satOff val="0"/>
                <a:lumOff val="0"/>
                <a:alphaOff val="0"/>
                <a:shade val="45000"/>
                <a:satMod val="170000"/>
              </a:schemeClr>
            </a:gs>
            <a:gs pos="70000">
              <a:schemeClr val="accent3">
                <a:tint val="40000"/>
                <a:hueOff val="0"/>
                <a:satOff val="0"/>
                <a:lumOff val="0"/>
                <a:alphaOff val="0"/>
                <a:tint val="99000"/>
                <a:shade val="65000"/>
                <a:satMod val="155000"/>
              </a:schemeClr>
            </a:gs>
            <a:gs pos="100000">
              <a:schemeClr val="accent3">
                <a:tint val="40000"/>
                <a:hueOff val="0"/>
                <a:satOff val="0"/>
                <a:lumOff val="0"/>
                <a:alphaOff val="0"/>
                <a:tint val="95500"/>
                <a:shade val="100000"/>
                <a:satMod val="15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567536B-267A-4683-BA99-116CDC1236A7}">
      <dsp:nvSpPr>
        <dsp:cNvPr id="0" name=""/>
        <dsp:cNvSpPr/>
      </dsp:nvSpPr>
      <dsp:spPr>
        <a:xfrm>
          <a:off x="2144" y="1440163"/>
          <a:ext cx="1966110" cy="263690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100000"/>
            </a:lnSpc>
            <a:spcBef>
              <a:spcPct val="0"/>
            </a:spcBef>
            <a:spcAft>
              <a:spcPts val="0"/>
            </a:spcAft>
          </a:pPr>
          <a:r>
            <a:rPr lang="el-GR" sz="1600" kern="1200" dirty="0" smtClean="0">
              <a:latin typeface="Myriad Pro" pitchFamily="34" charset="0"/>
            </a:rPr>
            <a:t>1. </a:t>
          </a:r>
          <a:r>
            <a:rPr lang="en-US" sz="1600" kern="1200" dirty="0" smtClean="0">
              <a:latin typeface="Myriad Pro" pitchFamily="34" charset="0"/>
            </a:rPr>
            <a:t>Local associations of municipalities and communities in each department. Members of the local unions were all the municipalities and communities of that department</a:t>
          </a:r>
          <a:endParaRPr lang="el-GR" sz="1600" kern="1200" dirty="0">
            <a:latin typeface="Myriad Pro" pitchFamily="34" charset="0"/>
          </a:endParaRPr>
        </a:p>
      </dsp:txBody>
      <dsp:txXfrm>
        <a:off x="98122" y="1536141"/>
        <a:ext cx="1774154" cy="2444949"/>
      </dsp:txXfrm>
    </dsp:sp>
    <dsp:sp modelId="{2AE00499-4946-4391-80F3-1D971174BFE7}">
      <dsp:nvSpPr>
        <dsp:cNvPr id="0" name=""/>
        <dsp:cNvSpPr/>
      </dsp:nvSpPr>
      <dsp:spPr>
        <a:xfrm>
          <a:off x="2273670" y="1440163"/>
          <a:ext cx="1966110" cy="2636905"/>
        </a:xfrm>
        <a:prstGeom prst="roundRect">
          <a:avLst/>
        </a:prstGeom>
        <a:gradFill rotWithShape="0">
          <a:gsLst>
            <a:gs pos="0">
              <a:schemeClr val="accent3">
                <a:hueOff val="-3226488"/>
                <a:satOff val="1079"/>
                <a:lumOff val="-4706"/>
                <a:alphaOff val="0"/>
                <a:shade val="15000"/>
                <a:satMod val="180000"/>
              </a:schemeClr>
            </a:gs>
            <a:gs pos="50000">
              <a:schemeClr val="accent3">
                <a:hueOff val="-3226488"/>
                <a:satOff val="1079"/>
                <a:lumOff val="-4706"/>
                <a:alphaOff val="0"/>
                <a:shade val="45000"/>
                <a:satMod val="170000"/>
              </a:schemeClr>
            </a:gs>
            <a:gs pos="70000">
              <a:schemeClr val="accent3">
                <a:hueOff val="-3226488"/>
                <a:satOff val="1079"/>
                <a:lumOff val="-4706"/>
                <a:alphaOff val="0"/>
                <a:tint val="99000"/>
                <a:shade val="65000"/>
                <a:satMod val="155000"/>
              </a:schemeClr>
            </a:gs>
            <a:gs pos="100000">
              <a:schemeClr val="accent3">
                <a:hueOff val="-3226488"/>
                <a:satOff val="1079"/>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solidFill>
                <a:schemeClr val="accent2">
                  <a:lumMod val="40000"/>
                  <a:lumOff val="60000"/>
                </a:schemeClr>
              </a:solidFill>
              <a:latin typeface="Myriad Pro" pitchFamily="34" charset="0"/>
            </a:rPr>
            <a:t>These unions were called “Local Union of Municipalities and Communities”, followed by the name of each department</a:t>
          </a:r>
          <a:endParaRPr lang="el-GR" sz="1600" i="1" kern="1200" dirty="0">
            <a:solidFill>
              <a:schemeClr val="accent2">
                <a:lumMod val="40000"/>
                <a:lumOff val="60000"/>
              </a:schemeClr>
            </a:solidFill>
            <a:latin typeface="Myriad Pro" pitchFamily="34" charset="0"/>
          </a:endParaRPr>
        </a:p>
      </dsp:txBody>
      <dsp:txXfrm>
        <a:off x="2369648" y="1536141"/>
        <a:ext cx="1774154" cy="2444949"/>
      </dsp:txXfrm>
    </dsp:sp>
    <dsp:sp modelId="{EA789BDE-17EC-4AAF-9ABF-419A8FBDB761}">
      <dsp:nvSpPr>
        <dsp:cNvPr id="0" name=""/>
        <dsp:cNvSpPr/>
      </dsp:nvSpPr>
      <dsp:spPr>
        <a:xfrm>
          <a:off x="4545195" y="1440163"/>
          <a:ext cx="1966110" cy="2636905"/>
        </a:xfrm>
        <a:prstGeom prst="roundRect">
          <a:avLst/>
        </a:prstGeom>
        <a:gradFill rotWithShape="0">
          <a:gsLst>
            <a:gs pos="0">
              <a:schemeClr val="accent3">
                <a:hueOff val="-6452975"/>
                <a:satOff val="2159"/>
                <a:lumOff val="-9412"/>
                <a:alphaOff val="0"/>
                <a:shade val="15000"/>
                <a:satMod val="180000"/>
              </a:schemeClr>
            </a:gs>
            <a:gs pos="50000">
              <a:schemeClr val="accent3">
                <a:hueOff val="-6452975"/>
                <a:satOff val="2159"/>
                <a:lumOff val="-9412"/>
                <a:alphaOff val="0"/>
                <a:shade val="45000"/>
                <a:satMod val="170000"/>
              </a:schemeClr>
            </a:gs>
            <a:gs pos="70000">
              <a:schemeClr val="accent3">
                <a:hueOff val="-6452975"/>
                <a:satOff val="2159"/>
                <a:lumOff val="-9412"/>
                <a:alphaOff val="0"/>
                <a:tint val="99000"/>
                <a:shade val="65000"/>
                <a:satMod val="155000"/>
              </a:schemeClr>
            </a:gs>
            <a:gs pos="100000">
              <a:schemeClr val="accent3">
                <a:hueOff val="-6452975"/>
                <a:satOff val="2159"/>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latin typeface="Myriad Pro" pitchFamily="34" charset="0"/>
            </a:rPr>
            <a:t>2. </a:t>
          </a:r>
          <a:r>
            <a:rPr lang="en-US" sz="1600" kern="1200" dirty="0" smtClean="0">
              <a:latin typeface="Myriad Pro" pitchFamily="34" charset="0"/>
            </a:rPr>
            <a:t>A central union of municipalities and communities. Its members were</a:t>
          </a:r>
          <a:r>
            <a:rPr lang="en-US" sz="1600" kern="1200" dirty="0" smtClean="0">
              <a:solidFill>
                <a:srgbClr val="FF0000"/>
              </a:solidFill>
              <a:latin typeface="Myriad Pro" pitchFamily="34" charset="0"/>
            </a:rPr>
            <a:t> </a:t>
          </a:r>
          <a:r>
            <a:rPr lang="en-US" sz="1600" kern="1200" dirty="0" smtClean="0">
              <a:latin typeface="Myriad Pro" pitchFamily="34" charset="0"/>
            </a:rPr>
            <a:t>all the municipalities and communities in the country</a:t>
          </a:r>
          <a:r>
            <a:rPr lang="el-GR" sz="1600" kern="1200" dirty="0" smtClean="0">
              <a:latin typeface="Myriad Pro" pitchFamily="34" charset="0"/>
            </a:rPr>
            <a:t> </a:t>
          </a:r>
          <a:endParaRPr lang="el-GR" sz="1600" kern="1200" dirty="0">
            <a:latin typeface="Myriad Pro" pitchFamily="34" charset="0"/>
          </a:endParaRPr>
        </a:p>
      </dsp:txBody>
      <dsp:txXfrm>
        <a:off x="4641173" y="1536141"/>
        <a:ext cx="1774154" cy="2444949"/>
      </dsp:txXfrm>
    </dsp:sp>
    <dsp:sp modelId="{EFFCD596-4B9C-4DB4-B6AF-D9EA7815748E}">
      <dsp:nvSpPr>
        <dsp:cNvPr id="0" name=""/>
        <dsp:cNvSpPr/>
      </dsp:nvSpPr>
      <dsp:spPr>
        <a:xfrm>
          <a:off x="6816721" y="1440163"/>
          <a:ext cx="1966110" cy="2636905"/>
        </a:xfrm>
        <a:prstGeom prst="roundRect">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i="1" kern="1200" dirty="0" smtClean="0">
              <a:solidFill>
                <a:schemeClr val="accent2">
                  <a:lumMod val="40000"/>
                  <a:lumOff val="60000"/>
                </a:schemeClr>
              </a:solidFill>
              <a:latin typeface="Myriad Pro" pitchFamily="34" charset="0"/>
            </a:rPr>
            <a:t>The union was called “The Central Union of Municipalities and Communities of Greece” (KEDKE)</a:t>
          </a:r>
          <a:endParaRPr lang="el-GR" sz="1600" kern="1200" dirty="0">
            <a:solidFill>
              <a:schemeClr val="accent2">
                <a:lumMod val="40000"/>
                <a:lumOff val="60000"/>
              </a:schemeClr>
            </a:solidFill>
            <a:latin typeface="Myriad Pro" pitchFamily="34" charset="0"/>
          </a:endParaRPr>
        </a:p>
      </dsp:txBody>
      <dsp:txXfrm>
        <a:off x="6912699" y="1536141"/>
        <a:ext cx="1774154" cy="2444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87027-A0BD-4107-8A44-20C3D5C269A7}">
      <dsp:nvSpPr>
        <dsp:cNvPr id="0" name=""/>
        <dsp:cNvSpPr/>
      </dsp:nvSpPr>
      <dsp:spPr>
        <a:xfrm rot="16200000">
          <a:off x="-1496091" y="1498174"/>
          <a:ext cx="5040560" cy="2044211"/>
        </a:xfrm>
        <a:prstGeom prst="flowChartManualOperation">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promote the municipal self-government</a:t>
          </a:r>
          <a:endParaRPr lang="el-GR" sz="2200"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rot="5400000">
        <a:off x="2083" y="1008112"/>
        <a:ext cx="2044211" cy="3024336"/>
      </dsp:txXfrm>
    </dsp:sp>
    <dsp:sp modelId="{0100EB3A-9FE8-4C8D-A27F-60DA6526873B}">
      <dsp:nvSpPr>
        <dsp:cNvPr id="0" name=""/>
        <dsp:cNvSpPr/>
      </dsp:nvSpPr>
      <dsp:spPr>
        <a:xfrm rot="16200000">
          <a:off x="701436" y="1498174"/>
          <a:ext cx="5040560" cy="2044211"/>
        </a:xfrm>
        <a:prstGeom prst="flowChartManualOperation">
          <a:avLst/>
        </a:prstGeom>
        <a:gradFill rotWithShape="0">
          <a:gsLst>
            <a:gs pos="0">
              <a:schemeClr val="accent3">
                <a:hueOff val="-3226488"/>
                <a:satOff val="1079"/>
                <a:lumOff val="-4706"/>
                <a:alphaOff val="0"/>
                <a:shade val="15000"/>
                <a:satMod val="180000"/>
              </a:schemeClr>
            </a:gs>
            <a:gs pos="50000">
              <a:schemeClr val="accent3">
                <a:hueOff val="-3226488"/>
                <a:satOff val="1079"/>
                <a:lumOff val="-4706"/>
                <a:alphaOff val="0"/>
                <a:shade val="45000"/>
                <a:satMod val="170000"/>
              </a:schemeClr>
            </a:gs>
            <a:gs pos="70000">
              <a:schemeClr val="accent3">
                <a:hueOff val="-3226488"/>
                <a:satOff val="1079"/>
                <a:lumOff val="-4706"/>
                <a:alphaOff val="0"/>
                <a:tint val="99000"/>
                <a:shade val="65000"/>
                <a:satMod val="155000"/>
              </a:schemeClr>
            </a:gs>
            <a:gs pos="100000">
              <a:schemeClr val="accent3">
                <a:hueOff val="-3226488"/>
                <a:satOff val="1079"/>
                <a:lumOff val="-470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conduct researches and studies on issues related to local authorities</a:t>
          </a:r>
          <a:endParaRPr lang="el-GR" sz="2200"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rot="5400000">
        <a:off x="2199610" y="1008112"/>
        <a:ext cx="2044211" cy="3024336"/>
      </dsp:txXfrm>
    </dsp:sp>
    <dsp:sp modelId="{048D8B86-0A55-4FD4-856B-3C6EA3EE1127}">
      <dsp:nvSpPr>
        <dsp:cNvPr id="0" name=""/>
        <dsp:cNvSpPr/>
      </dsp:nvSpPr>
      <dsp:spPr>
        <a:xfrm rot="16200000">
          <a:off x="2898963" y="1498174"/>
          <a:ext cx="5040560" cy="2044211"/>
        </a:xfrm>
        <a:prstGeom prst="flowChartManualOperation">
          <a:avLst/>
        </a:prstGeom>
        <a:gradFill rotWithShape="0">
          <a:gsLst>
            <a:gs pos="0">
              <a:schemeClr val="accent3">
                <a:hueOff val="-6452975"/>
                <a:satOff val="2159"/>
                <a:lumOff val="-9412"/>
                <a:alphaOff val="0"/>
                <a:shade val="15000"/>
                <a:satMod val="180000"/>
              </a:schemeClr>
            </a:gs>
            <a:gs pos="50000">
              <a:schemeClr val="accent3">
                <a:hueOff val="-6452975"/>
                <a:satOff val="2159"/>
                <a:lumOff val="-9412"/>
                <a:alphaOff val="0"/>
                <a:shade val="45000"/>
                <a:satMod val="170000"/>
              </a:schemeClr>
            </a:gs>
            <a:gs pos="70000">
              <a:schemeClr val="accent3">
                <a:hueOff val="-6452975"/>
                <a:satOff val="2159"/>
                <a:lumOff val="-9412"/>
                <a:alphaOff val="0"/>
                <a:tint val="99000"/>
                <a:shade val="65000"/>
                <a:satMod val="155000"/>
              </a:schemeClr>
            </a:gs>
            <a:gs pos="100000">
              <a:schemeClr val="accent3">
                <a:hueOff val="-6452975"/>
                <a:satOff val="2159"/>
                <a:lumOff val="-9412"/>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collect and provide data and information concerning these issues</a:t>
          </a:r>
          <a:endParaRPr lang="el-GR" sz="2200"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rot="5400000">
        <a:off x="4397137" y="1008112"/>
        <a:ext cx="2044211" cy="3024336"/>
      </dsp:txXfrm>
    </dsp:sp>
    <dsp:sp modelId="{2A32A544-A51A-4F3C-AD7E-ED8F4659FA02}">
      <dsp:nvSpPr>
        <dsp:cNvPr id="0" name=""/>
        <dsp:cNvSpPr/>
      </dsp:nvSpPr>
      <dsp:spPr>
        <a:xfrm rot="16200000">
          <a:off x="5096491" y="1498174"/>
          <a:ext cx="5040560" cy="2044211"/>
        </a:xfrm>
        <a:prstGeom prst="flowChartManualOperation">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0" tIns="0" rIns="139700" bIns="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accent2">
                  <a:lumMod val="60000"/>
                  <a:lumOff val="40000"/>
                </a:schemeClr>
              </a:solidFill>
              <a:effectLst>
                <a:outerShdw blurRad="38100" dist="38100" dir="2700000" algn="tl">
                  <a:srgbClr val="000000">
                    <a:alpha val="43137"/>
                  </a:srgbClr>
                </a:outerShdw>
              </a:effectLst>
              <a:latin typeface="Myriad Pro" pitchFamily="34" charset="0"/>
            </a:rPr>
            <a:t>To facilitate the cooperation between local authorities</a:t>
          </a:r>
          <a:endParaRPr lang="el-GR" sz="2200"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rot="5400000">
        <a:off x="6594665" y="1008112"/>
        <a:ext cx="2044211" cy="30243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6FAAB-5AB2-4D28-8F72-CFFBEA47456B}">
      <dsp:nvSpPr>
        <dsp:cNvPr id="0" name=""/>
        <dsp:cNvSpPr/>
      </dsp:nvSpPr>
      <dsp:spPr>
        <a:xfrm>
          <a:off x="1844" y="0"/>
          <a:ext cx="2869701" cy="5328591"/>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2">
                  <a:lumMod val="60000"/>
                  <a:lumOff val="40000"/>
                </a:schemeClr>
              </a:solidFill>
              <a:effectLst>
                <a:outerShdw blurRad="38100" dist="38100" dir="2700000" algn="tl">
                  <a:srgbClr val="000000">
                    <a:alpha val="43137"/>
                  </a:srgbClr>
                </a:outerShdw>
              </a:effectLst>
            </a:rPr>
            <a:t>Contributions of their members</a:t>
          </a:r>
        </a:p>
        <a:p>
          <a:pPr lvl="0" algn="ctr" defTabSz="755650">
            <a:lnSpc>
              <a:spcPct val="90000"/>
            </a:lnSpc>
            <a:spcBef>
              <a:spcPct val="0"/>
            </a:spcBef>
            <a:spcAft>
              <a:spcPct val="35000"/>
            </a:spcAft>
          </a:pPr>
          <a:r>
            <a:rPr lang="en-US" sz="1700" kern="1200" dirty="0" smtClean="0"/>
            <a:t>(% of their regular income from the previous year, according to the decision of the Minister of Interior)</a:t>
          </a:r>
          <a:endParaRPr lang="el-GR" sz="1700" kern="1200" dirty="0">
            <a:latin typeface="Myriad Pro" pitchFamily="34" charset="0"/>
          </a:endParaRPr>
        </a:p>
      </dsp:txBody>
      <dsp:txXfrm>
        <a:off x="1844" y="2131436"/>
        <a:ext cx="2869701" cy="2131436"/>
      </dsp:txXfrm>
    </dsp:sp>
    <dsp:sp modelId="{3FB23C83-07AC-470D-B335-08E37CB46A4C}">
      <dsp:nvSpPr>
        <dsp:cNvPr id="0" name=""/>
        <dsp:cNvSpPr/>
      </dsp:nvSpPr>
      <dsp:spPr>
        <a:xfrm>
          <a:off x="549484" y="148022"/>
          <a:ext cx="1774421" cy="177442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2DD2871-A85E-4D4D-ADE8-5EF1E942DE89}">
      <dsp:nvSpPr>
        <dsp:cNvPr id="0" name=""/>
        <dsp:cNvSpPr/>
      </dsp:nvSpPr>
      <dsp:spPr>
        <a:xfrm>
          <a:off x="2957637" y="0"/>
          <a:ext cx="2869701" cy="5328591"/>
        </a:xfrm>
        <a:prstGeom prst="roundRect">
          <a:avLst>
            <a:gd name="adj" fmla="val 10000"/>
          </a:avLst>
        </a:prstGeom>
        <a:gradFill rotWithShape="0">
          <a:gsLst>
            <a:gs pos="0">
              <a:schemeClr val="accent3">
                <a:hueOff val="-4839731"/>
                <a:satOff val="1619"/>
                <a:lumOff val="-7059"/>
                <a:alphaOff val="0"/>
                <a:shade val="15000"/>
                <a:satMod val="180000"/>
              </a:schemeClr>
            </a:gs>
            <a:gs pos="50000">
              <a:schemeClr val="accent3">
                <a:hueOff val="-4839731"/>
                <a:satOff val="1619"/>
                <a:lumOff val="-7059"/>
                <a:alphaOff val="0"/>
                <a:shade val="45000"/>
                <a:satMod val="170000"/>
              </a:schemeClr>
            </a:gs>
            <a:gs pos="70000">
              <a:schemeClr val="accent3">
                <a:hueOff val="-4839731"/>
                <a:satOff val="1619"/>
                <a:lumOff val="-7059"/>
                <a:alphaOff val="0"/>
                <a:tint val="99000"/>
                <a:shade val="65000"/>
                <a:satMod val="155000"/>
              </a:schemeClr>
            </a:gs>
            <a:gs pos="100000">
              <a:schemeClr val="accent3">
                <a:hueOff val="-4839731"/>
                <a:satOff val="1619"/>
                <a:lumOff val="-705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2">
                  <a:lumMod val="60000"/>
                  <a:lumOff val="40000"/>
                </a:schemeClr>
              </a:solidFill>
              <a:effectLst>
                <a:outerShdw blurRad="38100" dist="38100" dir="2700000" algn="tl">
                  <a:srgbClr val="000000">
                    <a:alpha val="43137"/>
                  </a:srgbClr>
                </a:outerShdw>
              </a:effectLst>
            </a:rPr>
            <a:t>Income from books and other publications</a:t>
          </a:r>
          <a:endParaRPr lang="el-GR" sz="1700"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a:off x="2957637" y="2131436"/>
        <a:ext cx="2869701" cy="2131436"/>
      </dsp:txXfrm>
    </dsp:sp>
    <dsp:sp modelId="{EB64BC45-F623-4064-903A-3442C15F11B1}">
      <dsp:nvSpPr>
        <dsp:cNvPr id="0" name=""/>
        <dsp:cNvSpPr/>
      </dsp:nvSpPr>
      <dsp:spPr>
        <a:xfrm>
          <a:off x="3505277" y="148022"/>
          <a:ext cx="1774421" cy="177442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3745FB6-96CE-45BD-94A0-3520C9AF4063}">
      <dsp:nvSpPr>
        <dsp:cNvPr id="0" name=""/>
        <dsp:cNvSpPr/>
      </dsp:nvSpPr>
      <dsp:spPr>
        <a:xfrm>
          <a:off x="5913429" y="0"/>
          <a:ext cx="2869701" cy="5328591"/>
        </a:xfrm>
        <a:prstGeom prst="roundRect">
          <a:avLst>
            <a:gd name="adj" fmla="val 10000"/>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accent2">
                  <a:lumMod val="60000"/>
                  <a:lumOff val="40000"/>
                </a:schemeClr>
              </a:solidFill>
              <a:effectLst>
                <a:outerShdw blurRad="38100" dist="38100" dir="2700000" algn="tl">
                  <a:srgbClr val="000000">
                    <a:alpha val="43137"/>
                  </a:srgbClr>
                </a:outerShdw>
              </a:effectLst>
            </a:rPr>
            <a:t>Income from all kinds of donations and contributions</a:t>
          </a:r>
          <a:endParaRPr lang="el-GR" sz="1700" kern="1200" dirty="0">
            <a:solidFill>
              <a:schemeClr val="accent2">
                <a:lumMod val="60000"/>
                <a:lumOff val="40000"/>
              </a:schemeClr>
            </a:solidFill>
            <a:effectLst>
              <a:outerShdw blurRad="38100" dist="38100" dir="2700000" algn="tl">
                <a:srgbClr val="000000">
                  <a:alpha val="43137"/>
                </a:srgbClr>
              </a:outerShdw>
            </a:effectLst>
            <a:latin typeface="Myriad Pro" pitchFamily="34" charset="0"/>
          </a:endParaRPr>
        </a:p>
      </dsp:txBody>
      <dsp:txXfrm>
        <a:off x="5913429" y="2131436"/>
        <a:ext cx="2869701" cy="2131436"/>
      </dsp:txXfrm>
    </dsp:sp>
    <dsp:sp modelId="{8F26C0B8-ED69-48B4-BEC1-91C53D2363EB}">
      <dsp:nvSpPr>
        <dsp:cNvPr id="0" name=""/>
        <dsp:cNvSpPr/>
      </dsp:nvSpPr>
      <dsp:spPr>
        <a:xfrm>
          <a:off x="6461070" y="148022"/>
          <a:ext cx="1774421" cy="1774421"/>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1A9AB8F-58C2-4F52-8439-71BBED919C10}">
      <dsp:nvSpPr>
        <dsp:cNvPr id="0" name=""/>
        <dsp:cNvSpPr/>
      </dsp:nvSpPr>
      <dsp:spPr>
        <a:xfrm>
          <a:off x="351399" y="4455294"/>
          <a:ext cx="8082177" cy="799288"/>
        </a:xfrm>
        <a:prstGeom prst="leftRightArrow">
          <a:avLst/>
        </a:prstGeom>
        <a:solidFill>
          <a:schemeClr val="accent3">
            <a:tint val="4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45927-EB7D-4FC2-9388-B17CFC0FC88F}">
      <dsp:nvSpPr>
        <dsp:cNvPr id="0" name=""/>
        <dsp:cNvSpPr/>
      </dsp:nvSpPr>
      <dsp:spPr>
        <a:xfrm>
          <a:off x="0" y="0"/>
          <a:ext cx="9036496" cy="1210611"/>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ts val="600"/>
            </a:spcAft>
          </a:pPr>
          <a:r>
            <a:rPr lang="en-US" sz="1500" b="1" u="sng" strike="noStrike" kern="1200" dirty="0" smtClean="0">
              <a:solidFill>
                <a:schemeClr val="accent2">
                  <a:lumMod val="40000"/>
                  <a:lumOff val="60000"/>
                </a:schemeClr>
              </a:solidFill>
              <a:effectLst/>
              <a:latin typeface="Myriad Pro" pitchFamily="34" charset="0"/>
            </a:rPr>
            <a:t>General Assembly</a:t>
          </a:r>
          <a:endParaRPr lang="el-GR" sz="1500" b="1" u="sng" strike="noStrike" kern="1200" dirty="0" smtClean="0">
            <a:solidFill>
              <a:schemeClr val="accent2">
                <a:lumMod val="40000"/>
                <a:lumOff val="60000"/>
              </a:schemeClr>
            </a:solidFill>
            <a:effectLst/>
            <a:latin typeface="Myriad Pro" pitchFamily="34" charset="0"/>
          </a:endParaRPr>
        </a:p>
        <a:p>
          <a:pPr marL="0" lvl="0" indent="0" algn="l" defTabSz="666750" rtl="0">
            <a:lnSpc>
              <a:spcPct val="90000"/>
            </a:lnSpc>
            <a:spcBef>
              <a:spcPct val="0"/>
            </a:spcBef>
            <a:spcAft>
              <a:spcPts val="600"/>
            </a:spcAft>
            <a:tabLst>
              <a:tab pos="179388" algn="l"/>
            </a:tabLst>
          </a:pPr>
          <a:r>
            <a:rPr lang="el-GR" sz="1500" kern="1200" dirty="0" smtClean="0">
              <a:latin typeface="Myriad Pro" pitchFamily="34" charset="0"/>
              <a:cs typeface="Times New Roman"/>
            </a:rPr>
            <a:t>* </a:t>
          </a:r>
          <a:r>
            <a:rPr lang="en-US" sz="1500" kern="1200" dirty="0" smtClean="0">
              <a:latin typeface="Myriad Pro" pitchFamily="34" charset="0"/>
            </a:rPr>
            <a:t>Consists of representatives of members of municipalities (Mayors, Presidents of Communities and Municipal / Community Councilors), depending on the population</a:t>
          </a:r>
          <a:endParaRPr lang="el-GR" sz="1500" kern="1200" dirty="0" smtClean="0">
            <a:latin typeface="Myriad Pro" pitchFamily="34" charset="0"/>
          </a:endParaRPr>
        </a:p>
        <a:p>
          <a:pPr marL="0" lvl="0" indent="0" algn="l" defTabSz="666750" rtl="0">
            <a:lnSpc>
              <a:spcPct val="90000"/>
            </a:lnSpc>
            <a:spcBef>
              <a:spcPct val="0"/>
            </a:spcBef>
            <a:spcAft>
              <a:spcPts val="600"/>
            </a:spcAft>
          </a:pPr>
          <a:r>
            <a:rPr lang="el-GR" sz="1500" kern="1200" dirty="0" smtClean="0">
              <a:latin typeface="Myriad Pro" pitchFamily="34" charset="0"/>
            </a:rPr>
            <a:t>* </a:t>
          </a:r>
          <a:r>
            <a:rPr lang="en-US" sz="1500" kern="1200" dirty="0" smtClean="0">
              <a:latin typeface="Myriad Pro" pitchFamily="34" charset="0"/>
            </a:rPr>
            <a:t>Its mandate lasts throughout the municipal term </a:t>
          </a:r>
          <a:endParaRPr lang="el-GR" sz="1500" kern="1200" dirty="0">
            <a:latin typeface="Myriad Pro" pitchFamily="34" charset="0"/>
          </a:endParaRPr>
        </a:p>
      </dsp:txBody>
      <dsp:txXfrm>
        <a:off x="1928360" y="0"/>
        <a:ext cx="7108135" cy="1210611"/>
      </dsp:txXfrm>
    </dsp:sp>
    <dsp:sp modelId="{D6B51457-9B56-412B-B04D-898835CCAD93}">
      <dsp:nvSpPr>
        <dsp:cNvPr id="0" name=""/>
        <dsp:cNvSpPr/>
      </dsp:nvSpPr>
      <dsp:spPr>
        <a:xfrm>
          <a:off x="231776" y="121061"/>
          <a:ext cx="1401415" cy="968488"/>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FD30C25-C484-44CD-BA3C-C1D55DC1F25D}">
      <dsp:nvSpPr>
        <dsp:cNvPr id="0" name=""/>
        <dsp:cNvSpPr/>
      </dsp:nvSpPr>
      <dsp:spPr>
        <a:xfrm>
          <a:off x="0" y="1331672"/>
          <a:ext cx="9036496" cy="1210611"/>
        </a:xfrm>
        <a:prstGeom prst="roundRect">
          <a:avLst>
            <a:gd name="adj" fmla="val 10000"/>
          </a:avLst>
        </a:prstGeom>
        <a:gradFill rotWithShape="0">
          <a:gsLst>
            <a:gs pos="0">
              <a:schemeClr val="accent3">
                <a:hueOff val="-2419866"/>
                <a:satOff val="809"/>
                <a:lumOff val="-3530"/>
                <a:alphaOff val="0"/>
                <a:shade val="15000"/>
                <a:satMod val="180000"/>
              </a:schemeClr>
            </a:gs>
            <a:gs pos="50000">
              <a:schemeClr val="accent3">
                <a:hueOff val="-2419866"/>
                <a:satOff val="809"/>
                <a:lumOff val="-3530"/>
                <a:alphaOff val="0"/>
                <a:shade val="45000"/>
                <a:satMod val="170000"/>
              </a:schemeClr>
            </a:gs>
            <a:gs pos="70000">
              <a:schemeClr val="accent3">
                <a:hueOff val="-2419866"/>
                <a:satOff val="809"/>
                <a:lumOff val="-3530"/>
                <a:alphaOff val="0"/>
                <a:tint val="99000"/>
                <a:shade val="65000"/>
                <a:satMod val="155000"/>
              </a:schemeClr>
            </a:gs>
            <a:gs pos="100000">
              <a:schemeClr val="accent3">
                <a:hueOff val="-2419866"/>
                <a:satOff val="809"/>
                <a:lumOff val="-353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80000"/>
            </a:lnSpc>
            <a:spcBef>
              <a:spcPct val="0"/>
            </a:spcBef>
            <a:spcAft>
              <a:spcPts val="600"/>
            </a:spcAft>
          </a:pPr>
          <a:r>
            <a:rPr lang="en-US" sz="1500" b="1" u="sng" kern="1200" dirty="0" smtClean="0">
              <a:solidFill>
                <a:schemeClr val="accent2">
                  <a:lumMod val="40000"/>
                  <a:lumOff val="60000"/>
                </a:schemeClr>
              </a:solidFill>
              <a:latin typeface="Myriad Pro" pitchFamily="34" charset="0"/>
            </a:rPr>
            <a:t>Administrative Board</a:t>
          </a:r>
          <a:endParaRPr lang="el-GR" sz="1500" b="1" u="sng" kern="1200" dirty="0" smtClean="0">
            <a:solidFill>
              <a:schemeClr val="accent2">
                <a:lumMod val="40000"/>
                <a:lumOff val="60000"/>
              </a:schemeClr>
            </a:solidFill>
            <a:latin typeface="Myriad Pro" pitchFamily="34" charset="0"/>
          </a:endParaRPr>
        </a:p>
        <a:p>
          <a:pPr lvl="0" algn="l" defTabSz="666750" rtl="0">
            <a:lnSpc>
              <a:spcPct val="80000"/>
            </a:lnSpc>
            <a:spcBef>
              <a:spcPct val="0"/>
            </a:spcBef>
            <a:spcAft>
              <a:spcPts val="600"/>
            </a:spcAft>
          </a:pPr>
          <a:r>
            <a:rPr lang="el-GR" sz="1500" kern="1200" dirty="0" smtClean="0">
              <a:latin typeface="Myriad Pro" pitchFamily="34" charset="0"/>
              <a:cs typeface="Times New Roman"/>
            </a:rPr>
            <a:t>*</a:t>
          </a:r>
          <a:r>
            <a:rPr lang="en-US" sz="1500" kern="1200" dirty="0" smtClean="0">
              <a:latin typeface="Myriad Pro" pitchFamily="34" charset="0"/>
              <a:cs typeface="Times New Roman"/>
            </a:rPr>
            <a:t> Consists of Mayors, Presidents of Communities and Municipal / Community Councilors, depending on the number of members of the General Assembly of the Local Unions </a:t>
          </a:r>
          <a:endParaRPr lang="el-GR" sz="1500" kern="1200" dirty="0" smtClean="0">
            <a:latin typeface="Myriad Pro" pitchFamily="34" charset="0"/>
            <a:cs typeface="Times New Roman"/>
          </a:endParaRPr>
        </a:p>
        <a:p>
          <a:pPr lvl="0" algn="l" defTabSz="666750" rtl="0">
            <a:lnSpc>
              <a:spcPct val="80000"/>
            </a:lnSpc>
            <a:spcBef>
              <a:spcPct val="0"/>
            </a:spcBef>
            <a:spcAft>
              <a:spcPts val="600"/>
            </a:spcAft>
          </a:pPr>
          <a:r>
            <a:rPr lang="el-GR" sz="1500" kern="1200" dirty="0" smtClean="0">
              <a:latin typeface="Myriad Pro" pitchFamily="34" charset="0"/>
              <a:cs typeface="Times New Roman"/>
            </a:rPr>
            <a:t>* </a:t>
          </a:r>
          <a:r>
            <a:rPr lang="en-US" sz="1500" kern="1200" dirty="0" smtClean="0">
              <a:latin typeface="Myriad Pro" pitchFamily="34" charset="0"/>
              <a:cs typeface="Times New Roman"/>
            </a:rPr>
            <a:t>Its mandate lasts throughout the municipal term and ends with the installation of the new Administrative Board</a:t>
          </a:r>
          <a:endParaRPr lang="el-GR" sz="1500" kern="1200" dirty="0">
            <a:latin typeface="Myriad Pro" pitchFamily="34" charset="0"/>
            <a:cs typeface="Times New Roman"/>
          </a:endParaRPr>
        </a:p>
      </dsp:txBody>
      <dsp:txXfrm>
        <a:off x="1928360" y="1331672"/>
        <a:ext cx="7108135" cy="1210611"/>
      </dsp:txXfrm>
    </dsp:sp>
    <dsp:sp modelId="{CFE4B2D2-8CDD-443C-B375-B440EA0E09A7}">
      <dsp:nvSpPr>
        <dsp:cNvPr id="0" name=""/>
        <dsp:cNvSpPr/>
      </dsp:nvSpPr>
      <dsp:spPr>
        <a:xfrm>
          <a:off x="231776" y="1452733"/>
          <a:ext cx="1401415" cy="968488"/>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C0EA131-11FA-468B-B9F9-35F040FA6E52}">
      <dsp:nvSpPr>
        <dsp:cNvPr id="0" name=""/>
        <dsp:cNvSpPr/>
      </dsp:nvSpPr>
      <dsp:spPr>
        <a:xfrm>
          <a:off x="0" y="2664300"/>
          <a:ext cx="9036496" cy="1210611"/>
        </a:xfrm>
        <a:prstGeom prst="roundRect">
          <a:avLst>
            <a:gd name="adj" fmla="val 10000"/>
          </a:avLst>
        </a:prstGeom>
        <a:gradFill rotWithShape="0">
          <a:gsLst>
            <a:gs pos="0">
              <a:schemeClr val="accent3">
                <a:hueOff val="-4839731"/>
                <a:satOff val="1619"/>
                <a:lumOff val="-7059"/>
                <a:alphaOff val="0"/>
                <a:shade val="15000"/>
                <a:satMod val="180000"/>
              </a:schemeClr>
            </a:gs>
            <a:gs pos="50000">
              <a:schemeClr val="accent3">
                <a:hueOff val="-4839731"/>
                <a:satOff val="1619"/>
                <a:lumOff val="-7059"/>
                <a:alphaOff val="0"/>
                <a:shade val="45000"/>
                <a:satMod val="170000"/>
              </a:schemeClr>
            </a:gs>
            <a:gs pos="70000">
              <a:schemeClr val="accent3">
                <a:hueOff val="-4839731"/>
                <a:satOff val="1619"/>
                <a:lumOff val="-7059"/>
                <a:alphaOff val="0"/>
                <a:tint val="99000"/>
                <a:shade val="65000"/>
                <a:satMod val="155000"/>
              </a:schemeClr>
            </a:gs>
            <a:gs pos="100000">
              <a:schemeClr val="accent3">
                <a:hueOff val="-4839731"/>
                <a:satOff val="1619"/>
                <a:lumOff val="-705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endParaRPr lang="el-GR" sz="1500" kern="1200" dirty="0" smtClean="0">
            <a:latin typeface="Myriad Pro" pitchFamily="34" charset="0"/>
          </a:endParaRPr>
        </a:p>
        <a:p>
          <a:pPr lvl="0" algn="l" defTabSz="666750" rtl="0">
            <a:lnSpc>
              <a:spcPct val="80000"/>
            </a:lnSpc>
            <a:spcBef>
              <a:spcPct val="0"/>
            </a:spcBef>
            <a:spcAft>
              <a:spcPts val="600"/>
            </a:spcAft>
          </a:pPr>
          <a:r>
            <a:rPr lang="en-US" sz="1500" b="1" u="sng" kern="1200" dirty="0" smtClean="0">
              <a:solidFill>
                <a:schemeClr val="accent2">
                  <a:lumMod val="40000"/>
                  <a:lumOff val="60000"/>
                </a:schemeClr>
              </a:solidFill>
              <a:latin typeface="Myriad Pro" pitchFamily="34" charset="0"/>
            </a:rPr>
            <a:t>Executive Committee </a:t>
          </a:r>
          <a:endParaRPr lang="el-GR" sz="1500" b="1" u="sng" kern="1200" dirty="0" smtClean="0">
            <a:solidFill>
              <a:schemeClr val="accent2">
                <a:lumMod val="40000"/>
                <a:lumOff val="60000"/>
              </a:schemeClr>
            </a:solidFill>
            <a:latin typeface="Myriad Pro" pitchFamily="34" charset="0"/>
          </a:endParaRPr>
        </a:p>
        <a:p>
          <a:pPr lvl="0" algn="l" defTabSz="666750" rtl="0">
            <a:lnSpc>
              <a:spcPct val="90000"/>
            </a:lnSpc>
            <a:spcBef>
              <a:spcPct val="0"/>
            </a:spcBef>
            <a:spcAft>
              <a:spcPct val="35000"/>
            </a:spcAft>
          </a:pPr>
          <a:r>
            <a:rPr lang="el-GR" sz="1500" kern="1200" dirty="0" smtClean="0">
              <a:latin typeface="Myriad Pro" pitchFamily="34" charset="0"/>
              <a:cs typeface="Times New Roman"/>
            </a:rPr>
            <a:t>*</a:t>
          </a:r>
          <a:r>
            <a:rPr lang="en-US" sz="1500" kern="1200" dirty="0" smtClean="0">
              <a:latin typeface="Myriad Pro" pitchFamily="34" charset="0"/>
              <a:cs typeface="Times New Roman"/>
            </a:rPr>
            <a:t> Composed </a:t>
          </a:r>
          <a:r>
            <a:rPr lang="en-US" sz="1500" kern="1200" dirty="0" smtClean="0">
              <a:latin typeface="Myriad Pro" pitchFamily="34" charset="0"/>
            </a:rPr>
            <a:t>of five members (President, Vice President, Secretary and two Board members)</a:t>
          </a:r>
          <a:endParaRPr lang="el-GR" sz="1500" kern="1200" dirty="0" smtClean="0">
            <a:latin typeface="Myriad Pro" pitchFamily="34" charset="0"/>
          </a:endParaRPr>
        </a:p>
        <a:p>
          <a:pPr lvl="0" algn="l" defTabSz="666750" rtl="0">
            <a:lnSpc>
              <a:spcPct val="90000"/>
            </a:lnSpc>
            <a:spcBef>
              <a:spcPct val="0"/>
            </a:spcBef>
            <a:spcAft>
              <a:spcPct val="35000"/>
            </a:spcAft>
          </a:pPr>
          <a:r>
            <a:rPr lang="el-GR" sz="1500" kern="1200" dirty="0" smtClean="0">
              <a:latin typeface="Myriad Pro" pitchFamily="34" charset="0"/>
              <a:cs typeface="Times New Roman"/>
            </a:rPr>
            <a:t>* </a:t>
          </a:r>
          <a:r>
            <a:rPr lang="en-US" sz="1500" kern="1200" dirty="0" smtClean="0">
              <a:latin typeface="Myriad Pro" pitchFamily="34" charset="0"/>
              <a:cs typeface="Times New Roman"/>
            </a:rPr>
            <a:t>Its mandate lasts throughout the municipal term</a:t>
          </a:r>
          <a:endParaRPr lang="el-GR" sz="1500" kern="1200" dirty="0" smtClean="0">
            <a:latin typeface="Myriad Pro" pitchFamily="34" charset="0"/>
            <a:cs typeface="Times New Roman"/>
          </a:endParaRPr>
        </a:p>
        <a:p>
          <a:pPr lvl="0" algn="l" defTabSz="666750" rtl="0">
            <a:lnSpc>
              <a:spcPct val="90000"/>
            </a:lnSpc>
            <a:spcBef>
              <a:spcPct val="0"/>
            </a:spcBef>
            <a:spcAft>
              <a:spcPct val="35000"/>
            </a:spcAft>
          </a:pPr>
          <a:endParaRPr lang="el-GR" sz="1500" kern="1200" dirty="0">
            <a:latin typeface="Myriad Pro" pitchFamily="34" charset="0"/>
          </a:endParaRPr>
        </a:p>
      </dsp:txBody>
      <dsp:txXfrm>
        <a:off x="1928360" y="2664300"/>
        <a:ext cx="7108135" cy="1210611"/>
      </dsp:txXfrm>
    </dsp:sp>
    <dsp:sp modelId="{061B6299-7DF3-4A92-8C10-54F9CF3A7112}">
      <dsp:nvSpPr>
        <dsp:cNvPr id="0" name=""/>
        <dsp:cNvSpPr/>
      </dsp:nvSpPr>
      <dsp:spPr>
        <a:xfrm>
          <a:off x="216025" y="2784405"/>
          <a:ext cx="1473364" cy="968488"/>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AD082B0-37B4-4D27-BD93-318B8E4522F6}">
      <dsp:nvSpPr>
        <dsp:cNvPr id="0" name=""/>
        <dsp:cNvSpPr/>
      </dsp:nvSpPr>
      <dsp:spPr>
        <a:xfrm>
          <a:off x="0" y="3995016"/>
          <a:ext cx="9036496" cy="906796"/>
        </a:xfrm>
        <a:prstGeom prst="roundRect">
          <a:avLst>
            <a:gd name="adj" fmla="val 10000"/>
          </a:avLst>
        </a:prstGeom>
        <a:gradFill rotWithShape="0">
          <a:gsLst>
            <a:gs pos="0">
              <a:schemeClr val="accent3">
                <a:hueOff val="-7259597"/>
                <a:satOff val="2428"/>
                <a:lumOff val="-10589"/>
                <a:alphaOff val="0"/>
                <a:shade val="15000"/>
                <a:satMod val="180000"/>
              </a:schemeClr>
            </a:gs>
            <a:gs pos="50000">
              <a:schemeClr val="accent3">
                <a:hueOff val="-7259597"/>
                <a:satOff val="2428"/>
                <a:lumOff val="-10589"/>
                <a:alphaOff val="0"/>
                <a:shade val="45000"/>
                <a:satMod val="170000"/>
              </a:schemeClr>
            </a:gs>
            <a:gs pos="70000">
              <a:schemeClr val="accent3">
                <a:hueOff val="-7259597"/>
                <a:satOff val="2428"/>
                <a:lumOff val="-10589"/>
                <a:alphaOff val="0"/>
                <a:tint val="99000"/>
                <a:shade val="65000"/>
                <a:satMod val="155000"/>
              </a:schemeClr>
            </a:gs>
            <a:gs pos="100000">
              <a:schemeClr val="accent3">
                <a:hueOff val="-7259597"/>
                <a:satOff val="2428"/>
                <a:lumOff val="-1058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80000"/>
            </a:lnSpc>
            <a:spcBef>
              <a:spcPct val="0"/>
            </a:spcBef>
            <a:spcAft>
              <a:spcPts val="550"/>
            </a:spcAft>
          </a:pPr>
          <a:r>
            <a:rPr lang="en-US" sz="1500" b="1" u="sng" kern="1200" dirty="0" smtClean="0">
              <a:solidFill>
                <a:schemeClr val="accent2">
                  <a:lumMod val="40000"/>
                  <a:lumOff val="60000"/>
                </a:schemeClr>
              </a:solidFill>
              <a:latin typeface="Myriad Pro" pitchFamily="34" charset="0"/>
            </a:rPr>
            <a:t>President</a:t>
          </a:r>
          <a:endParaRPr lang="el-GR" sz="1500" b="1" u="sng" kern="1200" dirty="0" smtClean="0">
            <a:solidFill>
              <a:schemeClr val="accent2">
                <a:lumMod val="40000"/>
                <a:lumOff val="60000"/>
              </a:schemeClr>
            </a:solidFill>
            <a:latin typeface="Myriad Pro" pitchFamily="34" charset="0"/>
          </a:endParaRPr>
        </a:p>
        <a:p>
          <a:pPr lvl="0" algn="l" defTabSz="666750" rtl="0">
            <a:lnSpc>
              <a:spcPct val="90000"/>
            </a:lnSpc>
            <a:spcBef>
              <a:spcPct val="0"/>
            </a:spcBef>
            <a:spcAft>
              <a:spcPts val="550"/>
            </a:spcAft>
          </a:pPr>
          <a:r>
            <a:rPr lang="el-GR" sz="1500" kern="1200" dirty="0" smtClean="0">
              <a:latin typeface="Myriad Pro" pitchFamily="34" charset="0"/>
              <a:cs typeface="Times New Roman"/>
            </a:rPr>
            <a:t>* </a:t>
          </a:r>
          <a:r>
            <a:rPr lang="en-US" sz="1500" kern="1200" dirty="0" smtClean="0">
              <a:latin typeface="Myriad Pro" pitchFamily="34" charset="0"/>
            </a:rPr>
            <a:t>He is the Chairman of the Board. </a:t>
          </a:r>
          <a:r>
            <a:rPr lang="en-US" sz="1500" kern="1200" dirty="0" smtClean="0">
              <a:latin typeface="Myriad Pro" pitchFamily="34" charset="0"/>
              <a:cs typeface="Times New Roman"/>
            </a:rPr>
            <a:t>His mandate lasts throughout the municipal term  and until the installation of the new President</a:t>
          </a:r>
          <a:endParaRPr lang="el-GR" sz="1500" kern="1200" dirty="0">
            <a:latin typeface="Myriad Pro" pitchFamily="34" charset="0"/>
            <a:cs typeface="Times New Roman"/>
          </a:endParaRPr>
        </a:p>
      </dsp:txBody>
      <dsp:txXfrm>
        <a:off x="1928360" y="3995016"/>
        <a:ext cx="7108135" cy="906796"/>
      </dsp:txXfrm>
    </dsp:sp>
    <dsp:sp modelId="{539D4D7A-7FB6-4809-BC7F-934A9F482B1B}">
      <dsp:nvSpPr>
        <dsp:cNvPr id="0" name=""/>
        <dsp:cNvSpPr/>
      </dsp:nvSpPr>
      <dsp:spPr>
        <a:xfrm>
          <a:off x="216025" y="4104455"/>
          <a:ext cx="1432917" cy="687917"/>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FA803CE-0784-455B-A143-90B95FC58157}">
      <dsp:nvSpPr>
        <dsp:cNvPr id="0" name=""/>
        <dsp:cNvSpPr/>
      </dsp:nvSpPr>
      <dsp:spPr>
        <a:xfrm>
          <a:off x="0" y="5022873"/>
          <a:ext cx="9036496" cy="1210611"/>
        </a:xfrm>
        <a:prstGeom prst="roundRect">
          <a:avLst>
            <a:gd name="adj" fmla="val 10000"/>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80000"/>
            </a:lnSpc>
            <a:spcBef>
              <a:spcPct val="0"/>
            </a:spcBef>
            <a:spcAft>
              <a:spcPts val="300"/>
            </a:spcAft>
          </a:pPr>
          <a:r>
            <a:rPr lang="en-US" sz="1400" b="1" u="sng" kern="1200" dirty="0" smtClean="0">
              <a:solidFill>
                <a:schemeClr val="accent2">
                  <a:lumMod val="40000"/>
                  <a:lumOff val="60000"/>
                </a:schemeClr>
              </a:solidFill>
              <a:latin typeface="Myriad Pro" pitchFamily="34" charset="0"/>
            </a:rPr>
            <a:t>Supervisory Council</a:t>
          </a:r>
          <a:endParaRPr lang="el-GR" sz="1400" b="1" u="sng" kern="1200" dirty="0" smtClean="0">
            <a:solidFill>
              <a:schemeClr val="accent2">
                <a:lumMod val="40000"/>
                <a:lumOff val="60000"/>
              </a:schemeClr>
            </a:solidFill>
            <a:latin typeface="Myriad Pro" pitchFamily="34" charset="0"/>
          </a:endParaRPr>
        </a:p>
        <a:p>
          <a:pPr lvl="0" algn="l" defTabSz="622300" rtl="0">
            <a:lnSpc>
              <a:spcPct val="80000"/>
            </a:lnSpc>
            <a:spcBef>
              <a:spcPct val="0"/>
            </a:spcBef>
            <a:spcAft>
              <a:spcPts val="300"/>
            </a:spcAft>
          </a:pPr>
          <a:r>
            <a:rPr lang="el-GR" sz="1400" kern="1200" dirty="0" smtClean="0">
              <a:latin typeface="Myriad Pro" pitchFamily="34" charset="0"/>
              <a:cs typeface="Times New Roman"/>
            </a:rPr>
            <a:t>* </a:t>
          </a:r>
          <a:r>
            <a:rPr lang="en-US" sz="1400" kern="1200" dirty="0" smtClean="0">
              <a:latin typeface="Myriad Pro" pitchFamily="34" charset="0"/>
              <a:cs typeface="Times New Roman"/>
            </a:rPr>
            <a:t>Composed of members of the General Assembly (depending on the number of members of the General Assembly of each Local Association)</a:t>
          </a:r>
          <a:endParaRPr lang="el-GR" sz="1400" kern="1200" dirty="0" smtClean="0">
            <a:latin typeface="Myriad Pro" pitchFamily="34" charset="0"/>
            <a:cs typeface="Times New Roman"/>
          </a:endParaRPr>
        </a:p>
        <a:p>
          <a:pPr lvl="0" algn="l" defTabSz="622300" rtl="0">
            <a:lnSpc>
              <a:spcPct val="80000"/>
            </a:lnSpc>
            <a:spcBef>
              <a:spcPct val="0"/>
            </a:spcBef>
            <a:spcAft>
              <a:spcPts val="300"/>
            </a:spcAft>
          </a:pPr>
          <a:r>
            <a:rPr lang="el-GR" sz="1400" kern="1200" dirty="0" smtClean="0">
              <a:latin typeface="Myriad Pro" pitchFamily="34" charset="0"/>
              <a:cs typeface="Times New Roman"/>
            </a:rPr>
            <a:t>* </a:t>
          </a:r>
          <a:r>
            <a:rPr lang="en-US" sz="1400" kern="1200" dirty="0" smtClean="0">
              <a:latin typeface="Myriad Pro" pitchFamily="34" charset="0"/>
              <a:cs typeface="Times New Roman"/>
            </a:rPr>
            <a:t>Its </a:t>
          </a:r>
          <a:r>
            <a:rPr lang="en-US" sz="1500" kern="1200" dirty="0" smtClean="0">
              <a:latin typeface="Myriad Pro" pitchFamily="34" charset="0"/>
              <a:cs typeface="Times New Roman"/>
            </a:rPr>
            <a:t>mandate lasts throughout the municipal term</a:t>
          </a:r>
          <a:endParaRPr lang="el-GR" sz="1500" kern="1200" dirty="0" smtClean="0">
            <a:latin typeface="Myriad Pro" pitchFamily="34" charset="0"/>
            <a:cs typeface="Times New Roman"/>
          </a:endParaRPr>
        </a:p>
        <a:p>
          <a:pPr lvl="0" algn="l" defTabSz="622300" rtl="0">
            <a:lnSpc>
              <a:spcPct val="80000"/>
            </a:lnSpc>
            <a:spcBef>
              <a:spcPct val="0"/>
            </a:spcBef>
            <a:spcAft>
              <a:spcPts val="300"/>
            </a:spcAft>
          </a:pPr>
          <a:r>
            <a:rPr lang="el-GR" sz="1500" kern="1200" dirty="0" smtClean="0">
              <a:latin typeface="Myriad Pro" pitchFamily="34" charset="0"/>
              <a:cs typeface="Times New Roman"/>
            </a:rPr>
            <a:t>* </a:t>
          </a:r>
          <a:r>
            <a:rPr lang="en-US" sz="1500" kern="1200" dirty="0" smtClean="0">
              <a:latin typeface="Myriad Pro" pitchFamily="34" charset="0"/>
              <a:cs typeface="Times New Roman"/>
            </a:rPr>
            <a:t>Membership to  both the Administrative and Supervisory Board are not compatible for the same person</a:t>
          </a:r>
          <a:endParaRPr lang="el-GR" sz="1500" kern="1200" dirty="0">
            <a:latin typeface="Myriad Pro" pitchFamily="34" charset="0"/>
            <a:cs typeface="Times New Roman"/>
          </a:endParaRPr>
        </a:p>
      </dsp:txBody>
      <dsp:txXfrm>
        <a:off x="1928360" y="5022873"/>
        <a:ext cx="7108135" cy="1210611"/>
      </dsp:txXfrm>
    </dsp:sp>
    <dsp:sp modelId="{CF6A4F0F-0811-4729-AF79-31D2CAD91CF3}">
      <dsp:nvSpPr>
        <dsp:cNvPr id="0" name=""/>
        <dsp:cNvSpPr/>
      </dsp:nvSpPr>
      <dsp:spPr>
        <a:xfrm>
          <a:off x="231776" y="5143934"/>
          <a:ext cx="1401415" cy="968488"/>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61A0D-C8F6-4A10-AFA0-F404FF052787}">
      <dsp:nvSpPr>
        <dsp:cNvPr id="0" name=""/>
        <dsp:cNvSpPr/>
      </dsp:nvSpPr>
      <dsp:spPr>
        <a:xfrm>
          <a:off x="199050" y="821"/>
          <a:ext cx="3467712" cy="1885463"/>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ts val="600"/>
            </a:spcAft>
          </a:pPr>
          <a:r>
            <a:rPr lang="en-US" sz="1400" b="1" u="sng" kern="1200" dirty="0" smtClean="0">
              <a:solidFill>
                <a:schemeClr val="accent2">
                  <a:lumMod val="40000"/>
                  <a:lumOff val="60000"/>
                </a:schemeClr>
              </a:solidFill>
              <a:latin typeface="Myriad Pro" pitchFamily="34" charset="0"/>
            </a:rPr>
            <a:t>General Assembly</a:t>
          </a:r>
          <a:endParaRPr lang="el-GR" sz="1400" b="1" u="sng" kern="1200" dirty="0">
            <a:solidFill>
              <a:schemeClr val="accent2">
                <a:lumMod val="40000"/>
                <a:lumOff val="60000"/>
              </a:schemeClr>
            </a:solidFill>
            <a:latin typeface="Myriad Pro" pitchFamily="34" charset="0"/>
          </a:endParaRPr>
        </a:p>
        <a:p>
          <a:pPr marL="0" lvl="1" indent="-114300" algn="l" defTabSz="622300">
            <a:lnSpc>
              <a:spcPct val="90000"/>
            </a:lnSpc>
            <a:spcBef>
              <a:spcPct val="0"/>
            </a:spcBef>
            <a:spcAft>
              <a:spcPts val="600"/>
            </a:spcAft>
            <a:buChar char="••"/>
          </a:pPr>
          <a:r>
            <a:rPr lang="en-US" sz="1400" kern="1200" dirty="0" smtClean="0">
              <a:latin typeface="Myriad Pro" pitchFamily="34" charset="0"/>
            </a:rPr>
            <a:t>Consists of the representatives of all Local Unions (Total of 500 members)</a:t>
          </a:r>
          <a:r>
            <a:rPr lang="el-GR" sz="1400" kern="1200" dirty="0" smtClean="0">
              <a:latin typeface="Myriad Pro" pitchFamily="34" charset="0"/>
            </a:rPr>
            <a:t> </a:t>
          </a:r>
          <a:endParaRPr lang="el-GR" sz="1400" kern="1200" dirty="0">
            <a:latin typeface="Myriad Pro" pitchFamily="34" charset="0"/>
          </a:endParaRPr>
        </a:p>
        <a:p>
          <a:pPr marL="0" lvl="1" indent="-114300" algn="l" defTabSz="622300">
            <a:lnSpc>
              <a:spcPct val="90000"/>
            </a:lnSpc>
            <a:spcBef>
              <a:spcPct val="0"/>
            </a:spcBef>
            <a:spcAft>
              <a:spcPts val="600"/>
            </a:spcAft>
            <a:buChar char="••"/>
          </a:pPr>
          <a:endParaRPr lang="el-GR" sz="1400" kern="1200" dirty="0">
            <a:latin typeface="Myriad Pro" pitchFamily="34" charset="0"/>
          </a:endParaRPr>
        </a:p>
        <a:p>
          <a:pPr marL="114300" lvl="1" indent="-114300" algn="l" defTabSz="622300">
            <a:lnSpc>
              <a:spcPct val="90000"/>
            </a:lnSpc>
            <a:spcBef>
              <a:spcPct val="0"/>
            </a:spcBef>
            <a:spcAft>
              <a:spcPts val="600"/>
            </a:spcAft>
            <a:buChar char="••"/>
          </a:pPr>
          <a:r>
            <a:rPr lang="en-US" sz="1400" kern="1200" dirty="0" smtClean="0">
              <a:latin typeface="Myriad Pro" pitchFamily="34" charset="0"/>
            </a:rPr>
            <a:t>Its mandate lasts throughout the municipal   term and ends with the election of the new representatives</a:t>
          </a:r>
          <a:endParaRPr lang="el-GR" sz="1400" kern="1200" dirty="0">
            <a:latin typeface="Myriad Pro" pitchFamily="34" charset="0"/>
          </a:endParaRPr>
        </a:p>
      </dsp:txBody>
      <dsp:txXfrm>
        <a:off x="199050" y="821"/>
        <a:ext cx="3467712" cy="1885463"/>
      </dsp:txXfrm>
    </dsp:sp>
    <dsp:sp modelId="{EA9685FE-FC3A-4DD8-99C6-5E98107B37E7}">
      <dsp:nvSpPr>
        <dsp:cNvPr id="0" name=""/>
        <dsp:cNvSpPr/>
      </dsp:nvSpPr>
      <dsp:spPr>
        <a:xfrm>
          <a:off x="4168737" y="821"/>
          <a:ext cx="3824159" cy="1885463"/>
        </a:xfrm>
        <a:prstGeom prst="rect">
          <a:avLst/>
        </a:prstGeom>
        <a:gradFill rotWithShape="0">
          <a:gsLst>
            <a:gs pos="0">
              <a:schemeClr val="accent3">
                <a:hueOff val="-2419866"/>
                <a:satOff val="809"/>
                <a:lumOff val="-3530"/>
                <a:alphaOff val="0"/>
                <a:shade val="15000"/>
                <a:satMod val="180000"/>
              </a:schemeClr>
            </a:gs>
            <a:gs pos="50000">
              <a:schemeClr val="accent3">
                <a:hueOff val="-2419866"/>
                <a:satOff val="809"/>
                <a:lumOff val="-3530"/>
                <a:alphaOff val="0"/>
                <a:shade val="45000"/>
                <a:satMod val="170000"/>
              </a:schemeClr>
            </a:gs>
            <a:gs pos="70000">
              <a:schemeClr val="accent3">
                <a:hueOff val="-2419866"/>
                <a:satOff val="809"/>
                <a:lumOff val="-3530"/>
                <a:alphaOff val="0"/>
                <a:tint val="99000"/>
                <a:shade val="65000"/>
                <a:satMod val="155000"/>
              </a:schemeClr>
            </a:gs>
            <a:gs pos="100000">
              <a:schemeClr val="accent3">
                <a:hueOff val="-2419866"/>
                <a:satOff val="809"/>
                <a:lumOff val="-353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100000"/>
            </a:lnSpc>
            <a:spcBef>
              <a:spcPct val="0"/>
            </a:spcBef>
            <a:spcAft>
              <a:spcPts val="200"/>
            </a:spcAft>
          </a:pPr>
          <a:r>
            <a:rPr lang="en-US" sz="1400" b="1" u="sng" kern="1200" dirty="0" smtClean="0">
              <a:solidFill>
                <a:schemeClr val="accent2">
                  <a:lumMod val="40000"/>
                  <a:lumOff val="60000"/>
                </a:schemeClr>
              </a:solidFill>
              <a:latin typeface="Myriad Pro" pitchFamily="34" charset="0"/>
            </a:rPr>
            <a:t>Administrative Board</a:t>
          </a:r>
          <a:endParaRPr lang="el-GR" sz="1400" b="1" u="sng" kern="1200" dirty="0">
            <a:solidFill>
              <a:schemeClr val="accent2">
                <a:lumMod val="40000"/>
                <a:lumOff val="60000"/>
              </a:schemeClr>
            </a:solidFill>
            <a:latin typeface="Myriad Pro" pitchFamily="34" charset="0"/>
          </a:endParaRPr>
        </a:p>
        <a:p>
          <a:pPr marL="114300" lvl="1" indent="-114300" algn="l" defTabSz="622300">
            <a:lnSpc>
              <a:spcPct val="100000"/>
            </a:lnSpc>
            <a:spcBef>
              <a:spcPct val="0"/>
            </a:spcBef>
            <a:spcAft>
              <a:spcPts val="200"/>
            </a:spcAft>
            <a:buChar char="••"/>
          </a:pPr>
          <a:r>
            <a:rPr lang="en-US" sz="1400" kern="1200" dirty="0" smtClean="0">
              <a:latin typeface="Myriad Pro" pitchFamily="34" charset="0"/>
            </a:rPr>
            <a:t>Consists of </a:t>
          </a:r>
          <a:r>
            <a:rPr lang="el-GR" sz="1400" kern="1200" dirty="0" smtClean="0">
              <a:latin typeface="Myriad Pro" pitchFamily="34" charset="0"/>
            </a:rPr>
            <a:t>31</a:t>
          </a:r>
          <a:r>
            <a:rPr lang="en-US" sz="1400" kern="1200" dirty="0" smtClean="0">
              <a:latin typeface="Myriad Pro" pitchFamily="34" charset="0"/>
            </a:rPr>
            <a:t> members </a:t>
          </a:r>
          <a:r>
            <a:rPr lang="el-GR" sz="1400" kern="1200" dirty="0" smtClean="0">
              <a:latin typeface="Myriad Pro" pitchFamily="34" charset="0"/>
            </a:rPr>
            <a:t>(19 </a:t>
          </a:r>
          <a:r>
            <a:rPr lang="en-US" sz="1400" kern="1200" dirty="0" smtClean="0">
              <a:latin typeface="Myriad Pro" pitchFamily="34" charset="0"/>
            </a:rPr>
            <a:t>Mayors and</a:t>
          </a:r>
          <a:r>
            <a:rPr lang="el-GR" sz="1400" kern="1200" dirty="0" smtClean="0">
              <a:latin typeface="Myriad Pro" pitchFamily="34" charset="0"/>
            </a:rPr>
            <a:t> και 12 </a:t>
          </a:r>
          <a:r>
            <a:rPr lang="en-US" sz="1400" kern="1200" dirty="0" smtClean="0">
              <a:latin typeface="Myriad Pro" pitchFamily="34" charset="0"/>
            </a:rPr>
            <a:t>Municipal Councilors</a:t>
          </a:r>
          <a:r>
            <a:rPr lang="el-GR" sz="1400" kern="1200" dirty="0" smtClean="0">
              <a:latin typeface="Myriad Pro" pitchFamily="34" charset="0"/>
            </a:rPr>
            <a:t>)</a:t>
          </a:r>
          <a:endParaRPr lang="el-GR" sz="1400" kern="1200" dirty="0">
            <a:latin typeface="Myriad Pro" pitchFamily="34" charset="0"/>
          </a:endParaRPr>
        </a:p>
        <a:p>
          <a:pPr marL="114300" lvl="1" indent="-114300" algn="l" defTabSz="622300">
            <a:lnSpc>
              <a:spcPct val="100000"/>
            </a:lnSpc>
            <a:spcBef>
              <a:spcPct val="0"/>
            </a:spcBef>
            <a:spcAft>
              <a:spcPts val="200"/>
            </a:spcAft>
            <a:buChar char="••"/>
          </a:pPr>
          <a:r>
            <a:rPr lang="en-US" sz="1400" kern="1200" dirty="0" smtClean="0">
              <a:latin typeface="Myriad Pro" pitchFamily="34" charset="0"/>
            </a:rPr>
            <a:t>Athens Mayor sits on the Board and is included in the total number of Mayors-members</a:t>
          </a:r>
          <a:endParaRPr lang="el-GR" sz="1400" kern="1200" dirty="0">
            <a:latin typeface="Myriad Pro" pitchFamily="34" charset="0"/>
          </a:endParaRPr>
        </a:p>
        <a:p>
          <a:pPr marL="114300" lvl="1" indent="-114300" algn="l" defTabSz="622300">
            <a:lnSpc>
              <a:spcPct val="100000"/>
            </a:lnSpc>
            <a:spcBef>
              <a:spcPct val="0"/>
            </a:spcBef>
            <a:spcAft>
              <a:spcPts val="200"/>
            </a:spcAft>
            <a:buChar char="••"/>
          </a:pPr>
          <a:r>
            <a:rPr lang="en-US" sz="1400" kern="1200" dirty="0" smtClean="0">
              <a:latin typeface="Myriad Pro" pitchFamily="34" charset="0"/>
            </a:rPr>
            <a:t>Its mandate lasts throughout the municipal term and ends with the installation of the new Administrative Board</a:t>
          </a:r>
          <a:endParaRPr lang="el-GR" sz="1400" kern="1200" dirty="0">
            <a:latin typeface="Myriad Pro" pitchFamily="34" charset="0"/>
          </a:endParaRPr>
        </a:p>
      </dsp:txBody>
      <dsp:txXfrm>
        <a:off x="4168737" y="821"/>
        <a:ext cx="3824159" cy="1885463"/>
      </dsp:txXfrm>
    </dsp:sp>
    <dsp:sp modelId="{23F0ED93-2843-4B97-8087-43510AF1034F}">
      <dsp:nvSpPr>
        <dsp:cNvPr id="0" name=""/>
        <dsp:cNvSpPr/>
      </dsp:nvSpPr>
      <dsp:spPr>
        <a:xfrm>
          <a:off x="791463" y="2094471"/>
          <a:ext cx="3530121" cy="1885463"/>
        </a:xfrm>
        <a:prstGeom prst="rect">
          <a:avLst/>
        </a:prstGeom>
        <a:gradFill rotWithShape="0">
          <a:gsLst>
            <a:gs pos="0">
              <a:schemeClr val="accent3">
                <a:hueOff val="-4839731"/>
                <a:satOff val="1619"/>
                <a:lumOff val="-7059"/>
                <a:alphaOff val="0"/>
                <a:shade val="15000"/>
                <a:satMod val="180000"/>
              </a:schemeClr>
            </a:gs>
            <a:gs pos="50000">
              <a:schemeClr val="accent3">
                <a:hueOff val="-4839731"/>
                <a:satOff val="1619"/>
                <a:lumOff val="-7059"/>
                <a:alphaOff val="0"/>
                <a:shade val="45000"/>
                <a:satMod val="170000"/>
              </a:schemeClr>
            </a:gs>
            <a:gs pos="70000">
              <a:schemeClr val="accent3">
                <a:hueOff val="-4839731"/>
                <a:satOff val="1619"/>
                <a:lumOff val="-7059"/>
                <a:alphaOff val="0"/>
                <a:tint val="99000"/>
                <a:shade val="65000"/>
                <a:satMod val="155000"/>
              </a:schemeClr>
            </a:gs>
            <a:gs pos="100000">
              <a:schemeClr val="accent3">
                <a:hueOff val="-4839731"/>
                <a:satOff val="1619"/>
                <a:lumOff val="-705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ts val="600"/>
            </a:spcAft>
          </a:pPr>
          <a:r>
            <a:rPr lang="en-US" sz="1400" b="1" u="sng" kern="1200" dirty="0" smtClean="0">
              <a:solidFill>
                <a:schemeClr val="accent2">
                  <a:lumMod val="40000"/>
                  <a:lumOff val="60000"/>
                </a:schemeClr>
              </a:solidFill>
              <a:latin typeface="Myriad Pro" pitchFamily="34" charset="0"/>
            </a:rPr>
            <a:t>Executive </a:t>
          </a:r>
          <a:r>
            <a:rPr lang="en-US" sz="1400" b="1" u="sng" kern="1200" smtClean="0">
              <a:solidFill>
                <a:schemeClr val="accent2">
                  <a:lumMod val="40000"/>
                  <a:lumOff val="60000"/>
                </a:schemeClr>
              </a:solidFill>
              <a:latin typeface="Myriad Pro" pitchFamily="34" charset="0"/>
            </a:rPr>
            <a:t>Committee </a:t>
          </a:r>
          <a:endParaRPr lang="el-GR" sz="1400" b="1" u="sng" kern="1200" dirty="0">
            <a:solidFill>
              <a:schemeClr val="accent2">
                <a:lumMod val="40000"/>
                <a:lumOff val="60000"/>
              </a:schemeClr>
            </a:solidFill>
            <a:latin typeface="Myriad Pro" pitchFamily="34" charset="0"/>
          </a:endParaRPr>
        </a:p>
        <a:p>
          <a:pPr marL="114300" lvl="1" indent="-114300" algn="l" defTabSz="622300">
            <a:lnSpc>
              <a:spcPct val="90000"/>
            </a:lnSpc>
            <a:spcBef>
              <a:spcPct val="0"/>
            </a:spcBef>
            <a:spcAft>
              <a:spcPts val="600"/>
            </a:spcAft>
            <a:buChar char="••"/>
          </a:pPr>
          <a:r>
            <a:rPr lang="en-US" sz="1400" kern="1200" dirty="0" smtClean="0">
              <a:latin typeface="Myriad Pro" pitchFamily="34" charset="0"/>
            </a:rPr>
            <a:t>Consists of 11 members (KEDKE President its 2 Vice-Presidents, its General Secretary and 7 more members </a:t>
          </a:r>
          <a:r>
            <a:rPr lang="en-US" sz="1400" strike="sngStrike" kern="1200" dirty="0" smtClean="0">
              <a:latin typeface="Myriad Pro" pitchFamily="34" charset="0"/>
            </a:rPr>
            <a:t>also</a:t>
          </a:r>
          <a:r>
            <a:rPr lang="en-US" sz="1400" kern="1200" dirty="0" smtClean="0">
              <a:latin typeface="Myriad Pro" pitchFamily="34" charset="0"/>
            </a:rPr>
            <a:t> coming from the Administrative Board)</a:t>
          </a:r>
          <a:endParaRPr lang="el-GR" sz="1400" kern="1200" dirty="0">
            <a:latin typeface="Myriad Pro" pitchFamily="34" charset="0"/>
          </a:endParaRPr>
        </a:p>
        <a:p>
          <a:pPr marL="114300" lvl="1" indent="-114300" algn="l" defTabSz="622300">
            <a:lnSpc>
              <a:spcPct val="90000"/>
            </a:lnSpc>
            <a:spcBef>
              <a:spcPct val="0"/>
            </a:spcBef>
            <a:spcAft>
              <a:spcPts val="600"/>
            </a:spcAft>
            <a:buChar char="••"/>
          </a:pPr>
          <a:r>
            <a:rPr lang="en-US" sz="1400" kern="1200" dirty="0" smtClean="0">
              <a:latin typeface="Myriad Pro" pitchFamily="34" charset="0"/>
            </a:rPr>
            <a:t>Its mandate lasts throughout the municipal term </a:t>
          </a:r>
          <a:endParaRPr lang="el-GR" sz="1400" kern="1200" dirty="0">
            <a:latin typeface="Myriad Pro" pitchFamily="34" charset="0"/>
          </a:endParaRPr>
        </a:p>
      </dsp:txBody>
      <dsp:txXfrm>
        <a:off x="791463" y="2094471"/>
        <a:ext cx="3530121" cy="1885463"/>
      </dsp:txXfrm>
    </dsp:sp>
    <dsp:sp modelId="{5CAE4680-2196-4192-B196-F49B9698C123}">
      <dsp:nvSpPr>
        <dsp:cNvPr id="0" name=""/>
        <dsp:cNvSpPr/>
      </dsp:nvSpPr>
      <dsp:spPr>
        <a:xfrm>
          <a:off x="4752539" y="2160236"/>
          <a:ext cx="3573707" cy="1885463"/>
        </a:xfrm>
        <a:prstGeom prst="rect">
          <a:avLst/>
        </a:prstGeom>
        <a:gradFill rotWithShape="0">
          <a:gsLst>
            <a:gs pos="0">
              <a:schemeClr val="accent3">
                <a:hueOff val="-7259597"/>
                <a:satOff val="2428"/>
                <a:lumOff val="-10589"/>
                <a:alphaOff val="0"/>
                <a:shade val="15000"/>
                <a:satMod val="180000"/>
              </a:schemeClr>
            </a:gs>
            <a:gs pos="50000">
              <a:schemeClr val="accent3">
                <a:hueOff val="-7259597"/>
                <a:satOff val="2428"/>
                <a:lumOff val="-10589"/>
                <a:alphaOff val="0"/>
                <a:shade val="45000"/>
                <a:satMod val="170000"/>
              </a:schemeClr>
            </a:gs>
            <a:gs pos="70000">
              <a:schemeClr val="accent3">
                <a:hueOff val="-7259597"/>
                <a:satOff val="2428"/>
                <a:lumOff val="-10589"/>
                <a:alphaOff val="0"/>
                <a:tint val="99000"/>
                <a:shade val="65000"/>
                <a:satMod val="155000"/>
              </a:schemeClr>
            </a:gs>
            <a:gs pos="100000">
              <a:schemeClr val="accent3">
                <a:hueOff val="-7259597"/>
                <a:satOff val="2428"/>
                <a:lumOff val="-10589"/>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100000"/>
            </a:lnSpc>
            <a:spcBef>
              <a:spcPct val="0"/>
            </a:spcBef>
            <a:spcAft>
              <a:spcPts val="600"/>
            </a:spcAft>
          </a:pPr>
          <a:r>
            <a:rPr lang="en-US" sz="1400" b="1" u="sng" kern="1200" dirty="0" smtClean="0">
              <a:solidFill>
                <a:schemeClr val="accent2">
                  <a:lumMod val="40000"/>
                  <a:lumOff val="60000"/>
                </a:schemeClr>
              </a:solidFill>
              <a:latin typeface="Myriad Pro" pitchFamily="34" charset="0"/>
            </a:rPr>
            <a:t>President</a:t>
          </a:r>
        </a:p>
        <a:p>
          <a:pPr lvl="0" algn="l" defTabSz="622300">
            <a:lnSpc>
              <a:spcPct val="100000"/>
            </a:lnSpc>
            <a:spcBef>
              <a:spcPct val="0"/>
            </a:spcBef>
            <a:spcAft>
              <a:spcPts val="600"/>
            </a:spcAft>
          </a:pPr>
          <a:r>
            <a:rPr lang="en-US" sz="1400" kern="1200" dirty="0" smtClean="0">
              <a:latin typeface="Myriad Pro" pitchFamily="34" charset="0"/>
            </a:rPr>
            <a:t>The President of both the Administrative and  the Executive Board is KEDKEs’ President</a:t>
          </a:r>
          <a:r>
            <a:rPr lang="el-GR" sz="1400" kern="1200" dirty="0" smtClean="0">
              <a:latin typeface="Myriad Pro" pitchFamily="34" charset="0"/>
            </a:rPr>
            <a:t>, </a:t>
          </a:r>
          <a:r>
            <a:rPr lang="en-US" sz="1400" kern="1200" dirty="0" smtClean="0">
              <a:latin typeface="Myriad Pro" pitchFamily="34" charset="0"/>
            </a:rPr>
            <a:t>whose mandate</a:t>
          </a:r>
          <a:r>
            <a:rPr lang="el-GR" sz="1400" kern="1200" dirty="0" smtClean="0">
              <a:latin typeface="Myriad Pro" pitchFamily="34" charset="0"/>
            </a:rPr>
            <a:t> </a:t>
          </a:r>
          <a:r>
            <a:rPr lang="en-US" sz="1400" kern="1200" dirty="0" smtClean="0">
              <a:latin typeface="Myriad Pro" pitchFamily="34" charset="0"/>
            </a:rPr>
            <a:t>lasts until the installation of the new President </a:t>
          </a:r>
          <a:endParaRPr lang="el-GR" sz="1400" kern="1200" dirty="0">
            <a:latin typeface="Myriad Pro" pitchFamily="34" charset="0"/>
          </a:endParaRPr>
        </a:p>
      </dsp:txBody>
      <dsp:txXfrm>
        <a:off x="4752539" y="2160236"/>
        <a:ext cx="3573707" cy="1885463"/>
      </dsp:txXfrm>
    </dsp:sp>
    <dsp:sp modelId="{910D43E2-AF41-4CAE-9585-197234859EDF}">
      <dsp:nvSpPr>
        <dsp:cNvPr id="0" name=""/>
        <dsp:cNvSpPr/>
      </dsp:nvSpPr>
      <dsp:spPr>
        <a:xfrm>
          <a:off x="2554183" y="4176469"/>
          <a:ext cx="3892633" cy="1764246"/>
        </a:xfrm>
        <a:prstGeom prst="rect">
          <a:avLst/>
        </a:prstGeom>
        <a:gradFill rotWithShape="0">
          <a:gsLst>
            <a:gs pos="0">
              <a:schemeClr val="accent3">
                <a:hueOff val="-9679462"/>
                <a:satOff val="3238"/>
                <a:lumOff val="-14118"/>
                <a:alphaOff val="0"/>
                <a:shade val="15000"/>
                <a:satMod val="180000"/>
              </a:schemeClr>
            </a:gs>
            <a:gs pos="50000">
              <a:schemeClr val="accent3">
                <a:hueOff val="-9679462"/>
                <a:satOff val="3238"/>
                <a:lumOff val="-14118"/>
                <a:alphaOff val="0"/>
                <a:shade val="45000"/>
                <a:satMod val="170000"/>
              </a:schemeClr>
            </a:gs>
            <a:gs pos="70000">
              <a:schemeClr val="accent3">
                <a:hueOff val="-9679462"/>
                <a:satOff val="3238"/>
                <a:lumOff val="-14118"/>
                <a:alphaOff val="0"/>
                <a:tint val="99000"/>
                <a:shade val="65000"/>
                <a:satMod val="155000"/>
              </a:schemeClr>
            </a:gs>
            <a:gs pos="100000">
              <a:schemeClr val="accent3">
                <a:hueOff val="-9679462"/>
                <a:satOff val="3238"/>
                <a:lumOff val="-1411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ts val="500"/>
            </a:spcAft>
          </a:pPr>
          <a:r>
            <a:rPr lang="en-US" sz="1400" b="1" u="sng" kern="1200" dirty="0" smtClean="0">
              <a:solidFill>
                <a:schemeClr val="accent2">
                  <a:lumMod val="40000"/>
                  <a:lumOff val="60000"/>
                </a:schemeClr>
              </a:solidFill>
              <a:latin typeface="Myriad Pro" pitchFamily="34" charset="0"/>
            </a:rPr>
            <a:t>Supervisory Council </a:t>
          </a:r>
          <a:endParaRPr lang="el-GR" sz="1400" b="1" u="sng" kern="1200" dirty="0">
            <a:solidFill>
              <a:schemeClr val="accent2">
                <a:lumMod val="40000"/>
                <a:lumOff val="60000"/>
              </a:schemeClr>
            </a:solidFill>
            <a:latin typeface="Myriad Pro" pitchFamily="34" charset="0"/>
          </a:endParaRPr>
        </a:p>
        <a:p>
          <a:pPr marL="114300" lvl="1" indent="-114300" algn="l" defTabSz="622300">
            <a:lnSpc>
              <a:spcPct val="90000"/>
            </a:lnSpc>
            <a:spcBef>
              <a:spcPct val="0"/>
            </a:spcBef>
            <a:spcAft>
              <a:spcPts val="500"/>
            </a:spcAft>
            <a:buChar char="••"/>
          </a:pPr>
          <a:r>
            <a:rPr lang="en-US" sz="1400" kern="1200" dirty="0" smtClean="0">
              <a:latin typeface="Myriad Pro" pitchFamily="34" charset="0"/>
            </a:rPr>
            <a:t>Composed of 5 members, elected by the General Assembly</a:t>
          </a:r>
          <a:endParaRPr lang="el-GR" sz="1400" kern="1200" dirty="0">
            <a:latin typeface="Myriad Pro" pitchFamily="34" charset="0"/>
          </a:endParaRPr>
        </a:p>
        <a:p>
          <a:pPr marL="114300" lvl="1" indent="-114300" algn="l" defTabSz="622300">
            <a:lnSpc>
              <a:spcPct val="90000"/>
            </a:lnSpc>
            <a:spcBef>
              <a:spcPct val="0"/>
            </a:spcBef>
            <a:spcAft>
              <a:spcPts val="500"/>
            </a:spcAft>
            <a:buChar char="••"/>
          </a:pPr>
          <a:r>
            <a:rPr lang="en-US" sz="1400" kern="1200" dirty="0" smtClean="0">
              <a:latin typeface="Myriad Pro" pitchFamily="34" charset="0"/>
            </a:rPr>
            <a:t>Its service lasts throughout the municipal term</a:t>
          </a:r>
          <a:endParaRPr lang="el-GR" sz="1400" kern="1200" dirty="0">
            <a:latin typeface="Myriad Pro" pitchFamily="34" charset="0"/>
          </a:endParaRPr>
        </a:p>
        <a:p>
          <a:pPr marL="114300" lvl="1" indent="-114300" algn="l" defTabSz="622300">
            <a:lnSpc>
              <a:spcPct val="90000"/>
            </a:lnSpc>
            <a:spcBef>
              <a:spcPct val="0"/>
            </a:spcBef>
            <a:spcAft>
              <a:spcPts val="500"/>
            </a:spcAft>
            <a:buChar char="••"/>
          </a:pPr>
          <a:r>
            <a:rPr lang="en-US" sz="1400" kern="1200" dirty="0" smtClean="0">
              <a:latin typeface="Myriad Pro" pitchFamily="34" charset="0"/>
            </a:rPr>
            <a:t>Membership in both the Administrative Board and Supervisory Board are not compatible for the same person</a:t>
          </a:r>
          <a:endParaRPr lang="el-GR" sz="1400" kern="1200" dirty="0">
            <a:latin typeface="Myriad Pro" pitchFamily="34" charset="0"/>
          </a:endParaRPr>
        </a:p>
      </dsp:txBody>
      <dsp:txXfrm>
        <a:off x="2554183" y="4176469"/>
        <a:ext cx="3892633" cy="17642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1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0">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FBFA6-FDA7-40F0-8700-28055377ABF4}" type="datetimeFigureOut">
              <a:rPr lang="en-GB" smtClean="0"/>
              <a:pPr/>
              <a:t>11/6/12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45A5ED-6BEE-4F99-8DDA-AB3943B3F24D}" type="slidenum">
              <a:rPr lang="en-GB" smtClean="0"/>
              <a:pPr/>
              <a:t>‹#›</a:t>
            </a:fld>
            <a:endParaRPr lang="en-GB"/>
          </a:p>
        </p:txBody>
      </p:sp>
    </p:spTree>
    <p:extLst>
      <p:ext uri="{BB962C8B-B14F-4D97-AF65-F5344CB8AC3E}">
        <p14:creationId xmlns:p14="http://schemas.microsoft.com/office/powerpoint/2010/main" val="1530060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645A5ED-6BEE-4F99-8DDA-AB3943B3F24D}" type="slidenum">
              <a:rPr lang="en-GB" smtClean="0"/>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F72F90D7-2756-4E9B-AD30-B71AD91C9E9B}" type="datetimeFigureOut">
              <a:rPr lang="el-GR" smtClean="0"/>
              <a:pPr/>
              <a:t>11/6/12</a:t>
            </a:fld>
            <a:endParaRPr lang="el-GR"/>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147B88F9-AB39-4889-AB67-1B7D4126EC5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F72F90D7-2756-4E9B-AD30-B71AD91C9E9B}" type="datetimeFigureOut">
              <a:rPr lang="el-GR" smtClean="0"/>
              <a:pPr/>
              <a:t>11/6/12</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F72F90D7-2756-4E9B-AD30-B71AD91C9E9B}" type="datetimeFigureOut">
              <a:rPr lang="el-GR" smtClean="0"/>
              <a:pPr/>
              <a:t>11/6/12</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147B88F9-AB39-4889-AB67-1B7D4126EC58}"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F72F90D7-2756-4E9B-AD30-B71AD91C9E9B}" type="datetimeFigureOut">
              <a:rPr lang="el-GR" smtClean="0"/>
              <a:pPr/>
              <a:t>11/6/12</a:t>
            </a:fld>
            <a:endParaRPr lang="el-GR"/>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147B88F9-AB39-4889-AB67-1B7D4126EC58}" type="slidenum">
              <a:rPr lang="el-GR" smtClean="0"/>
              <a:pPr/>
              <a:t>‹#›</a:t>
            </a:fld>
            <a:endParaRPr lang="el-GR"/>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72F90D7-2756-4E9B-AD30-B71AD91C9E9B}" type="datetimeFigureOut">
              <a:rPr lang="el-GR" smtClean="0"/>
              <a:pPr/>
              <a:t>11/6/12</a:t>
            </a:fld>
            <a:endParaRPr lang="el-GR"/>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47B88F9-AB39-4889-AB67-1B7D4126EC5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gif"/><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2.xml"/><Relationship Id="rId2" Type="http://schemas.openxmlformats.org/officeDocument/2006/relationships/diagramData" Target="../diagrams/data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hyperlink" Target="mailto:info@kedke.gr" TargetMode="External"/><Relationship Id="rId4" Type="http://schemas.openxmlformats.org/officeDocument/2006/relationships/image" Target="../media/image22.wmf"/><Relationship Id="rId1" Type="http://schemas.openxmlformats.org/officeDocument/2006/relationships/slideLayout" Target="../slideLayouts/slideLayout1.xml"/><Relationship Id="rId2" Type="http://schemas.openxmlformats.org/officeDocument/2006/relationships/hyperlink" Target="http://www.kedke.e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ctrTitle"/>
          </p:nvPr>
        </p:nvSpPr>
        <p:spPr>
          <a:xfrm>
            <a:off x="179512" y="476672"/>
            <a:ext cx="6552728" cy="3096344"/>
          </a:xfrm>
        </p:spPr>
        <p:txBody>
          <a:bodyPr>
            <a:noAutofit/>
          </a:bodyPr>
          <a:lstStyle/>
          <a:p>
            <a:pPr algn="l"/>
            <a:r>
              <a:rPr lang="en-US" sz="4200"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t>The Central Union of Municipalities</a:t>
            </a:r>
            <a:r>
              <a:rPr lang="en-US" sz="4200" cap="none"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t> in the framework of KALLIKRATIS Administrative Reform</a:t>
            </a:r>
            <a:r>
              <a:rPr lang="el-GR" sz="4200"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t/>
            </a:r>
            <a:br>
              <a:rPr lang="el-GR" sz="4200" dirty="0" smtClean="0">
                <a:solidFill>
                  <a:schemeClr val="accent6">
                    <a:lumMod val="60000"/>
                    <a:lumOff val="40000"/>
                  </a:schemeClr>
                </a:solidFill>
                <a:effectLst>
                  <a:outerShdw blurRad="38100" dist="38100" dir="2700000" algn="tl">
                    <a:srgbClr val="000000">
                      <a:alpha val="43137"/>
                    </a:srgbClr>
                  </a:outerShdw>
                </a:effectLst>
                <a:latin typeface="Myriad Pro" pitchFamily="34" charset="0"/>
              </a:rPr>
            </a:br>
            <a:endParaRPr lang="el-GR" sz="4200" dirty="0">
              <a:solidFill>
                <a:schemeClr val="accent6">
                  <a:lumMod val="60000"/>
                  <a:lumOff val="40000"/>
                </a:schemeClr>
              </a:solidFill>
              <a:effectLst>
                <a:outerShdw blurRad="38100" dist="38100" dir="2700000" algn="tl">
                  <a:srgbClr val="000000">
                    <a:alpha val="43137"/>
                  </a:srgbClr>
                </a:outerShdw>
              </a:effectLst>
            </a:endParaRPr>
          </a:p>
        </p:txBody>
      </p:sp>
      <p:pic>
        <p:nvPicPr>
          <p:cNvPr id="7" name="6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369644" y="2656889"/>
            <a:ext cx="2216248" cy="21402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4 - Εικόνα" descr="logo_KEDE_2011.jpg"/>
          <p:cNvPicPr>
            <a:picLocks noChangeAspect="1"/>
          </p:cNvPicPr>
          <p:nvPr/>
        </p:nvPicPr>
        <p:blipFill>
          <a:blip r:embed="rId3" cstate="print">
            <a:duotone>
              <a:schemeClr val="accent1">
                <a:shade val="45000"/>
                <a:satMod val="135000"/>
              </a:schemeClr>
              <a:prstClr val="white"/>
            </a:duotone>
          </a:blip>
          <a:stretch>
            <a:fillRect/>
          </a:stretch>
        </p:blipFill>
        <p:spPr>
          <a:xfrm>
            <a:off x="395536" y="4653136"/>
            <a:ext cx="1944216" cy="1472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16632"/>
            <a:ext cx="8229600" cy="792088"/>
          </a:xfrm>
        </p:spPr>
        <p:txBody>
          <a:bodyPr>
            <a:normAutofit/>
          </a:bodyPr>
          <a:lstStyle/>
          <a:p>
            <a:pPr algn="ctr">
              <a:buNone/>
            </a:pPr>
            <a:r>
              <a:rPr lang="en-US" sz="2800" dirty="0" smtClean="0">
                <a:solidFill>
                  <a:schemeClr val="accent1">
                    <a:lumMod val="75000"/>
                  </a:schemeClr>
                </a:solidFill>
                <a:effectLst>
                  <a:outerShdw blurRad="38100" dist="38100" dir="2700000" algn="tl">
                    <a:srgbClr val="000000">
                      <a:alpha val="43137"/>
                    </a:srgbClr>
                  </a:outerShdw>
                </a:effectLst>
                <a:latin typeface="Myriad Pro" pitchFamily="34" charset="0"/>
              </a:rPr>
              <a:t>The purpose of KEDKE and the Local Unions was</a:t>
            </a:r>
            <a:r>
              <a:rPr lang="el-GR" sz="2800" dirty="0" smtClean="0">
                <a:solidFill>
                  <a:schemeClr val="accent1">
                    <a:lumMod val="75000"/>
                  </a:schemeClr>
                </a:solidFill>
                <a:effectLst>
                  <a:outerShdw blurRad="38100" dist="38100" dir="2700000" algn="tl">
                    <a:srgbClr val="000000">
                      <a:alpha val="43137"/>
                    </a:srgbClr>
                  </a:outerShdw>
                </a:effectLst>
                <a:latin typeface="Myriad Pro" pitchFamily="34" charset="0"/>
              </a:rPr>
              <a:t>: </a:t>
            </a:r>
          </a:p>
          <a:p>
            <a:pPr>
              <a:buNone/>
            </a:pPr>
            <a:endParaRPr lang="el-GR" dirty="0" smtClean="0">
              <a:latin typeface="Myriad Pro" pitchFamily="34" charset="0"/>
            </a:endParaRPr>
          </a:p>
        </p:txBody>
      </p:sp>
      <p:graphicFrame>
        <p:nvGraphicFramePr>
          <p:cNvPr id="4" name="3 - Διάγραμμα"/>
          <p:cNvGraphicFramePr/>
          <p:nvPr/>
        </p:nvGraphicFramePr>
        <p:xfrm>
          <a:off x="179512" y="1412776"/>
          <a:ext cx="86409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196752"/>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179512" y="44624"/>
            <a:ext cx="8712968" cy="864096"/>
          </a:xfrm>
        </p:spPr>
        <p:txBody>
          <a:bodyPr>
            <a:noAutofit/>
          </a:bodyPr>
          <a:lstStyle/>
          <a:p>
            <a:pPr algn="ctr"/>
            <a:r>
              <a:rPr lang="en-US" sz="26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The financial resources of KEDKE and the Local Unions were</a:t>
            </a:r>
            <a:r>
              <a:rPr lang="el-GR" sz="26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74848" y="1268760"/>
            <a:ext cx="8229600" cy="2952328"/>
          </a:xfrm>
        </p:spPr>
        <p:txBody>
          <a:bodyPr>
            <a:normAutofit/>
          </a:bodyPr>
          <a:lstStyle/>
          <a:p>
            <a:pPr algn="ctr">
              <a:buNone/>
            </a:pP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By the Presidential Decree 48/1999, following the administrative reform program</a:t>
            </a:r>
          </a:p>
          <a:p>
            <a:pPr algn="ctr">
              <a:buNone/>
            </a:pP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 “Ioannis </a:t>
            </a:r>
            <a:r>
              <a:rPr lang="en-US" dirty="0" err="1" smtClean="0">
                <a:solidFill>
                  <a:schemeClr val="accent1">
                    <a:lumMod val="75000"/>
                  </a:schemeClr>
                </a:solidFill>
                <a:effectLst>
                  <a:outerShdw blurRad="38100" dist="38100" dir="2700000" algn="tl">
                    <a:srgbClr val="000000">
                      <a:alpha val="43137"/>
                    </a:srgbClr>
                  </a:outerShdw>
                </a:effectLst>
                <a:latin typeface="Myriad Pro" pitchFamily="34" charset="0"/>
              </a:rPr>
              <a:t>Kapodistrias</a:t>
            </a: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 (1997),</a:t>
            </a:r>
            <a:b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b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the collective bodies of local government shape their final form</a:t>
            </a:r>
            <a:endParaRPr lang="el-GR" strike="sngStrike"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pic>
        <p:nvPicPr>
          <p:cNvPr id="6" name="5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444208" y="4365104"/>
            <a:ext cx="2357708" cy="2276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548680"/>
          <a:ext cx="9036496"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 Τίτλος"/>
          <p:cNvSpPr>
            <a:spLocks noGrp="1"/>
          </p:cNvSpPr>
          <p:nvPr>
            <p:ph type="title"/>
          </p:nvPr>
        </p:nvSpPr>
        <p:spPr>
          <a:xfrm>
            <a:off x="-36512" y="-27384"/>
            <a:ext cx="6491064" cy="634082"/>
          </a:xfrm>
        </p:spPr>
        <p:txBody>
          <a:bodyPr>
            <a:noAutofit/>
          </a:bodyPr>
          <a:lstStyle/>
          <a:p>
            <a:r>
              <a:rPr lang="en-US" sz="3600" dirty="0" smtClean="0">
                <a:solidFill>
                  <a:schemeClr val="accent1"/>
                </a:solidFill>
                <a:latin typeface="Myriad Pro" pitchFamily="34" charset="0"/>
              </a:rPr>
              <a:t>Bodies of Local Unions</a:t>
            </a:r>
            <a:endParaRPr lang="el-GR" sz="36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620688"/>
          <a:ext cx="9001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27384"/>
            <a:ext cx="8229600" cy="648072"/>
          </a:xfrm>
        </p:spPr>
        <p:txBody>
          <a:bodyPr>
            <a:noAutofit/>
          </a:bodyPr>
          <a:lstStyle/>
          <a:p>
            <a:r>
              <a:rPr lang="en-US" sz="4000" dirty="0" smtClean="0">
                <a:solidFill>
                  <a:schemeClr val="accent1"/>
                </a:solidFill>
                <a:latin typeface="Myriad Pro" pitchFamily="34" charset="0"/>
              </a:rPr>
              <a:t>Bodies of KEDKE</a:t>
            </a:r>
            <a:endParaRPr lang="el-GR" sz="40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ita-logo.jpg"/>
          <p:cNvPicPr>
            <a:picLocks noChangeAspect="1"/>
          </p:cNvPicPr>
          <p:nvPr/>
        </p:nvPicPr>
        <p:blipFill>
          <a:blip r:embed="rId2" cstate="print"/>
          <a:stretch>
            <a:fillRect/>
          </a:stretch>
        </p:blipFill>
        <p:spPr>
          <a:xfrm>
            <a:off x="0" y="4365104"/>
            <a:ext cx="1047650" cy="949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 Εικόνα" descr="eetaa logo neo.JPG"/>
          <p:cNvPicPr>
            <a:picLocks noChangeAspect="1"/>
          </p:cNvPicPr>
          <p:nvPr/>
        </p:nvPicPr>
        <p:blipFill>
          <a:blip r:embed="rId3" cstate="print"/>
          <a:stretch>
            <a:fillRect/>
          </a:stretch>
        </p:blipFill>
        <p:spPr>
          <a:xfrm>
            <a:off x="0" y="1196752"/>
            <a:ext cx="936104" cy="936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 Θέση περιεχομένου"/>
          <p:cNvSpPr>
            <a:spLocks noGrp="1"/>
          </p:cNvSpPr>
          <p:nvPr>
            <p:ph idx="1"/>
          </p:nvPr>
        </p:nvSpPr>
        <p:spPr>
          <a:xfrm>
            <a:off x="216024" y="1412776"/>
            <a:ext cx="8892480" cy="4525963"/>
          </a:xfrm>
        </p:spPr>
        <p:txBody>
          <a:bodyPr>
            <a:noAutofit/>
          </a:bodyPr>
          <a:lstStyle/>
          <a:p>
            <a:pPr>
              <a:lnSpc>
                <a:spcPct val="130000"/>
              </a:lnSpc>
              <a:buNone/>
            </a:pPr>
            <a:r>
              <a:rPr lang="el-GR" sz="2400" dirty="0" smtClean="0">
                <a:solidFill>
                  <a:schemeClr val="tx1">
                    <a:lumMod val="50000"/>
                    <a:lumOff val="50000"/>
                  </a:schemeClr>
                </a:solidFill>
                <a:latin typeface="Myriad Pro" pitchFamily="34" charset="0"/>
              </a:rPr>
              <a:t>		1985: </a:t>
            </a:r>
            <a:r>
              <a:rPr lang="en-US" sz="2400" dirty="0" smtClean="0">
                <a:solidFill>
                  <a:schemeClr val="tx1">
                    <a:lumMod val="50000"/>
                    <a:lumOff val="50000"/>
                  </a:schemeClr>
                </a:solidFill>
                <a:latin typeface="Myriad Pro" pitchFamily="34" charset="0"/>
              </a:rPr>
              <a:t>Establishment of  the </a:t>
            </a:r>
            <a:r>
              <a:rPr lang="en-US"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“Hellenic Agency of Local    	Development and Local Government”</a:t>
            </a:r>
            <a:r>
              <a:rPr lang="el-GR"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 (</a:t>
            </a:r>
            <a:r>
              <a:rPr lang="en-US"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EETAA</a:t>
            </a:r>
            <a:r>
              <a:rPr lang="el-GR"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a:t>
            </a:r>
            <a:r>
              <a:rPr lang="el-GR" sz="2400" dirty="0" smtClean="0">
                <a:solidFill>
                  <a:schemeClr val="tx1">
                    <a:lumMod val="50000"/>
                    <a:lumOff val="50000"/>
                  </a:schemeClr>
                </a:solidFill>
                <a:latin typeface="Myriad Pro" pitchFamily="34" charset="0"/>
              </a:rPr>
              <a:t>,</a:t>
            </a:r>
            <a:r>
              <a:rPr lang="en-US" sz="2400" dirty="0" smtClean="0">
                <a:solidFill>
                  <a:schemeClr val="tx1">
                    <a:lumMod val="50000"/>
                    <a:lumOff val="50000"/>
                  </a:schemeClr>
                </a:solidFill>
                <a:latin typeface="Myriad Pro" pitchFamily="34" charset="0"/>
              </a:rPr>
              <a:t> as a 	scientific and technical advisor of local authorities</a:t>
            </a:r>
          </a:p>
          <a:p>
            <a:pPr>
              <a:lnSpc>
                <a:spcPct val="130000"/>
              </a:lnSpc>
              <a:buNone/>
            </a:pPr>
            <a:r>
              <a:rPr lang="en-US" sz="2400" dirty="0" smtClean="0">
                <a:solidFill>
                  <a:schemeClr val="tx1">
                    <a:lumMod val="50000"/>
                    <a:lumOff val="50000"/>
                  </a:schemeClr>
                </a:solidFill>
                <a:latin typeface="Myriad Pro" pitchFamily="34" charset="0"/>
              </a:rPr>
              <a:t>		</a:t>
            </a:r>
            <a:r>
              <a:rPr lang="el-GR" sz="2400" dirty="0" smtClean="0">
                <a:solidFill>
                  <a:schemeClr val="tx1">
                    <a:lumMod val="50000"/>
                    <a:lumOff val="50000"/>
                  </a:schemeClr>
                </a:solidFill>
                <a:latin typeface="Myriad Pro" pitchFamily="34" charset="0"/>
              </a:rPr>
              <a:t>1990: </a:t>
            </a:r>
            <a:r>
              <a:rPr lang="en-US" sz="2400" dirty="0" smtClean="0">
                <a:solidFill>
                  <a:schemeClr val="tx1">
                    <a:lumMod val="50000"/>
                    <a:lumOff val="50000"/>
                  </a:schemeClr>
                </a:solidFill>
                <a:latin typeface="Myriad Pro" pitchFamily="34" charset="0"/>
              </a:rPr>
              <a:t>Establishment of the “</a:t>
            </a:r>
            <a:r>
              <a:rPr lang="en-GB"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Information – Training – Local 	Development S.A. “ (PETA), </a:t>
            </a:r>
            <a:r>
              <a:rPr lang="en-GB" sz="2400" dirty="0" smtClean="0">
                <a:solidFill>
                  <a:schemeClr val="tx1">
                    <a:lumMod val="50000"/>
                    <a:lumOff val="50000"/>
                  </a:schemeClr>
                </a:solidFill>
                <a:latin typeface="Myriad Pro" pitchFamily="34" charset="0"/>
              </a:rPr>
              <a:t>which provides consultancy 	services</a:t>
            </a:r>
            <a:endParaRPr lang="el-GR" sz="2400" dirty="0" smtClean="0">
              <a:solidFill>
                <a:schemeClr val="tx1">
                  <a:lumMod val="50000"/>
                  <a:lumOff val="50000"/>
                </a:schemeClr>
              </a:solidFill>
              <a:latin typeface="Myriad Pro" pitchFamily="34" charset="0"/>
            </a:endParaRPr>
          </a:p>
          <a:p>
            <a:pPr>
              <a:lnSpc>
                <a:spcPct val="150000"/>
              </a:lnSpc>
              <a:buNone/>
            </a:pPr>
            <a:r>
              <a:rPr lang="el-GR" sz="2400" dirty="0" smtClean="0">
                <a:solidFill>
                  <a:schemeClr val="tx1">
                    <a:lumMod val="50000"/>
                    <a:lumOff val="50000"/>
                  </a:schemeClr>
                </a:solidFill>
                <a:latin typeface="Myriad Pro" pitchFamily="34" charset="0"/>
              </a:rPr>
              <a:t>		2005: </a:t>
            </a:r>
            <a:r>
              <a:rPr lang="en-US" sz="2400" dirty="0" smtClean="0">
                <a:solidFill>
                  <a:schemeClr val="tx1">
                    <a:lumMod val="50000"/>
                    <a:lumOff val="50000"/>
                  </a:schemeClr>
                </a:solidFill>
                <a:latin typeface="Myriad Pro" pitchFamily="34" charset="0"/>
              </a:rPr>
              <a:t>Establishment of the</a:t>
            </a:r>
            <a:r>
              <a:rPr lang="en-US" sz="2400" dirty="0" smtClean="0">
                <a:solidFill>
                  <a:srgbClr val="FF0000"/>
                </a:solidFill>
                <a:latin typeface="Myriad Pro" pitchFamily="34" charset="0"/>
              </a:rPr>
              <a:t> </a:t>
            </a:r>
            <a:r>
              <a:rPr lang="en-US" sz="2400" dirty="0" smtClean="0">
                <a:solidFill>
                  <a:schemeClr val="tx1">
                    <a:lumMod val="50000"/>
                    <a:lumOff val="50000"/>
                  </a:schemeClr>
                </a:solidFill>
                <a:effectLst>
                  <a:outerShdw blurRad="38100" dist="38100" dir="2700000" algn="tl">
                    <a:srgbClr val="000000">
                      <a:alpha val="43137"/>
                    </a:srgbClr>
                  </a:outerShdw>
                </a:effectLst>
                <a:latin typeface="Myriad Pro" pitchFamily="34" charset="0"/>
              </a:rPr>
              <a:t>“Institute of Local Government” 	</a:t>
            </a:r>
            <a:r>
              <a:rPr lang="en-US" sz="2400" dirty="0" smtClean="0">
                <a:solidFill>
                  <a:schemeClr val="tx1">
                    <a:lumMod val="50000"/>
                    <a:lumOff val="50000"/>
                  </a:schemeClr>
                </a:solidFill>
                <a:latin typeface="Myriad Pro" pitchFamily="34" charset="0"/>
              </a:rPr>
              <a:t>(ITA</a:t>
            </a:r>
            <a:r>
              <a:rPr lang="el-GR" sz="2400" dirty="0" smtClean="0">
                <a:solidFill>
                  <a:schemeClr val="tx1">
                    <a:lumMod val="50000"/>
                    <a:lumOff val="50000"/>
                  </a:schemeClr>
                </a:solidFill>
                <a:latin typeface="Myriad Pro" pitchFamily="34" charset="0"/>
              </a:rPr>
              <a:t>)</a:t>
            </a:r>
            <a:endParaRPr lang="el-GR" sz="2400" dirty="0">
              <a:solidFill>
                <a:schemeClr val="tx1">
                  <a:lumMod val="50000"/>
                  <a:lumOff val="50000"/>
                </a:schemeClr>
              </a:solidFill>
              <a:latin typeface="Myriad Pro" pitchFamily="34" charset="0"/>
            </a:endParaRPr>
          </a:p>
        </p:txBody>
      </p:sp>
      <p:sp>
        <p:nvSpPr>
          <p:cNvPr id="2" name="1 - Τίτλος"/>
          <p:cNvSpPr>
            <a:spLocks noGrp="1"/>
          </p:cNvSpPr>
          <p:nvPr>
            <p:ph type="title"/>
          </p:nvPr>
        </p:nvSpPr>
        <p:spPr>
          <a:xfrm>
            <a:off x="374848" y="53752"/>
            <a:ext cx="8229600" cy="1143000"/>
          </a:xfrm>
        </p:spPr>
        <p:txBody>
          <a:bodyPr>
            <a:noAutofit/>
          </a:bodyPr>
          <a:lstStyle/>
          <a:p>
            <a:pPr algn="ctr"/>
            <a:r>
              <a:rPr lang="en-US" sz="3600" dirty="0" smtClean="0">
                <a:solidFill>
                  <a:schemeClr val="accent1">
                    <a:lumMod val="75000"/>
                  </a:schemeClr>
                </a:solidFill>
                <a:latin typeface="Myriad Pro" pitchFamily="34" charset="0"/>
              </a:rPr>
              <a:t>Supportive Bodies of Local Government in Greece</a:t>
            </a:r>
            <a:endParaRPr lang="el-GR" sz="3600" dirty="0">
              <a:solidFill>
                <a:schemeClr val="accent1">
                  <a:lumMod val="75000"/>
                </a:schemeClr>
              </a:solidFill>
              <a:latin typeface="Myriad Pro" pitchFamily="34" charset="0"/>
            </a:endParaRPr>
          </a:p>
        </p:txBody>
      </p:sp>
      <p:pic>
        <p:nvPicPr>
          <p:cNvPr id="6" name="5 - Εικόνα" descr="peta_logo.gif"/>
          <p:cNvPicPr>
            <a:picLocks noChangeAspect="1"/>
          </p:cNvPicPr>
          <p:nvPr/>
        </p:nvPicPr>
        <p:blipFill>
          <a:blip r:embed="rId4" cstate="print"/>
          <a:stretch>
            <a:fillRect/>
          </a:stretch>
        </p:blipFill>
        <p:spPr>
          <a:xfrm>
            <a:off x="107504" y="2780928"/>
            <a:ext cx="809625" cy="857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j0438390.jpg"/>
          <p:cNvPicPr>
            <a:picLocks noChangeAspect="1"/>
          </p:cNvPicPr>
          <p:nvPr/>
        </p:nvPicPr>
        <p:blipFill>
          <a:blip r:embed="rId2" cstate="print">
            <a:duotone>
              <a:schemeClr val="accent1">
                <a:shade val="45000"/>
                <a:satMod val="135000"/>
              </a:schemeClr>
              <a:prstClr val="white"/>
            </a:duotone>
            <a:lum bright="18000" contrast="18000"/>
          </a:blip>
          <a:stretch>
            <a:fillRect/>
          </a:stretch>
        </p:blipFill>
        <p:spPr>
          <a:xfrm>
            <a:off x="1187624" y="0"/>
            <a:ext cx="6552728" cy="6328062"/>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8" name="7 - Έλλειψη"/>
          <p:cNvSpPr/>
          <p:nvPr/>
        </p:nvSpPr>
        <p:spPr>
          <a:xfrm>
            <a:off x="3923928" y="1628800"/>
            <a:ext cx="4176464" cy="172819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n-US" sz="2000" dirty="0" smtClean="0">
                <a:effectLst>
                  <a:outerShdw blurRad="38100" dist="38100" dir="2700000" algn="tl">
                    <a:srgbClr val="000000">
                      <a:alpha val="43137"/>
                    </a:srgbClr>
                  </a:outerShdw>
                </a:effectLst>
                <a:latin typeface="Myriad Pro" pitchFamily="34" charset="0"/>
              </a:rPr>
              <a:t>Second Part</a:t>
            </a:r>
            <a:endParaRPr lang="el-GR" sz="2000" dirty="0" smtClean="0">
              <a:effectLst>
                <a:outerShdw blurRad="38100" dist="38100" dir="2700000" algn="tl">
                  <a:srgbClr val="000000">
                    <a:alpha val="43137"/>
                  </a:srgbClr>
                </a:outerShdw>
              </a:effectLst>
              <a:latin typeface="Myriad Pro" pitchFamily="34" charset="0"/>
            </a:endParaRPr>
          </a:p>
          <a:p>
            <a:pPr algn="ctr">
              <a:buNone/>
            </a:pPr>
            <a:endParaRPr lang="el-GR" sz="2000" dirty="0" smtClean="0">
              <a:effectLst>
                <a:outerShdw blurRad="38100" dist="38100" dir="2700000" algn="tl">
                  <a:srgbClr val="000000">
                    <a:alpha val="43137"/>
                  </a:srgbClr>
                </a:outerShdw>
              </a:effectLst>
              <a:latin typeface="Myriad Pro" pitchFamily="34" charset="0"/>
            </a:endParaRPr>
          </a:p>
          <a:p>
            <a:pPr algn="ctr">
              <a:buNone/>
            </a:pPr>
            <a:r>
              <a:rPr lang="en-US"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KEDE in the framework of KALLIKRATIS Administrative Reform</a:t>
            </a:r>
            <a:endParaRPr lang="el-GR" sz="2000"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1124744"/>
            <a:ext cx="8496944" cy="3672408"/>
          </a:xfrm>
        </p:spPr>
        <p:txBody>
          <a:bodyPr>
            <a:normAutofit/>
          </a:bodyPr>
          <a:lstStyle/>
          <a:p>
            <a:pPr marL="268288" indent="-268288" algn="just">
              <a:lnSpc>
                <a:spcPct val="130000"/>
              </a:lnSpc>
              <a:spcAft>
                <a:spcPts val="600"/>
              </a:spcAft>
              <a:buFont typeface="Wingdings" pitchFamily="2" charset="2"/>
              <a:buChar char="v"/>
            </a:pPr>
            <a:r>
              <a:rPr lang="en-US" sz="2400" dirty="0" smtClean="0">
                <a:solidFill>
                  <a:schemeClr val="accent1">
                    <a:lumMod val="75000"/>
                  </a:schemeClr>
                </a:solidFill>
                <a:latin typeface="Myriad Pro" pitchFamily="34" charset="0"/>
              </a:rPr>
              <a:t>The program KALLIKRATIS - </a:t>
            </a:r>
            <a:r>
              <a:rPr lang="en-US"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"New Architecture of Self-Government and Decentralized Administration” , </a:t>
            </a:r>
            <a:r>
              <a:rPr lang="en-US" sz="2400" dirty="0" smtClean="0">
                <a:solidFill>
                  <a:schemeClr val="accent1">
                    <a:lumMod val="75000"/>
                  </a:schemeClr>
                </a:solidFill>
                <a:latin typeface="Myriad Pro" pitchFamily="34" charset="0"/>
              </a:rPr>
              <a:t>was launched in January 2011</a:t>
            </a:r>
          </a:p>
          <a:p>
            <a:pPr marL="268288" indent="-268288" algn="just">
              <a:lnSpc>
                <a:spcPct val="130000"/>
              </a:lnSpc>
              <a:spcAft>
                <a:spcPts val="600"/>
              </a:spcAft>
              <a:buFont typeface="Wingdings" pitchFamily="2" charset="2"/>
              <a:buChar char="v"/>
            </a:pPr>
            <a:r>
              <a:rPr lang="en-US" sz="2400" dirty="0" smtClean="0">
                <a:solidFill>
                  <a:schemeClr val="accent1">
                    <a:lumMod val="75000"/>
                  </a:schemeClr>
                </a:solidFill>
                <a:latin typeface="Myriad Pro" pitchFamily="34" charset="0"/>
              </a:rPr>
              <a:t>The </a:t>
            </a:r>
            <a:r>
              <a:rPr lang="en-US"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Presidential Decree 75 of 22/8/2011</a:t>
            </a:r>
            <a:r>
              <a:rPr lang="en-US" sz="2400" dirty="0" smtClean="0">
                <a:solidFill>
                  <a:schemeClr val="accent1">
                    <a:lumMod val="75000"/>
                  </a:schemeClr>
                </a:solidFill>
                <a:latin typeface="Myriad Pro" pitchFamily="34" charset="0"/>
              </a:rPr>
              <a:t>, defined as the new bodies of the municipalities of the country the</a:t>
            </a:r>
            <a:r>
              <a:rPr lang="en-US"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 "Central Union of Municipalities of Greece" (KEDE)</a:t>
            </a:r>
            <a:r>
              <a:rPr lang="en-US" sz="2400" dirty="0" smtClean="0">
                <a:solidFill>
                  <a:schemeClr val="accent1">
                    <a:lumMod val="75000"/>
                  </a:schemeClr>
                </a:solidFill>
                <a:latin typeface="Myriad Pro" pitchFamily="34" charset="0"/>
              </a:rPr>
              <a:t> and the </a:t>
            </a:r>
            <a:r>
              <a:rPr lang="en-US"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“Regional Unions of Municipalities” (PED)</a:t>
            </a:r>
            <a:endParaRPr lang="el-GR" sz="2400"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a:p>
            <a:pPr marL="0" indent="0" algn="just">
              <a:lnSpc>
                <a:spcPct val="130000"/>
              </a:lnSpc>
              <a:spcAft>
                <a:spcPts val="600"/>
              </a:spcAft>
              <a:buFont typeface="Wingdings" pitchFamily="2" charset="2"/>
              <a:buChar char="v"/>
            </a:pPr>
            <a:endParaRPr lang="el-GR" sz="2400" dirty="0" smtClean="0">
              <a:solidFill>
                <a:schemeClr val="accent1">
                  <a:lumMod val="75000"/>
                </a:schemeClr>
              </a:solidFill>
              <a:latin typeface="Myriad Pro" pitchFamily="34" charset="0"/>
            </a:endParaRPr>
          </a:p>
          <a:p>
            <a:pPr marL="0" indent="0" algn="just">
              <a:lnSpc>
                <a:spcPct val="130000"/>
              </a:lnSpc>
              <a:spcAft>
                <a:spcPts val="600"/>
              </a:spcAft>
              <a:buNone/>
            </a:pPr>
            <a:endParaRPr lang="el-GR" sz="2400" dirty="0" smtClean="0">
              <a:solidFill>
                <a:schemeClr val="accent1">
                  <a:lumMod val="75000"/>
                </a:schemeClr>
              </a:solidFill>
              <a:latin typeface="Myriad Pro" pitchFamily="34" charset="0"/>
            </a:endParaRPr>
          </a:p>
          <a:p>
            <a:pPr algn="just">
              <a:lnSpc>
                <a:spcPct val="130000"/>
              </a:lnSpc>
              <a:spcAft>
                <a:spcPts val="600"/>
              </a:spcAft>
              <a:buNone/>
            </a:pPr>
            <a:endParaRPr lang="el-GR" sz="2400" dirty="0" smtClean="0">
              <a:solidFill>
                <a:schemeClr val="accent1">
                  <a:lumMod val="75000"/>
                </a:schemeClr>
              </a:solidFill>
              <a:latin typeface="Myriad Pro" pitchFamily="34" charset="0"/>
            </a:endParaRPr>
          </a:p>
        </p:txBody>
      </p:sp>
      <p:sp>
        <p:nvSpPr>
          <p:cNvPr id="2" name="1 - Τίτλος"/>
          <p:cNvSpPr>
            <a:spLocks noGrp="1"/>
          </p:cNvSpPr>
          <p:nvPr>
            <p:ph type="title"/>
          </p:nvPr>
        </p:nvSpPr>
        <p:spPr>
          <a:xfrm>
            <a:off x="179512" y="188640"/>
            <a:ext cx="4978896" cy="706090"/>
          </a:xfrm>
        </p:spPr>
        <p:txBody>
          <a:bodyPr>
            <a:normAutofit/>
          </a:bodyPr>
          <a:lstStyle/>
          <a:p>
            <a:r>
              <a:rPr lang="en-US" sz="4000" dirty="0" smtClean="0">
                <a:solidFill>
                  <a:schemeClr val="accent1"/>
                </a:solidFill>
                <a:latin typeface="Myriad Pro" pitchFamily="34" charset="0"/>
              </a:rPr>
              <a:t>The following day</a:t>
            </a:r>
            <a:r>
              <a:rPr lang="el-GR" sz="4000" dirty="0" smtClean="0">
                <a:solidFill>
                  <a:schemeClr val="accent1"/>
                </a:solidFill>
                <a:latin typeface="Myriad Pro" pitchFamily="34" charset="0"/>
              </a:rPr>
              <a:t>…</a:t>
            </a:r>
            <a:endParaRPr lang="el-GR" sz="4000" dirty="0">
              <a:solidFill>
                <a:schemeClr val="accent1"/>
              </a:solidFill>
              <a:latin typeface="Myriad Pro" pitchFamily="34" charset="0"/>
            </a:endParaRPr>
          </a:p>
        </p:txBody>
      </p:sp>
      <p:pic>
        <p:nvPicPr>
          <p:cNvPr id="4" name="3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588224" y="4504182"/>
            <a:ext cx="2213692" cy="21377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504" y="764704"/>
          <a:ext cx="892899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Τίτλος"/>
          <p:cNvSpPr>
            <a:spLocks noGrp="1"/>
          </p:cNvSpPr>
          <p:nvPr>
            <p:ph type="title"/>
          </p:nvPr>
        </p:nvSpPr>
        <p:spPr>
          <a:xfrm>
            <a:off x="107504" y="44624"/>
            <a:ext cx="8640960" cy="648072"/>
          </a:xfrm>
        </p:spPr>
        <p:txBody>
          <a:bodyPr>
            <a:noAutofit/>
          </a:bodyPr>
          <a:lstStyle/>
          <a:p>
            <a:r>
              <a:rPr lang="en-US" sz="3200" dirty="0" smtClean="0">
                <a:solidFill>
                  <a:schemeClr val="accent1">
                    <a:lumMod val="75000"/>
                  </a:schemeClr>
                </a:solidFill>
                <a:latin typeface="Myriad Pro" pitchFamily="34" charset="0"/>
              </a:rPr>
              <a:t>The objectives</a:t>
            </a:r>
            <a:r>
              <a:rPr lang="en-US" sz="3200" dirty="0" smtClean="0">
                <a:solidFill>
                  <a:srgbClr val="FF0000"/>
                </a:solidFill>
                <a:latin typeface="Myriad Pro" pitchFamily="34" charset="0"/>
              </a:rPr>
              <a:t> </a:t>
            </a:r>
            <a:r>
              <a:rPr lang="en-US" sz="3200" dirty="0" smtClean="0">
                <a:solidFill>
                  <a:schemeClr val="accent1">
                    <a:lumMod val="75000"/>
                  </a:schemeClr>
                </a:solidFill>
                <a:latin typeface="Myriad Pro" pitchFamily="34" charset="0"/>
              </a:rPr>
              <a:t>of the new bodies</a:t>
            </a:r>
            <a:r>
              <a:rPr lang="el-GR" sz="3200" dirty="0" smtClean="0">
                <a:solidFill>
                  <a:schemeClr val="accent1">
                    <a:lumMod val="75000"/>
                  </a:schemeClr>
                </a:solidFill>
                <a:latin typeface="Myriad Pro" pitchFamily="34" charset="0"/>
              </a:rPr>
              <a:t> </a:t>
            </a:r>
            <a:endParaRPr lang="el-GR" sz="32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196752"/>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712968" cy="1008112"/>
          </a:xfrm>
        </p:spPr>
        <p:txBody>
          <a:bodyPr>
            <a:noAutofit/>
          </a:bodyPr>
          <a:lstStyle/>
          <a:p>
            <a:r>
              <a:rPr lang="en-US" sz="3200" dirty="0" smtClean="0">
                <a:solidFill>
                  <a:schemeClr val="accent1">
                    <a:lumMod val="75000"/>
                  </a:schemeClr>
                </a:solidFill>
                <a:effectLst>
                  <a:outerShdw blurRad="38100" dist="38100" dir="2700000" algn="tl">
                    <a:srgbClr val="000000">
                      <a:alpha val="43137"/>
                    </a:srgbClr>
                  </a:outerShdw>
                </a:effectLst>
                <a:latin typeface="Myriad Pro" pitchFamily="34" charset="0"/>
              </a:rPr>
              <a:t>The financial resources of the new bodies of Local Authorities</a:t>
            </a:r>
            <a:endParaRPr lang="el-GR" sz="320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97352"/>
            <a:ext cx="8229600" cy="3891888"/>
          </a:xfrm>
        </p:spPr>
        <p:txBody>
          <a:bodyPr/>
          <a:lstStyle/>
          <a:p>
            <a:pPr>
              <a:buBlip>
                <a:blip r:embed="rId2"/>
              </a:buBlip>
            </a:pPr>
            <a:r>
              <a:rPr lang="en-US" dirty="0" smtClean="0">
                <a:latin typeface="Myriad Pro" pitchFamily="34" charset="0"/>
              </a:rPr>
              <a:t>Part </a:t>
            </a:r>
            <a:r>
              <a:rPr lang="el-GR" dirty="0" smtClean="0">
                <a:latin typeface="Myriad Pro" pitchFamily="34" charset="0"/>
              </a:rPr>
              <a:t>Α: </a:t>
            </a:r>
            <a:r>
              <a:rPr lang="en-US" dirty="0" smtClean="0">
                <a:latin typeface="Myriad Pro" pitchFamily="34" charset="0"/>
              </a:rPr>
              <a:t>Historical overview</a:t>
            </a:r>
            <a:r>
              <a:rPr lang="en-US" dirty="0" smtClean="0">
                <a:solidFill>
                  <a:srgbClr val="FF0000"/>
                </a:solidFill>
                <a:latin typeface="Myriad Pro" pitchFamily="34" charset="0"/>
              </a:rPr>
              <a:t> </a:t>
            </a:r>
            <a:r>
              <a:rPr lang="en-US" dirty="0" smtClean="0">
                <a:latin typeface="Myriad Pro" pitchFamily="34" charset="0"/>
              </a:rPr>
              <a:t>of KEDKE</a:t>
            </a:r>
            <a:endParaRPr lang="el-GR" dirty="0" smtClean="0">
              <a:latin typeface="Myriad Pro" pitchFamily="34" charset="0"/>
            </a:endParaRPr>
          </a:p>
          <a:p>
            <a:pPr indent="373063">
              <a:buFont typeface="Wingdings" pitchFamily="2" charset="2"/>
              <a:buChar char="Ø"/>
            </a:pPr>
            <a:r>
              <a:rPr lang="el-GR" dirty="0" smtClean="0">
                <a:solidFill>
                  <a:schemeClr val="accent1">
                    <a:lumMod val="75000"/>
                  </a:schemeClr>
                </a:solidFill>
                <a:latin typeface="Myriad Pro" pitchFamily="34" charset="0"/>
              </a:rPr>
              <a:t>1927</a:t>
            </a:r>
            <a:r>
              <a:rPr lang="en-US" dirty="0" smtClean="0">
                <a:solidFill>
                  <a:schemeClr val="accent1">
                    <a:lumMod val="75000"/>
                  </a:schemeClr>
                </a:solidFill>
                <a:latin typeface="Myriad Pro" pitchFamily="34" charset="0"/>
              </a:rPr>
              <a:t> - </a:t>
            </a:r>
            <a:r>
              <a:rPr lang="el-GR" dirty="0" smtClean="0">
                <a:solidFill>
                  <a:schemeClr val="accent1">
                    <a:lumMod val="75000"/>
                  </a:schemeClr>
                </a:solidFill>
                <a:latin typeface="Myriad Pro" pitchFamily="34" charset="0"/>
              </a:rPr>
              <a:t>1941</a:t>
            </a:r>
          </a:p>
          <a:p>
            <a:pPr indent="373063">
              <a:buFont typeface="Wingdings" pitchFamily="2" charset="2"/>
              <a:buChar char="Ø"/>
            </a:pPr>
            <a:r>
              <a:rPr lang="el-GR" dirty="0" smtClean="0">
                <a:solidFill>
                  <a:schemeClr val="accent1">
                    <a:lumMod val="75000"/>
                  </a:schemeClr>
                </a:solidFill>
                <a:latin typeface="Myriad Pro" pitchFamily="34" charset="0"/>
              </a:rPr>
              <a:t>1952 </a:t>
            </a:r>
            <a:r>
              <a:rPr lang="en-US" dirty="0" smtClean="0">
                <a:solidFill>
                  <a:schemeClr val="accent1">
                    <a:lumMod val="75000"/>
                  </a:schemeClr>
                </a:solidFill>
                <a:latin typeface="Myriad Pro" pitchFamily="34" charset="0"/>
              </a:rPr>
              <a:t>up to “</a:t>
            </a:r>
            <a:r>
              <a:rPr lang="en-US" dirty="0" err="1" smtClean="0">
                <a:solidFill>
                  <a:schemeClr val="accent1">
                    <a:lumMod val="75000"/>
                  </a:schemeClr>
                </a:solidFill>
                <a:latin typeface="Myriad Pro" pitchFamily="34" charset="0"/>
              </a:rPr>
              <a:t>Kapodistrias</a:t>
            </a:r>
            <a:r>
              <a:rPr lang="en-US" dirty="0" smtClean="0">
                <a:solidFill>
                  <a:schemeClr val="accent1">
                    <a:lumMod val="75000"/>
                  </a:schemeClr>
                </a:solidFill>
                <a:latin typeface="Myriad Pro" pitchFamily="34" charset="0"/>
              </a:rPr>
              <a:t>” Administrative Reform</a:t>
            </a:r>
          </a:p>
          <a:p>
            <a:pPr indent="373063">
              <a:buNone/>
            </a:pPr>
            <a:endParaRPr lang="el-GR" dirty="0" smtClean="0">
              <a:latin typeface="Myriad Pro" pitchFamily="34" charset="0"/>
            </a:endParaRPr>
          </a:p>
          <a:p>
            <a:pPr>
              <a:buBlip>
                <a:blip r:embed="rId2"/>
              </a:buBlip>
            </a:pPr>
            <a:r>
              <a:rPr lang="en-US" dirty="0" smtClean="0">
                <a:latin typeface="Myriad Pro" pitchFamily="34" charset="0"/>
              </a:rPr>
              <a:t>Part B</a:t>
            </a:r>
            <a:r>
              <a:rPr lang="el-GR" dirty="0" smtClean="0">
                <a:latin typeface="Myriad Pro" pitchFamily="34" charset="0"/>
              </a:rPr>
              <a:t>: </a:t>
            </a:r>
            <a:r>
              <a:rPr lang="en-US" dirty="0" smtClean="0">
                <a:latin typeface="Myriad Pro" pitchFamily="34" charset="0"/>
              </a:rPr>
              <a:t>KEDE in the framework of KALLIKRATIS Administrative Reform</a:t>
            </a:r>
            <a:endParaRPr lang="el-GR" dirty="0" smtClean="0">
              <a:latin typeface="Myriad Pro" pitchFamily="34" charset="0"/>
            </a:endParaRPr>
          </a:p>
          <a:p>
            <a:pPr>
              <a:buNone/>
            </a:pPr>
            <a:endParaRPr lang="el-GR" dirty="0">
              <a:latin typeface="Myriad Pro" pitchFamily="34" charset="0"/>
            </a:endParaRPr>
          </a:p>
        </p:txBody>
      </p:sp>
      <p:sp>
        <p:nvSpPr>
          <p:cNvPr id="2" name="1 - Τίτλος"/>
          <p:cNvSpPr>
            <a:spLocks noGrp="1"/>
          </p:cNvSpPr>
          <p:nvPr>
            <p:ph type="title"/>
          </p:nvPr>
        </p:nvSpPr>
        <p:spPr>
          <a:xfrm>
            <a:off x="755576" y="116632"/>
            <a:ext cx="7632848" cy="1143000"/>
          </a:xfrm>
        </p:spPr>
        <p:txBody>
          <a:bodyPr>
            <a:normAutofit/>
          </a:bodyPr>
          <a:lstStyle/>
          <a:p>
            <a:pPr algn="ctr"/>
            <a:r>
              <a:rPr lang="en-US" sz="4000" dirty="0" smtClean="0">
                <a:solidFill>
                  <a:schemeClr val="accent1">
                    <a:lumMod val="75000"/>
                  </a:schemeClr>
                </a:solidFill>
                <a:latin typeface="Myriad Pro" pitchFamily="34" charset="0"/>
              </a:rPr>
              <a:t>Structure of the presentation</a:t>
            </a:r>
            <a:endParaRPr lang="el-GR" sz="4000" dirty="0">
              <a:solidFill>
                <a:schemeClr val="accent1">
                  <a:lumMod val="75000"/>
                </a:schemeClr>
              </a:solidFill>
              <a:latin typeface="Myriad Pro" pitchFamily="34" charset="0"/>
            </a:endParaRPr>
          </a:p>
        </p:txBody>
      </p:sp>
      <p:pic>
        <p:nvPicPr>
          <p:cNvPr id="4" name="3 - Εικόνα" descr="j0438390.jpg"/>
          <p:cNvPicPr>
            <a:picLocks noChangeAspect="1"/>
          </p:cNvPicPr>
          <p:nvPr/>
        </p:nvPicPr>
        <p:blipFill>
          <a:blip r:embed="rId3" cstate="print">
            <a:duotone>
              <a:schemeClr val="accent1">
                <a:shade val="45000"/>
                <a:satMod val="135000"/>
              </a:schemeClr>
              <a:prstClr val="white"/>
            </a:duotone>
          </a:blip>
          <a:stretch>
            <a:fillRect/>
          </a:stretch>
        </p:blipFill>
        <p:spPr>
          <a:xfrm>
            <a:off x="6444208" y="4365104"/>
            <a:ext cx="2357708" cy="227687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504" y="1481138"/>
          <a:ext cx="8928992" cy="4972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467544" y="125760"/>
            <a:ext cx="8229600" cy="1143000"/>
          </a:xfrm>
        </p:spPr>
        <p:txBody>
          <a:bodyPr>
            <a:normAutofit/>
          </a:bodyPr>
          <a:lstStyle/>
          <a:p>
            <a:pPr algn="ctr"/>
            <a:r>
              <a:rPr lang="en-US" sz="4000" dirty="0" smtClean="0">
                <a:solidFill>
                  <a:schemeClr val="accent1">
                    <a:lumMod val="75000"/>
                  </a:schemeClr>
                </a:solidFill>
                <a:latin typeface="Myriad Pro" pitchFamily="34" charset="0"/>
              </a:rPr>
              <a:t>Regional Unions of Municipalities</a:t>
            </a:r>
            <a:endParaRPr lang="el-GR" sz="40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548680"/>
          <a:ext cx="9036496"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6512" y="-27384"/>
            <a:ext cx="8208912" cy="634082"/>
          </a:xfrm>
        </p:spPr>
        <p:txBody>
          <a:bodyPr>
            <a:noAutofit/>
          </a:bodyPr>
          <a:lstStyle/>
          <a:p>
            <a:r>
              <a:rPr lang="en-US" sz="3200" dirty="0" smtClean="0">
                <a:solidFill>
                  <a:schemeClr val="accent1"/>
                </a:solidFill>
                <a:latin typeface="Myriad Pro" pitchFamily="34" charset="0"/>
              </a:rPr>
              <a:t>Bodies of Regional Unions of Municipalities</a:t>
            </a:r>
            <a:endParaRPr lang="el-GR" sz="32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504" y="1553146"/>
          <a:ext cx="8928992" cy="4828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457200" y="188640"/>
            <a:ext cx="8229600" cy="1143000"/>
          </a:xfrm>
        </p:spPr>
        <p:txBody>
          <a:bodyPr>
            <a:normAutofit fontScale="90000"/>
          </a:bodyPr>
          <a:lstStyle/>
          <a:p>
            <a:pPr algn="ctr"/>
            <a:r>
              <a:rPr lang="en-US" sz="3600" dirty="0" smtClean="0">
                <a:solidFill>
                  <a:schemeClr val="accent1">
                    <a:lumMod val="75000"/>
                  </a:schemeClr>
                </a:solidFill>
                <a:latin typeface="Myriad Pro" pitchFamily="34" charset="0"/>
              </a:rPr>
              <a:t>The Central Union of Municipalities of Greece</a:t>
            </a:r>
            <a:endParaRPr lang="el-GR" sz="3600"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5496" y="620688"/>
          <a:ext cx="9001000"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27384"/>
            <a:ext cx="8229600" cy="648072"/>
          </a:xfrm>
        </p:spPr>
        <p:txBody>
          <a:bodyPr>
            <a:noAutofit/>
          </a:bodyPr>
          <a:lstStyle/>
          <a:p>
            <a:r>
              <a:rPr lang="en-US" sz="4000" dirty="0" smtClean="0">
                <a:solidFill>
                  <a:schemeClr val="accent1"/>
                </a:solidFill>
                <a:latin typeface="Myriad Pro" pitchFamily="34" charset="0"/>
              </a:rPr>
              <a:t>KEDE Bodies</a:t>
            </a:r>
            <a:endParaRPr lang="el-GR" sz="4000" dirty="0">
              <a:solidFill>
                <a:schemeClr val="accent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0" y="1196752"/>
          <a:ext cx="9036496"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229600" cy="1143000"/>
          </a:xfrm>
        </p:spPr>
        <p:txBody>
          <a:bodyPr>
            <a:normAutofit fontScale="90000"/>
          </a:bodyPr>
          <a:lstStyle/>
          <a:p>
            <a:r>
              <a:rPr lang="en-US" sz="40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Operation and Competences of KEDE Bodies</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(1)</a:t>
            </a:r>
            <a:endParaRPr lang="el-GR"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251520" y="1484784"/>
          <a:ext cx="86409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352928" cy="1143000"/>
          </a:xfrm>
        </p:spPr>
        <p:txBody>
          <a:bodyPr>
            <a:normAutofit fontScale="90000"/>
          </a:bodyPr>
          <a:lstStyle/>
          <a:p>
            <a:r>
              <a:rPr lang="en-US" sz="44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Operation and Competences of KEDE Bodies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(2)</a:t>
            </a:r>
            <a:endParaRPr lang="el-GR" sz="2200"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107504" y="1340768"/>
          <a:ext cx="892899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229600" cy="1143000"/>
          </a:xfrm>
        </p:spPr>
        <p:txBody>
          <a:bodyPr>
            <a:normAutofit fontScale="90000"/>
          </a:bodyPr>
          <a:lstStyle/>
          <a:p>
            <a:r>
              <a:rPr lang="en-US" sz="44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Operation and Competences of KEDE Bodies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(3)</a:t>
            </a:r>
            <a:endParaRPr lang="el-GR"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Θέση περιεχομένου"/>
          <p:cNvGraphicFramePr>
            <a:graphicFrameLocks noGrp="1"/>
          </p:cNvGraphicFramePr>
          <p:nvPr>
            <p:ph idx="1"/>
          </p:nvPr>
        </p:nvGraphicFramePr>
        <p:xfrm>
          <a:off x="251520" y="1600200"/>
          <a:ext cx="864096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35496" y="44624"/>
            <a:ext cx="8229600" cy="1143000"/>
          </a:xfrm>
        </p:spPr>
        <p:txBody>
          <a:bodyPr>
            <a:normAutofit fontScale="90000"/>
          </a:bodyPr>
          <a:lstStyle/>
          <a:p>
            <a:r>
              <a:rPr lang="en-US" sz="44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Operation and Competences of KEDE Bodies </a:t>
            </a:r>
            <a:r>
              <a:rPr lang="el-GR" sz="22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(4)</a:t>
            </a:r>
            <a:endParaRPr lang="el-GR" sz="2200" b="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Υπότιτλος"/>
          <p:cNvSpPr>
            <a:spLocks noGrp="1"/>
          </p:cNvSpPr>
          <p:nvPr>
            <p:ph type="subTitle" idx="1"/>
          </p:nvPr>
        </p:nvSpPr>
        <p:spPr>
          <a:xfrm>
            <a:off x="827584" y="1340768"/>
            <a:ext cx="6188224" cy="1199704"/>
          </a:xfrm>
        </p:spPr>
        <p:txBody>
          <a:bodyPr>
            <a:normAutofit/>
          </a:bodyPr>
          <a:lstStyle/>
          <a:p>
            <a:r>
              <a:rPr lang="en-US" sz="4000" dirty="0" smtClean="0">
                <a:solidFill>
                  <a:schemeClr val="accent1">
                    <a:lumMod val="75000"/>
                  </a:schemeClr>
                </a:solidFill>
                <a:effectLst>
                  <a:outerShdw blurRad="38100" dist="38100" dir="2700000" algn="tl">
                    <a:srgbClr val="000000">
                      <a:alpha val="43137"/>
                    </a:srgbClr>
                  </a:outerShdw>
                </a:effectLst>
                <a:latin typeface="Myriad Pro" pitchFamily="34" charset="0"/>
              </a:rPr>
              <a:t>KEDE from the inside</a:t>
            </a:r>
            <a:r>
              <a:rPr lang="el-GR" sz="4000" dirty="0" smtClean="0">
                <a:solidFill>
                  <a:schemeClr val="accent1">
                    <a:lumMod val="75000"/>
                  </a:schemeClr>
                </a:solidFill>
                <a:effectLst>
                  <a:outerShdw blurRad="38100" dist="38100" dir="2700000" algn="tl">
                    <a:srgbClr val="000000">
                      <a:alpha val="43137"/>
                    </a:srgbClr>
                  </a:outerShdw>
                </a:effectLst>
                <a:latin typeface="Myriad Pro" pitchFamily="34" charset="0"/>
              </a:rPr>
              <a:t>….</a:t>
            </a:r>
            <a:endParaRPr lang="el-GR" sz="4000"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pic>
        <p:nvPicPr>
          <p:cNvPr id="5" name="4 - Εικόνα" descr="j0438390.jpg"/>
          <p:cNvPicPr>
            <a:picLocks noChangeAspect="1"/>
          </p:cNvPicPr>
          <p:nvPr/>
        </p:nvPicPr>
        <p:blipFill>
          <a:blip r:embed="rId2" cstate="print">
            <a:duotone>
              <a:schemeClr val="accent1">
                <a:shade val="45000"/>
                <a:satMod val="135000"/>
              </a:schemeClr>
              <a:prstClr val="white"/>
            </a:duotone>
          </a:blip>
          <a:stretch>
            <a:fillRect/>
          </a:stretch>
        </p:blipFill>
        <p:spPr>
          <a:xfrm>
            <a:off x="6300192" y="2996952"/>
            <a:ext cx="2213692" cy="21377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915816" y="116632"/>
            <a:ext cx="3456384" cy="1008112"/>
          </a:xfrm>
          <a:prstGeom prst="roundRect">
            <a:avLst/>
          </a:prstGeom>
          <a:effectLst>
            <a:glow rad="101600">
              <a:schemeClr val="accent6">
                <a:satMod val="175000"/>
                <a:alpha val="40000"/>
              </a:schemeClr>
            </a:glow>
            <a:outerShdw blurRad="50800" dist="38100" dir="5400000" rotWithShape="0">
              <a:srgbClr val="000000">
                <a:alpha val="35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Administrative Board</a:t>
            </a:r>
            <a:b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b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Executive Committee</a:t>
            </a:r>
            <a:b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b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President / General Secretary</a:t>
            </a:r>
          </a:p>
        </p:txBody>
      </p:sp>
      <p:sp>
        <p:nvSpPr>
          <p:cNvPr id="4" name="3 - Στρογγυλεμένο ορθογώνιο"/>
          <p:cNvSpPr/>
          <p:nvPr/>
        </p:nvSpPr>
        <p:spPr>
          <a:xfrm>
            <a:off x="1115616" y="1340768"/>
            <a:ext cx="2952328" cy="504056"/>
          </a:xfrm>
          <a:prstGeom prst="roundRect">
            <a:avLst/>
          </a:prstGeom>
          <a:ln>
            <a:solidFill>
              <a:schemeClr val="bg2"/>
            </a:solidFill>
          </a:ln>
          <a:effectLst>
            <a:reflection blurRad="6350" stA="52000" endA="300" endPos="35000" dir="5400000" sy="-100000" algn="bl" rotWithShape="0"/>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dirty="0" smtClean="0">
                <a:solidFill>
                  <a:schemeClr val="tx2"/>
                </a:solidFill>
                <a:effectLst>
                  <a:outerShdw blurRad="38100" dist="38100" dir="2700000" algn="tl">
                    <a:srgbClr val="000000">
                      <a:alpha val="43137"/>
                    </a:srgbClr>
                  </a:outerShdw>
                </a:effectLst>
                <a:latin typeface="Myriad Pro" pitchFamily="34" charset="0"/>
              </a:rPr>
              <a:t>Legal Department</a:t>
            </a:r>
            <a:endParaRPr lang="el-GR" dirty="0">
              <a:solidFill>
                <a:schemeClr val="tx2"/>
              </a:solidFill>
              <a:effectLst>
                <a:outerShdw blurRad="38100" dist="38100" dir="2700000" algn="tl">
                  <a:srgbClr val="000000">
                    <a:alpha val="43137"/>
                  </a:srgbClr>
                </a:outerShdw>
              </a:effectLst>
              <a:latin typeface="Myriad Pro" pitchFamily="34" charset="0"/>
            </a:endParaRPr>
          </a:p>
        </p:txBody>
      </p:sp>
      <p:sp>
        <p:nvSpPr>
          <p:cNvPr id="6" name="5 - Στρογγυλεμένο ορθογώνιο"/>
          <p:cNvSpPr/>
          <p:nvPr/>
        </p:nvSpPr>
        <p:spPr>
          <a:xfrm>
            <a:off x="3419872" y="2204864"/>
            <a:ext cx="2448272" cy="64807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General Director</a:t>
            </a:r>
            <a:endParaRPr lang="el-GR" dirty="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
        <p:nvSpPr>
          <p:cNvPr id="10" name="9 - Στρογγυλεμένο ορθογώνιο"/>
          <p:cNvSpPr/>
          <p:nvPr/>
        </p:nvSpPr>
        <p:spPr>
          <a:xfrm>
            <a:off x="72008" y="4221088"/>
            <a:ext cx="1691680" cy="172819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dk1"/>
                </a:solidFill>
                <a:effectLst>
                  <a:outerShdw blurRad="38100" dist="38100" dir="2700000" algn="tl">
                    <a:srgbClr val="000000">
                      <a:alpha val="43137"/>
                    </a:srgbClr>
                  </a:outerShdw>
                </a:effectLst>
                <a:latin typeface="Myriad Pro" pitchFamily="34" charset="0"/>
              </a:rPr>
              <a:t>Department of processing Local Authorities’ Policies</a:t>
            </a:r>
            <a:endParaRPr lang="el-GR" dirty="0" smtClean="0">
              <a:solidFill>
                <a:schemeClr val="dk1"/>
              </a:solidFill>
              <a:effectLst>
                <a:outerShdw blurRad="38100" dist="38100" dir="2700000" algn="tl">
                  <a:srgbClr val="000000">
                    <a:alpha val="43137"/>
                  </a:srgbClr>
                </a:outerShdw>
              </a:effectLst>
              <a:latin typeface="Myriad Pro" pitchFamily="34" charset="0"/>
            </a:endParaRPr>
          </a:p>
        </p:txBody>
      </p:sp>
      <p:cxnSp>
        <p:nvCxnSpPr>
          <p:cNvPr id="12" name="11 - Ευθεία γραμμή σύνδεσης"/>
          <p:cNvCxnSpPr/>
          <p:nvPr/>
        </p:nvCxnSpPr>
        <p:spPr>
          <a:xfrm rot="5400000">
            <a:off x="4139952" y="1700808"/>
            <a:ext cx="1008112"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rot="10800000">
            <a:off x="4139952" y="1628800"/>
            <a:ext cx="504056"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10800000">
            <a:off x="755576" y="3861048"/>
            <a:ext cx="7560840"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10800000">
            <a:off x="4644008" y="1628800"/>
            <a:ext cx="504056"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rot="5400000">
            <a:off x="4139952" y="3356992"/>
            <a:ext cx="1008112"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17 - Στρογγυλεμένο ορθογώνιο"/>
          <p:cNvSpPr/>
          <p:nvPr/>
        </p:nvSpPr>
        <p:spPr>
          <a:xfrm>
            <a:off x="5220072" y="1340768"/>
            <a:ext cx="3240360" cy="504056"/>
          </a:xfrm>
          <a:prstGeom prst="roundRect">
            <a:avLst/>
          </a:prstGeom>
          <a:ln>
            <a:solidFill>
              <a:schemeClr val="bg2"/>
            </a:solidFill>
          </a:ln>
          <a:effectLst>
            <a:reflection blurRad="6350" stA="52000" endA="300" endPos="35000" dir="5400000" sy="-100000" algn="bl" rotWithShape="0"/>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dirty="0" smtClean="0">
                <a:solidFill>
                  <a:schemeClr val="tx2"/>
                </a:solidFill>
                <a:effectLst>
                  <a:outerShdw blurRad="38100" dist="38100" dir="2700000" algn="tl">
                    <a:srgbClr val="000000">
                      <a:alpha val="43137"/>
                    </a:srgbClr>
                  </a:outerShdw>
                </a:effectLst>
                <a:latin typeface="Myriad Pro" pitchFamily="34" charset="0"/>
              </a:rPr>
              <a:t>Bureau of special advisors and collaborators</a:t>
            </a:r>
            <a:endParaRPr lang="el-GR" dirty="0">
              <a:solidFill>
                <a:schemeClr val="tx2"/>
              </a:solidFill>
              <a:effectLst>
                <a:outerShdw blurRad="38100" dist="38100" dir="2700000" algn="tl">
                  <a:srgbClr val="000000">
                    <a:alpha val="43137"/>
                  </a:srgbClr>
                </a:outerShdw>
              </a:effectLst>
              <a:latin typeface="Myriad Pro" pitchFamily="34" charset="0"/>
            </a:endParaRPr>
          </a:p>
        </p:txBody>
      </p:sp>
      <p:cxnSp>
        <p:nvCxnSpPr>
          <p:cNvPr id="21" name="20 - Ευθεία γραμμή σύνδεσης"/>
          <p:cNvCxnSpPr/>
          <p:nvPr/>
        </p:nvCxnSpPr>
        <p:spPr>
          <a:xfrm rot="10800000">
            <a:off x="4644008" y="3284983"/>
            <a:ext cx="504056" cy="0"/>
          </a:xfrm>
          <a:prstGeom prst="line">
            <a:avLst/>
          </a:prstGeom>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23" name="22 - Στρογγυλεμένο ορθογώνιο"/>
          <p:cNvSpPr/>
          <p:nvPr/>
        </p:nvSpPr>
        <p:spPr>
          <a:xfrm>
            <a:off x="5148064" y="2996952"/>
            <a:ext cx="3096344" cy="504056"/>
          </a:xfrm>
          <a:prstGeom prst="roundRect">
            <a:avLst/>
          </a:prstGeom>
          <a:ln>
            <a:solidFill>
              <a:schemeClr val="bg2"/>
            </a:solidFill>
          </a:ln>
          <a:effectLst>
            <a:reflection blurRad="6350" stA="52000" endA="300" endPos="35000" dir="5400000" sy="-100000" algn="bl" rotWithShape="0"/>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r>
              <a:rPr lang="en-US" dirty="0" smtClean="0">
                <a:solidFill>
                  <a:schemeClr val="tx2"/>
                </a:solidFill>
                <a:effectLst>
                  <a:outerShdw blurRad="38100" dist="38100" dir="2700000" algn="tl">
                    <a:srgbClr val="000000">
                      <a:alpha val="43137"/>
                    </a:srgbClr>
                  </a:outerShdw>
                </a:effectLst>
                <a:latin typeface="Myriad Pro" pitchFamily="34" charset="0"/>
              </a:rPr>
              <a:t>Deputy General Director</a:t>
            </a:r>
            <a:endParaRPr lang="el-GR" dirty="0">
              <a:solidFill>
                <a:schemeClr val="tx2"/>
              </a:solidFill>
              <a:effectLst>
                <a:outerShdw blurRad="38100" dist="38100" dir="2700000" algn="tl">
                  <a:srgbClr val="000000">
                    <a:alpha val="43137"/>
                  </a:srgbClr>
                </a:outerShdw>
              </a:effectLst>
              <a:latin typeface="Myriad Pro" pitchFamily="34" charset="0"/>
            </a:endParaRPr>
          </a:p>
        </p:txBody>
      </p:sp>
      <p:cxnSp>
        <p:nvCxnSpPr>
          <p:cNvPr id="28" name="27 - Ευθεία γραμμή σύνδεσης"/>
          <p:cNvCxnSpPr/>
          <p:nvPr/>
        </p:nvCxnSpPr>
        <p:spPr>
          <a:xfrm rot="5400000">
            <a:off x="575556"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rot="5400000">
            <a:off x="2519772"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5400000">
            <a:off x="4463988"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rot="5400000">
            <a:off x="6120172"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5400000">
            <a:off x="8136396" y="4041068"/>
            <a:ext cx="360040"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8" name="37 - Στρογγυλεμένο ορθογώνιο"/>
          <p:cNvSpPr/>
          <p:nvPr/>
        </p:nvSpPr>
        <p:spPr>
          <a:xfrm>
            <a:off x="1835696" y="4221088"/>
            <a:ext cx="1800200" cy="172819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700" dirty="0" smtClean="0">
                <a:effectLst>
                  <a:outerShdw blurRad="38100" dist="38100" dir="2700000" algn="tl">
                    <a:srgbClr val="000000">
                      <a:alpha val="43137"/>
                    </a:srgbClr>
                  </a:outerShdw>
                </a:effectLst>
                <a:latin typeface="Myriad Pro" pitchFamily="34" charset="0"/>
              </a:rPr>
              <a:t>Department </a:t>
            </a:r>
            <a:r>
              <a:rPr lang="en-GB" sz="1700" dirty="0" smtClean="0">
                <a:effectLst>
                  <a:outerShdw blurRad="38100" dist="38100" dir="2700000" algn="tl">
                    <a:srgbClr val="000000">
                      <a:alpha val="43137"/>
                    </a:srgbClr>
                  </a:outerShdw>
                </a:effectLst>
                <a:latin typeface="Myriad Pro" pitchFamily="34" charset="0"/>
              </a:rPr>
              <a:t>of Documentation and Informatics</a:t>
            </a:r>
            <a:endParaRPr lang="el-GR" sz="1700" dirty="0" smtClean="0">
              <a:effectLst>
                <a:outerShdw blurRad="38100" dist="38100" dir="2700000" algn="tl">
                  <a:srgbClr val="000000">
                    <a:alpha val="43137"/>
                  </a:srgbClr>
                </a:outerShdw>
              </a:effectLst>
              <a:latin typeface="Myriad Pro" pitchFamily="34" charset="0"/>
            </a:endParaRPr>
          </a:p>
        </p:txBody>
      </p:sp>
      <p:sp>
        <p:nvSpPr>
          <p:cNvPr id="39" name="38 - Στρογγυλεμένο ορθογώνιο"/>
          <p:cNvSpPr/>
          <p:nvPr/>
        </p:nvSpPr>
        <p:spPr>
          <a:xfrm>
            <a:off x="3707904" y="4221088"/>
            <a:ext cx="1872208" cy="172819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700" dirty="0" smtClean="0">
                <a:effectLst>
                  <a:outerShdw blurRad="38100" dist="38100" dir="2700000" algn="tl">
                    <a:srgbClr val="000000">
                      <a:alpha val="43137"/>
                    </a:srgbClr>
                  </a:outerShdw>
                </a:effectLst>
                <a:latin typeface="Myriad Pro" pitchFamily="34" charset="0"/>
              </a:rPr>
              <a:t>Department of Communication and International Affairs</a:t>
            </a:r>
            <a:endParaRPr lang="el-GR" sz="1700" dirty="0" smtClean="0">
              <a:effectLst>
                <a:outerShdw blurRad="38100" dist="38100" dir="2700000" algn="tl">
                  <a:srgbClr val="000000">
                    <a:alpha val="43137"/>
                  </a:srgbClr>
                </a:outerShdw>
              </a:effectLst>
              <a:latin typeface="Myriad Pro" pitchFamily="34" charset="0"/>
            </a:endParaRPr>
          </a:p>
        </p:txBody>
      </p:sp>
      <p:sp>
        <p:nvSpPr>
          <p:cNvPr id="40" name="39 - Στρογγυλεμένο ορθογώνιο"/>
          <p:cNvSpPr/>
          <p:nvPr/>
        </p:nvSpPr>
        <p:spPr>
          <a:xfrm>
            <a:off x="5652120" y="4221088"/>
            <a:ext cx="1584176" cy="172819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effectLst>
                  <a:outerShdw blurRad="38100" dist="38100" dir="2700000" algn="tl">
                    <a:srgbClr val="000000">
                      <a:alpha val="43137"/>
                    </a:srgbClr>
                  </a:outerShdw>
                </a:effectLst>
                <a:latin typeface="Myriad Pro" pitchFamily="34" charset="0"/>
              </a:rPr>
              <a:t>Department of Financial Services</a:t>
            </a:r>
            <a:endParaRPr lang="el-GR" dirty="0" smtClean="0">
              <a:effectLst>
                <a:outerShdw blurRad="38100" dist="38100" dir="2700000" algn="tl">
                  <a:srgbClr val="000000">
                    <a:alpha val="43137"/>
                  </a:srgbClr>
                </a:outerShdw>
              </a:effectLst>
              <a:latin typeface="Myriad Pro" pitchFamily="34" charset="0"/>
            </a:endParaRPr>
          </a:p>
        </p:txBody>
      </p:sp>
      <p:sp>
        <p:nvSpPr>
          <p:cNvPr id="41" name="40 - Στρογγυλεμένο ορθογώνιο"/>
          <p:cNvSpPr/>
          <p:nvPr/>
        </p:nvSpPr>
        <p:spPr>
          <a:xfrm>
            <a:off x="7308304" y="4221088"/>
            <a:ext cx="1800200" cy="172819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effectLst>
                  <a:outerShdw blurRad="38100" dist="38100" dir="2700000" algn="tl">
                    <a:srgbClr val="000000">
                      <a:alpha val="43137"/>
                    </a:srgbClr>
                  </a:outerShdw>
                </a:effectLst>
                <a:latin typeface="Myriad Pro" pitchFamily="34" charset="0"/>
              </a:rPr>
              <a:t>Department of Administrative Services</a:t>
            </a:r>
            <a:endParaRPr lang="el-GR" dirty="0" smtClean="0">
              <a:effectLst>
                <a:outerShdw blurRad="38100" dist="38100" dir="2700000" algn="tl">
                  <a:srgbClr val="000000">
                    <a:alpha val="43137"/>
                  </a:srgbClr>
                </a:outerShdw>
              </a:effectLst>
              <a:latin typeface="Myriad Pro" pitchFamily="34" charset="0"/>
            </a:endParaRPr>
          </a:p>
        </p:txBody>
      </p:sp>
      <p:sp>
        <p:nvSpPr>
          <p:cNvPr id="46" name="45 - Ορθογώνιο"/>
          <p:cNvSpPr/>
          <p:nvPr/>
        </p:nvSpPr>
        <p:spPr>
          <a:xfrm>
            <a:off x="4499992" y="6093296"/>
            <a:ext cx="3960440" cy="504056"/>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000" dirty="0" smtClean="0">
                <a:effectLst>
                  <a:outerShdw blurRad="38100" dist="38100" dir="2700000" algn="tl">
                    <a:srgbClr val="000000">
                      <a:alpha val="43137"/>
                    </a:srgbClr>
                  </a:outerShdw>
                </a:effectLst>
              </a:rPr>
              <a:t>Organizational Chart of KEDE</a:t>
            </a:r>
            <a:endParaRPr lang="el-GR" sz="2000" dirty="0">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j0438390.jpg"/>
          <p:cNvPicPr>
            <a:picLocks noChangeAspect="1"/>
          </p:cNvPicPr>
          <p:nvPr/>
        </p:nvPicPr>
        <p:blipFill>
          <a:blip r:embed="rId2" cstate="print">
            <a:duotone>
              <a:schemeClr val="accent1">
                <a:shade val="45000"/>
                <a:satMod val="135000"/>
              </a:schemeClr>
              <a:prstClr val="white"/>
            </a:duotone>
            <a:lum bright="18000" contrast="18000"/>
          </a:blip>
          <a:stretch>
            <a:fillRect/>
          </a:stretch>
        </p:blipFill>
        <p:spPr>
          <a:xfrm>
            <a:off x="1187623" y="0"/>
            <a:ext cx="6607885" cy="6381328"/>
          </a:xfrm>
          <a:prstGeom prst="roundRect">
            <a:avLst>
              <a:gd name="adj" fmla="val 16667"/>
            </a:avLst>
          </a:prstGeom>
          <a:ln>
            <a:noFill/>
          </a:ln>
          <a:effectLst>
            <a:outerShdw blurRad="152400" dist="12000" dir="900000" sy="98000" kx="110000" ky="200000" algn="tl" rotWithShape="0">
              <a:srgbClr val="000000">
                <a:alpha val="30000"/>
              </a:srgbClr>
            </a:outerShdw>
          </a:effectLst>
        </p:spPr>
      </p:pic>
      <p:sp>
        <p:nvSpPr>
          <p:cNvPr id="7" name="6 - Έλλειψη"/>
          <p:cNvSpPr/>
          <p:nvPr/>
        </p:nvSpPr>
        <p:spPr>
          <a:xfrm>
            <a:off x="3779912" y="1268760"/>
            <a:ext cx="4536504" cy="194421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n-US" sz="2000" dirty="0" smtClean="0">
                <a:effectLst>
                  <a:outerShdw blurRad="38100" dist="38100" dir="2700000" algn="tl">
                    <a:srgbClr val="000000">
                      <a:alpha val="43137"/>
                    </a:srgbClr>
                  </a:outerShdw>
                </a:effectLst>
                <a:latin typeface="Myriad Pro" pitchFamily="34" charset="0"/>
              </a:rPr>
              <a:t>First Part</a:t>
            </a:r>
            <a:r>
              <a:rPr lang="el-GR" sz="2000" dirty="0" smtClean="0">
                <a:effectLst>
                  <a:outerShdw blurRad="38100" dist="38100" dir="2700000" algn="tl">
                    <a:srgbClr val="000000">
                      <a:alpha val="43137"/>
                    </a:srgbClr>
                  </a:outerShdw>
                </a:effectLst>
                <a:latin typeface="Myriad Pro" pitchFamily="34" charset="0"/>
              </a:rPr>
              <a:t>:</a:t>
            </a:r>
          </a:p>
          <a:p>
            <a:pPr algn="ctr">
              <a:buNone/>
            </a:pPr>
            <a:r>
              <a:rPr lang="en-US" sz="2000" dirty="0" smtClean="0">
                <a:effectLst>
                  <a:outerShdw blurRad="38100" dist="38100" dir="2700000" algn="tl">
                    <a:srgbClr val="000000">
                      <a:alpha val="43137"/>
                    </a:srgbClr>
                  </a:outerShdw>
                </a:effectLst>
                <a:latin typeface="Myriad Pro" pitchFamily="34" charset="0"/>
              </a:rPr>
              <a:t>Historical Overview of KEDKE</a:t>
            </a:r>
            <a:endParaRPr lang="el-GR" sz="2000" dirty="0" smtClean="0">
              <a:effectLst>
                <a:outerShdw blurRad="38100" dist="38100" dir="2700000" algn="tl">
                  <a:srgbClr val="000000">
                    <a:alpha val="43137"/>
                  </a:srgbClr>
                </a:outerShdw>
              </a:effectLst>
              <a:latin typeface="Myriad Pro" pitchFamily="34" charset="0"/>
            </a:endParaRPr>
          </a:p>
          <a:p>
            <a:pPr indent="373063" algn="ctr">
              <a:buFont typeface="Wingdings" pitchFamily="2" charset="2"/>
              <a:buChar char="Ø"/>
            </a:pPr>
            <a:r>
              <a:rPr lang="el-GR"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1927 </a:t>
            </a:r>
            <a:r>
              <a:rPr lang="en-US"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- 1</a:t>
            </a:r>
            <a:r>
              <a:rPr lang="el-GR"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941</a:t>
            </a:r>
          </a:p>
          <a:p>
            <a:pPr indent="373063" algn="ctr">
              <a:buFont typeface="Wingdings" pitchFamily="2" charset="2"/>
              <a:buChar char="Ø"/>
            </a:pPr>
            <a:r>
              <a:rPr lang="el-GR"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1952 </a:t>
            </a:r>
            <a:r>
              <a:rPr lang="en-US"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up to “</a:t>
            </a:r>
            <a:r>
              <a:rPr lang="en-US" sz="2000" dirty="0" err="1" smtClean="0">
                <a:solidFill>
                  <a:schemeClr val="accent1">
                    <a:lumMod val="75000"/>
                  </a:schemeClr>
                </a:solidFill>
                <a:effectLst>
                  <a:outerShdw blurRad="38100" dist="38100" dir="2700000" algn="tl">
                    <a:srgbClr val="000000">
                      <a:alpha val="43137"/>
                    </a:srgbClr>
                  </a:outerShdw>
                </a:effectLst>
                <a:latin typeface="Myriad Pro" pitchFamily="34" charset="0"/>
              </a:rPr>
              <a:t>Kapodistrias</a:t>
            </a:r>
            <a:r>
              <a:rPr lang="en-US" sz="2000" dirty="0" smtClean="0">
                <a:solidFill>
                  <a:schemeClr val="accent1">
                    <a:lumMod val="75000"/>
                  </a:schemeClr>
                </a:solidFill>
                <a:effectLst>
                  <a:outerShdw blurRad="38100" dist="38100" dir="2700000" algn="tl">
                    <a:srgbClr val="000000">
                      <a:alpha val="43137"/>
                    </a:srgbClr>
                  </a:outerShdw>
                </a:effectLst>
                <a:latin typeface="Myriad Pro" pitchFamily="34" charset="0"/>
              </a:rPr>
              <a:t>” Administrative Reform</a:t>
            </a:r>
            <a:endParaRPr lang="el-GR" sz="20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0" y="692696"/>
          <a:ext cx="9036496" cy="6165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0" y="0"/>
            <a:ext cx="8229600" cy="620688"/>
          </a:xfrm>
        </p:spPr>
        <p:txBody>
          <a:bodyPr>
            <a:normAutofit fontScale="90000"/>
          </a:bodyPr>
          <a:lstStyle/>
          <a:p>
            <a:r>
              <a:rPr lang="en-US" sz="37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Competences of KEDE Departments</a:t>
            </a:r>
            <a:endParaRPr lang="el-GR" sz="3700" b="0"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35496" y="44624"/>
            <a:ext cx="8928992" cy="792088"/>
          </a:xfrm>
        </p:spPr>
        <p:txBody>
          <a:bodyPr>
            <a:noAutofit/>
          </a:bodyPr>
          <a:lstStyle/>
          <a:p>
            <a:r>
              <a:rPr lang="en-US" sz="2800" b="0" dirty="0" smtClean="0">
                <a:solidFill>
                  <a:schemeClr val="accent1">
                    <a:lumMod val="75000"/>
                  </a:schemeClr>
                </a:solidFill>
                <a:effectLst>
                  <a:outerShdw blurRad="38100" dist="38100" dir="2700000" algn="tl">
                    <a:srgbClr val="000000">
                      <a:alpha val="43137"/>
                    </a:srgbClr>
                  </a:outerShdw>
                </a:effectLst>
                <a:latin typeface="Myriad Pro" pitchFamily="34" charset="0"/>
              </a:rPr>
              <a:t>KEDE at press…</a:t>
            </a:r>
            <a:endParaRPr lang="el-GR" sz="2800" b="0"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sp>
        <p:nvSpPr>
          <p:cNvPr id="4" name="3 - Υπότιτλος"/>
          <p:cNvSpPr>
            <a:spLocks noGrp="1"/>
          </p:cNvSpPr>
          <p:nvPr>
            <p:ph type="body" idx="1"/>
          </p:nvPr>
        </p:nvSpPr>
        <p:spPr>
          <a:xfrm>
            <a:off x="251520" y="5373216"/>
            <a:ext cx="4176464" cy="1296144"/>
          </a:xfrm>
        </p:spPr>
        <p:style>
          <a:lnRef idx="1">
            <a:schemeClr val="accent1"/>
          </a:lnRef>
          <a:fillRef idx="3">
            <a:schemeClr val="accent1"/>
          </a:fillRef>
          <a:effectRef idx="2">
            <a:schemeClr val="accent1"/>
          </a:effectRef>
          <a:fontRef idx="minor">
            <a:schemeClr val="lt1"/>
          </a:fontRef>
        </p:style>
        <p:txBody>
          <a:bodyPr>
            <a:noAutofit/>
          </a:bodyPr>
          <a:lstStyle/>
          <a:p>
            <a:pPr>
              <a:lnSpc>
                <a:spcPct val="90000"/>
              </a:lnSpc>
              <a:spcBef>
                <a:spcPts val="0"/>
              </a:spcBef>
            </a:pPr>
            <a:r>
              <a:rPr lang="en-US" sz="1250" dirty="0" smtClean="0">
                <a:latin typeface="Myriad Pro" pitchFamily="34" charset="0"/>
              </a:rPr>
              <a:t>KEDE Journal continues the tradition of analytical information for the elected representatives, the personnel and  the active citizens. It inspires innovation and good practice, illuminates aspects of legal, economic, institutional and other issues and creates occasions for reflection and dialogue, among those who are involves in Local Government</a:t>
            </a:r>
            <a:endParaRPr lang="el-GR" sz="1250" dirty="0">
              <a:latin typeface="Myriad Pro" pitchFamily="34" charset="0"/>
            </a:endParaRPr>
          </a:p>
        </p:txBody>
      </p:sp>
      <p:sp>
        <p:nvSpPr>
          <p:cNvPr id="8" name="7 - Θέση κειμένου"/>
          <p:cNvSpPr>
            <a:spLocks noGrp="1"/>
          </p:cNvSpPr>
          <p:nvPr>
            <p:ph type="body" sz="half" idx="3"/>
          </p:nvPr>
        </p:nvSpPr>
        <p:spPr>
          <a:xfrm>
            <a:off x="4716017" y="5373216"/>
            <a:ext cx="4176464" cy="1368152"/>
          </a:xfrm>
        </p:spPr>
        <p:style>
          <a:lnRef idx="1">
            <a:schemeClr val="accent1"/>
          </a:lnRef>
          <a:fillRef idx="3">
            <a:schemeClr val="accent1"/>
          </a:fillRef>
          <a:effectRef idx="2">
            <a:schemeClr val="accent1"/>
          </a:effectRef>
          <a:fontRef idx="minor">
            <a:schemeClr val="lt1"/>
          </a:fontRef>
        </p:style>
        <p:txBody>
          <a:bodyPr>
            <a:noAutofit/>
          </a:bodyPr>
          <a:lstStyle/>
          <a:p>
            <a:pPr>
              <a:lnSpc>
                <a:spcPct val="90000"/>
              </a:lnSpc>
              <a:spcBef>
                <a:spcPts val="0"/>
              </a:spcBef>
            </a:pPr>
            <a:r>
              <a:rPr lang="en-US" sz="1250" dirty="0" smtClean="0">
                <a:latin typeface="Myriad Pro" pitchFamily="34" charset="0"/>
              </a:rPr>
              <a:t>KEDE  Journal, “Review of Local Government” goes on the Internet!  </a:t>
            </a:r>
          </a:p>
          <a:p>
            <a:pPr>
              <a:lnSpc>
                <a:spcPct val="90000"/>
              </a:lnSpc>
              <a:spcBef>
                <a:spcPts val="0"/>
              </a:spcBef>
            </a:pPr>
            <a:r>
              <a:rPr lang="en-US" sz="1250" dirty="0" smtClean="0">
                <a:latin typeface="Myriad Pro" pitchFamily="34" charset="0"/>
              </a:rPr>
              <a:t>It covers current issues related to Local Government, but also relies on primary research, recording, charting and evaluating the policies introduced in Greece, Europe and elsewhere</a:t>
            </a:r>
          </a:p>
          <a:p>
            <a:pPr>
              <a:lnSpc>
                <a:spcPct val="90000"/>
              </a:lnSpc>
              <a:spcBef>
                <a:spcPts val="0"/>
              </a:spcBef>
            </a:pPr>
            <a:endParaRPr lang="el-GR" sz="1250" dirty="0">
              <a:latin typeface="Myriad Pro" pitchFamily="34" charset="0"/>
            </a:endParaRPr>
          </a:p>
        </p:txBody>
      </p:sp>
      <p:pic>
        <p:nvPicPr>
          <p:cNvPr id="10" name="9 - Θέση περιεχομένου" descr="χωρίς τίτλο.JPG"/>
          <p:cNvPicPr>
            <a:picLocks noGrp="1" noChangeAspect="1"/>
          </p:cNvPicPr>
          <p:nvPr>
            <p:ph sz="quarter" idx="2"/>
          </p:nvPr>
        </p:nvPicPr>
        <p:blipFill>
          <a:blip r:embed="rId2" cstate="print"/>
          <a:stretch>
            <a:fillRect/>
          </a:stretch>
        </p:blipFill>
        <p:spPr>
          <a:xfrm>
            <a:off x="4644008" y="692696"/>
            <a:ext cx="4256212" cy="4536504"/>
          </a:xfrm>
        </p:spPr>
      </p:pic>
      <p:pic>
        <p:nvPicPr>
          <p:cNvPr id="11" name="10 - Θέση περιεχομένου" descr="http___www.kedke.bmp"/>
          <p:cNvPicPr>
            <a:picLocks noGrp="1" noChangeAspect="1"/>
          </p:cNvPicPr>
          <p:nvPr>
            <p:ph sz="quarter" idx="4"/>
          </p:nvPr>
        </p:nvPicPr>
        <p:blipFill>
          <a:blip r:embed="rId3" cstate="print"/>
          <a:stretch>
            <a:fillRect/>
          </a:stretch>
        </p:blipFill>
        <p:spPr>
          <a:xfrm>
            <a:off x="323528" y="692696"/>
            <a:ext cx="4176464" cy="4549677"/>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Υπότιτλος"/>
          <p:cNvSpPr txBox="1">
            <a:spLocks/>
          </p:cNvSpPr>
          <p:nvPr/>
        </p:nvSpPr>
        <p:spPr>
          <a:xfrm>
            <a:off x="179512" y="72008"/>
            <a:ext cx="6192688" cy="764704"/>
          </a:xfrm>
          <a:prstGeom prst="rect">
            <a:avLst/>
          </a:prstGeom>
        </p:spPr>
        <p:txBody>
          <a:bodyPr>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lang="en-US" sz="3200" dirty="0" smtClean="0">
                <a:solidFill>
                  <a:schemeClr val="accent1">
                    <a:lumMod val="75000"/>
                  </a:schemeClr>
                </a:solidFill>
                <a:effectLst>
                  <a:outerShdw blurRad="38100" dist="38100" dir="2700000" algn="tl">
                    <a:srgbClr val="000000">
                      <a:alpha val="43137"/>
                    </a:srgbClr>
                  </a:outerShdw>
                </a:effectLst>
                <a:latin typeface="Myriad Pro" pitchFamily="34" charset="0"/>
              </a:rPr>
              <a:t>Local Government on line…</a:t>
            </a:r>
            <a:endParaRPr kumimoji="0" lang="el-GR" sz="3200" b="0"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yriad Pro" pitchFamily="34" charset="0"/>
              <a:ea typeface="+mn-ea"/>
              <a:cs typeface="+mn-cs"/>
            </a:endParaRPr>
          </a:p>
        </p:txBody>
      </p:sp>
      <p:pic>
        <p:nvPicPr>
          <p:cNvPr id="10" name="9 - Εικόνα" descr="peta.JPG"/>
          <p:cNvPicPr>
            <a:picLocks noChangeAspect="1"/>
          </p:cNvPicPr>
          <p:nvPr/>
        </p:nvPicPr>
        <p:blipFill>
          <a:blip r:embed="rId2" cstate="print"/>
          <a:stretch>
            <a:fillRect/>
          </a:stretch>
        </p:blipFill>
        <p:spPr>
          <a:xfrm>
            <a:off x="179512" y="4005064"/>
            <a:ext cx="3603948" cy="26527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10 - Εικόνα" descr="ita.JPG"/>
          <p:cNvPicPr>
            <a:picLocks noChangeAspect="1"/>
          </p:cNvPicPr>
          <p:nvPr/>
        </p:nvPicPr>
        <p:blipFill>
          <a:blip r:embed="rId3" cstate="print"/>
          <a:stretch>
            <a:fillRect/>
          </a:stretch>
        </p:blipFill>
        <p:spPr>
          <a:xfrm>
            <a:off x="5220072" y="3789040"/>
            <a:ext cx="3744416" cy="28255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11 - Αριστερό βέλος"/>
          <p:cNvSpPr/>
          <p:nvPr/>
        </p:nvSpPr>
        <p:spPr>
          <a:xfrm rot="20430763">
            <a:off x="3347864" y="980728"/>
            <a:ext cx="1440160" cy="648072"/>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smtClean="0">
              <a:latin typeface="Myriad Pro" pitchFamily="34" charset="0"/>
            </a:endParaRPr>
          </a:p>
          <a:p>
            <a:pPr algn="ctr"/>
            <a:r>
              <a:rPr lang="en-US" sz="1200" dirty="0" smtClean="0">
                <a:latin typeface="Myriad Pro" pitchFamily="34" charset="0"/>
              </a:rPr>
              <a:t>www.kedke.eu</a:t>
            </a:r>
          </a:p>
          <a:p>
            <a:pPr algn="ctr"/>
            <a:endParaRPr lang="el-GR" sz="1200" dirty="0">
              <a:latin typeface="Myriad Pro" pitchFamily="34" charset="0"/>
            </a:endParaRPr>
          </a:p>
        </p:txBody>
      </p:sp>
      <p:sp>
        <p:nvSpPr>
          <p:cNvPr id="13" name="12 - Αριστερό βέλος"/>
          <p:cNvSpPr/>
          <p:nvPr/>
        </p:nvSpPr>
        <p:spPr>
          <a:xfrm rot="20298793">
            <a:off x="3561149" y="3931459"/>
            <a:ext cx="1589652" cy="679395"/>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solidFill>
                  <a:schemeClr val="tx1"/>
                </a:solidFill>
                <a:latin typeface="Myriad Pro" pitchFamily="34" charset="0"/>
              </a:rPr>
              <a:t>www.info-peta.gr</a:t>
            </a:r>
          </a:p>
        </p:txBody>
      </p:sp>
      <p:sp>
        <p:nvSpPr>
          <p:cNvPr id="14" name="13 - Δεξιό βέλος"/>
          <p:cNvSpPr/>
          <p:nvPr/>
        </p:nvSpPr>
        <p:spPr>
          <a:xfrm>
            <a:off x="3347864" y="2204864"/>
            <a:ext cx="1512168" cy="72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schemeClr val="accent1">
                  <a:lumMod val="75000"/>
                </a:schemeClr>
              </a:solidFill>
              <a:latin typeface="Myriad Pro" pitchFamily="34" charset="0"/>
            </a:endParaRPr>
          </a:p>
          <a:p>
            <a:pPr algn="ctr"/>
            <a:r>
              <a:rPr lang="en-US" sz="1400" dirty="0" smtClean="0">
                <a:solidFill>
                  <a:schemeClr val="bg1"/>
                </a:solidFill>
                <a:latin typeface="Myriad Pro" pitchFamily="34" charset="0"/>
              </a:rPr>
              <a:t>www.eetaa.gr</a:t>
            </a:r>
          </a:p>
          <a:p>
            <a:pPr algn="ctr"/>
            <a:endParaRPr lang="el-GR" sz="1400" dirty="0">
              <a:solidFill>
                <a:schemeClr val="accent1">
                  <a:lumMod val="75000"/>
                </a:schemeClr>
              </a:solidFill>
              <a:latin typeface="Myriad Pro" pitchFamily="34" charset="0"/>
            </a:endParaRPr>
          </a:p>
        </p:txBody>
      </p:sp>
      <p:sp>
        <p:nvSpPr>
          <p:cNvPr id="15" name="14 - Δεξιό βέλος"/>
          <p:cNvSpPr/>
          <p:nvPr/>
        </p:nvSpPr>
        <p:spPr>
          <a:xfrm>
            <a:off x="3635896" y="5229200"/>
            <a:ext cx="1440160" cy="72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solidFill>
                <a:schemeClr val="accent1">
                  <a:lumMod val="75000"/>
                </a:schemeClr>
              </a:solidFill>
              <a:latin typeface="Myriad Pro" pitchFamily="34" charset="0"/>
            </a:endParaRPr>
          </a:p>
          <a:p>
            <a:pPr algn="ctr"/>
            <a:endParaRPr lang="en-US" sz="1200" dirty="0" smtClean="0">
              <a:latin typeface="Myriad Pro" pitchFamily="34" charset="0"/>
            </a:endParaRPr>
          </a:p>
          <a:p>
            <a:pPr algn="ctr"/>
            <a:r>
              <a:rPr lang="en-US" sz="1200" dirty="0" smtClean="0">
                <a:latin typeface="Myriad Pro" pitchFamily="34" charset="0"/>
              </a:rPr>
              <a:t>www.ita.org.gr</a:t>
            </a:r>
          </a:p>
          <a:p>
            <a:pPr algn="ctr"/>
            <a:endParaRPr lang="en-US" sz="1200" dirty="0" smtClean="0">
              <a:solidFill>
                <a:schemeClr val="bg1"/>
              </a:solidFill>
              <a:latin typeface="Myriad Pro" pitchFamily="34" charset="0"/>
            </a:endParaRPr>
          </a:p>
          <a:p>
            <a:pPr algn="ctr"/>
            <a:endParaRPr lang="el-GR" sz="1400" dirty="0">
              <a:solidFill>
                <a:schemeClr val="accent1">
                  <a:lumMod val="75000"/>
                </a:schemeClr>
              </a:solidFill>
              <a:latin typeface="Myriad Pro" pitchFamily="34" charset="0"/>
            </a:endParaRPr>
          </a:p>
        </p:txBody>
      </p:sp>
      <p:pic>
        <p:nvPicPr>
          <p:cNvPr id="16" name="15 - Εικόνα" descr="kede.JPG"/>
          <p:cNvPicPr>
            <a:picLocks noChangeAspect="1"/>
          </p:cNvPicPr>
          <p:nvPr/>
        </p:nvPicPr>
        <p:blipFill>
          <a:blip r:embed="rId4" cstate="print"/>
          <a:stretch>
            <a:fillRect/>
          </a:stretch>
        </p:blipFill>
        <p:spPr>
          <a:xfrm>
            <a:off x="0" y="764704"/>
            <a:ext cx="3419872" cy="25202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7" name="16 - Εικόνα" descr="eetaa.JPG"/>
          <p:cNvPicPr>
            <a:picLocks noChangeAspect="1"/>
          </p:cNvPicPr>
          <p:nvPr/>
        </p:nvPicPr>
        <p:blipFill>
          <a:blip r:embed="rId5" cstate="print"/>
          <a:stretch>
            <a:fillRect/>
          </a:stretch>
        </p:blipFill>
        <p:spPr>
          <a:xfrm>
            <a:off x="4860032" y="548680"/>
            <a:ext cx="4024335" cy="31135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ctrTitle"/>
          </p:nvPr>
        </p:nvSpPr>
        <p:spPr>
          <a:xfrm>
            <a:off x="250825" y="44624"/>
            <a:ext cx="8713788" cy="1152525"/>
          </a:xfrm>
        </p:spPr>
        <p:txBody>
          <a:bodyPr>
            <a:normAutofit/>
          </a:bodyPr>
          <a:lstStyle/>
          <a:p>
            <a:pPr algn="ctr"/>
            <a:r>
              <a:rPr lang="en-US" sz="3000" dirty="0" smtClean="0">
                <a:solidFill>
                  <a:schemeClr val="accent1">
                    <a:lumMod val="75000"/>
                  </a:schemeClr>
                </a:solidFill>
                <a:latin typeface="Myriad Pro" pitchFamily="34" charset="0"/>
              </a:rPr>
              <a:t>For</a:t>
            </a:r>
            <a:r>
              <a:rPr lang="en-US" sz="3000" dirty="0" smtClean="0">
                <a:solidFill>
                  <a:schemeClr val="bg1">
                    <a:lumMod val="20000"/>
                    <a:lumOff val="80000"/>
                  </a:schemeClr>
                </a:solidFill>
                <a:latin typeface="Myriad Pro" pitchFamily="34" charset="0"/>
              </a:rPr>
              <a:t> </a:t>
            </a:r>
            <a:r>
              <a:rPr lang="en-US" sz="3000" dirty="0" smtClean="0">
                <a:solidFill>
                  <a:schemeClr val="accent1">
                    <a:lumMod val="75000"/>
                  </a:schemeClr>
                </a:solidFill>
                <a:latin typeface="Myriad Pro" pitchFamily="34" charset="0"/>
              </a:rPr>
              <a:t>any further information please do not hesitate to contact us</a:t>
            </a:r>
            <a:endParaRPr lang="el-GR" sz="3000" cap="none" dirty="0">
              <a:solidFill>
                <a:schemeClr val="accent1">
                  <a:lumMod val="75000"/>
                </a:schemeClr>
              </a:solidFill>
              <a:latin typeface="Myriad Pro" pitchFamily="34" charset="0"/>
            </a:endParaRPr>
          </a:p>
        </p:txBody>
      </p:sp>
      <p:sp>
        <p:nvSpPr>
          <p:cNvPr id="81925" name="Rectangle 5"/>
          <p:cNvSpPr>
            <a:spLocks noGrp="1" noChangeArrowheads="1"/>
          </p:cNvSpPr>
          <p:nvPr>
            <p:ph type="subTitle" idx="1"/>
          </p:nvPr>
        </p:nvSpPr>
        <p:spPr>
          <a:xfrm>
            <a:off x="179512" y="1556792"/>
            <a:ext cx="8856984" cy="4824536"/>
          </a:xfrm>
        </p:spPr>
        <p:txBody>
          <a:bodyPr vert="horz" lIns="45720" rIns="45720">
            <a:normAutofit lnSpcReduction="10000"/>
          </a:bodyPr>
          <a:lstStyle/>
          <a:p>
            <a:pPr algn="l">
              <a:spcBef>
                <a:spcPts val="0"/>
              </a:spcBef>
            </a:pPr>
            <a:r>
              <a:rPr lang="en-US" sz="2400" dirty="0" smtClean="0">
                <a:solidFill>
                  <a:srgbClr val="0033CC"/>
                </a:solidFill>
                <a:effectLst>
                  <a:outerShdw blurRad="38100" dist="38100" dir="2700000" algn="tl">
                    <a:srgbClr val="000000">
                      <a:alpha val="43137"/>
                    </a:srgbClr>
                  </a:outerShdw>
                </a:effectLst>
                <a:latin typeface="Myriad Pro" pitchFamily="34" charset="0"/>
              </a:rPr>
              <a:t>Central Union of Municipalities of Greece (KEDE)</a:t>
            </a:r>
            <a:endParaRPr lang="el-GR" sz="2400" dirty="0" smtClean="0">
              <a:solidFill>
                <a:srgbClr val="0033CC"/>
              </a:solidFill>
              <a:effectLst>
                <a:outerShdw blurRad="38100" dist="38100" dir="2700000" algn="tl">
                  <a:srgbClr val="000000">
                    <a:alpha val="43137"/>
                  </a:srgbClr>
                </a:outerShdw>
              </a:effectLst>
              <a:latin typeface="Myriad Pro" pitchFamily="34" charset="0"/>
            </a:endParaRPr>
          </a:p>
          <a:p>
            <a:pPr algn="l">
              <a:spcBef>
                <a:spcPts val="0"/>
              </a:spcBef>
            </a:pPr>
            <a:r>
              <a:rPr lang="en-US" sz="2400" dirty="0" err="1" smtClean="0">
                <a:solidFill>
                  <a:srgbClr val="0033CC"/>
                </a:solidFill>
                <a:latin typeface="Myriad Pro" pitchFamily="34" charset="0"/>
              </a:rPr>
              <a:t>Akadimias</a:t>
            </a:r>
            <a:r>
              <a:rPr lang="en-US" sz="2400" dirty="0" smtClean="0">
                <a:solidFill>
                  <a:srgbClr val="0033CC"/>
                </a:solidFill>
                <a:latin typeface="Myriad Pro" pitchFamily="34" charset="0"/>
              </a:rPr>
              <a:t> 65 &amp; </a:t>
            </a:r>
            <a:r>
              <a:rPr lang="en-US" sz="2400" dirty="0" err="1" smtClean="0">
                <a:solidFill>
                  <a:srgbClr val="0033CC"/>
                </a:solidFill>
                <a:latin typeface="Myriad Pro" pitchFamily="34" charset="0"/>
              </a:rPr>
              <a:t>Gennadiou</a:t>
            </a:r>
            <a:r>
              <a:rPr lang="en-US" sz="2400" dirty="0" smtClean="0">
                <a:solidFill>
                  <a:srgbClr val="0033CC"/>
                </a:solidFill>
                <a:latin typeface="Myriad Pro" pitchFamily="34" charset="0"/>
              </a:rPr>
              <a:t> 8, </a:t>
            </a:r>
          </a:p>
          <a:p>
            <a:pPr algn="l">
              <a:spcBef>
                <a:spcPts val="0"/>
              </a:spcBef>
            </a:pPr>
            <a:r>
              <a:rPr lang="en-US" sz="2400" dirty="0" smtClean="0">
                <a:solidFill>
                  <a:srgbClr val="0033CC"/>
                </a:solidFill>
                <a:latin typeface="Myriad Pro" pitchFamily="34" charset="0"/>
              </a:rPr>
              <a:t>Athens, 10678</a:t>
            </a:r>
          </a:p>
          <a:p>
            <a:pPr algn="l">
              <a:spcBef>
                <a:spcPts val="0"/>
              </a:spcBef>
            </a:pPr>
            <a:r>
              <a:rPr lang="en-US" sz="2400" dirty="0" smtClean="0">
                <a:solidFill>
                  <a:srgbClr val="0033CC"/>
                </a:solidFill>
                <a:latin typeface="Myriad Pro" pitchFamily="34" charset="0"/>
              </a:rPr>
              <a:t>Greece</a:t>
            </a:r>
          </a:p>
          <a:p>
            <a:pPr algn="l">
              <a:spcBef>
                <a:spcPts val="0"/>
              </a:spcBef>
            </a:pPr>
            <a:endParaRPr lang="el-GR" sz="2400" dirty="0" smtClean="0">
              <a:solidFill>
                <a:srgbClr val="0033CC"/>
              </a:solidFill>
              <a:latin typeface="Myriad Pro" pitchFamily="34" charset="0"/>
            </a:endParaRPr>
          </a:p>
          <a:p>
            <a:pPr algn="l">
              <a:spcBef>
                <a:spcPts val="0"/>
              </a:spcBef>
            </a:pPr>
            <a:r>
              <a:rPr lang="en-US" sz="2400" dirty="0" smtClean="0">
                <a:solidFill>
                  <a:srgbClr val="0033CC"/>
                </a:solidFill>
                <a:latin typeface="Myriad Pro" pitchFamily="34" charset="0"/>
              </a:rPr>
              <a:t>Web: </a:t>
            </a:r>
            <a:r>
              <a:rPr lang="en-US" sz="2400" dirty="0" smtClean="0">
                <a:solidFill>
                  <a:srgbClr val="0033CC"/>
                </a:solidFill>
                <a:latin typeface="Myriad Pro" pitchFamily="34" charset="0"/>
                <a:hlinkClick r:id="rId2"/>
              </a:rPr>
              <a:t>http</a:t>
            </a:r>
            <a:r>
              <a:rPr lang="en-US" sz="2400" dirty="0">
                <a:solidFill>
                  <a:srgbClr val="0033CC"/>
                </a:solidFill>
                <a:latin typeface="Myriad Pro" pitchFamily="34" charset="0"/>
                <a:hlinkClick r:id="rId2"/>
              </a:rPr>
              <a:t>://</a:t>
            </a:r>
            <a:r>
              <a:rPr lang="en-US" sz="2400" dirty="0" smtClean="0">
                <a:solidFill>
                  <a:srgbClr val="0033CC"/>
                </a:solidFill>
                <a:latin typeface="Myriad Pro" pitchFamily="34" charset="0"/>
                <a:hlinkClick r:id="rId2"/>
              </a:rPr>
              <a:t>www.kedke.eu</a:t>
            </a:r>
            <a:r>
              <a:rPr lang="en-US" sz="2400" dirty="0" smtClean="0">
                <a:solidFill>
                  <a:srgbClr val="0033CC"/>
                </a:solidFill>
                <a:latin typeface="Myriad Pro" pitchFamily="34" charset="0"/>
              </a:rPr>
              <a:t> </a:t>
            </a:r>
          </a:p>
          <a:p>
            <a:pPr algn="l">
              <a:spcBef>
                <a:spcPts val="0"/>
              </a:spcBef>
            </a:pPr>
            <a:r>
              <a:rPr lang="en-US" sz="2400" dirty="0" smtClean="0">
                <a:solidFill>
                  <a:srgbClr val="0033CC"/>
                </a:solidFill>
                <a:latin typeface="Myriad Pro" pitchFamily="34" charset="0"/>
              </a:rPr>
              <a:t>E-mail: </a:t>
            </a:r>
            <a:r>
              <a:rPr lang="en-US" sz="2400" dirty="0" smtClean="0">
                <a:solidFill>
                  <a:srgbClr val="0033CC"/>
                </a:solidFill>
                <a:latin typeface="Myriad Pro" pitchFamily="34" charset="0"/>
                <a:hlinkClick r:id="rId3"/>
              </a:rPr>
              <a:t>info@kedke.gr</a:t>
            </a:r>
            <a:endParaRPr lang="en-US" sz="2400" dirty="0" smtClean="0">
              <a:solidFill>
                <a:srgbClr val="0033CC"/>
              </a:solidFill>
              <a:latin typeface="Myriad Pro" pitchFamily="34" charset="0"/>
            </a:endParaRPr>
          </a:p>
          <a:p>
            <a:pPr algn="l">
              <a:spcBef>
                <a:spcPts val="0"/>
              </a:spcBef>
            </a:pPr>
            <a:endParaRPr lang="en-US" sz="2400" dirty="0" smtClean="0">
              <a:solidFill>
                <a:srgbClr val="0033CC"/>
              </a:solidFill>
              <a:latin typeface="Myriad Pro" pitchFamily="34" charset="0"/>
            </a:endParaRPr>
          </a:p>
          <a:p>
            <a:pPr algn="l">
              <a:spcBef>
                <a:spcPts val="0"/>
              </a:spcBef>
            </a:pPr>
            <a:r>
              <a:rPr lang="en-US" sz="2400" dirty="0" smtClean="0">
                <a:solidFill>
                  <a:srgbClr val="0033CC"/>
                </a:solidFill>
                <a:latin typeface="Myriad Pro" pitchFamily="34" charset="0"/>
              </a:rPr>
              <a:t>Tel:</a:t>
            </a:r>
            <a:r>
              <a:rPr lang="el-GR" sz="2400" dirty="0" smtClean="0">
                <a:solidFill>
                  <a:srgbClr val="0033CC"/>
                </a:solidFill>
                <a:latin typeface="Myriad Pro" pitchFamily="34" charset="0"/>
              </a:rPr>
              <a:t>  + </a:t>
            </a:r>
            <a:r>
              <a:rPr lang="el-GR" sz="2400" dirty="0">
                <a:solidFill>
                  <a:srgbClr val="0033CC"/>
                </a:solidFill>
                <a:latin typeface="Myriad Pro" pitchFamily="34" charset="0"/>
              </a:rPr>
              <a:t>30 213 214 75 00</a:t>
            </a:r>
          </a:p>
          <a:p>
            <a:pPr algn="l">
              <a:spcBef>
                <a:spcPts val="0"/>
              </a:spcBef>
            </a:pPr>
            <a:r>
              <a:rPr lang="en-US" sz="2400" dirty="0" smtClean="0">
                <a:solidFill>
                  <a:srgbClr val="0033CC"/>
                </a:solidFill>
                <a:latin typeface="Myriad Pro" pitchFamily="34" charset="0"/>
              </a:rPr>
              <a:t>Fax:  </a:t>
            </a:r>
            <a:r>
              <a:rPr lang="el-GR" sz="2400" dirty="0" smtClean="0">
                <a:solidFill>
                  <a:srgbClr val="0033CC"/>
                </a:solidFill>
                <a:latin typeface="Myriad Pro" pitchFamily="34" charset="0"/>
              </a:rPr>
              <a:t>+ </a:t>
            </a:r>
            <a:r>
              <a:rPr lang="el-GR" sz="2400" dirty="0">
                <a:solidFill>
                  <a:srgbClr val="0033CC"/>
                </a:solidFill>
                <a:latin typeface="Myriad Pro" pitchFamily="34" charset="0"/>
              </a:rPr>
              <a:t>30 210 38 99 651	</a:t>
            </a:r>
          </a:p>
          <a:p>
            <a:pPr algn="l"/>
            <a:endParaRPr lang="en-US" sz="2100" dirty="0">
              <a:solidFill>
                <a:srgbClr val="0033CC"/>
              </a:solidFill>
              <a:latin typeface="Myriad Pro" pitchFamily="34" charset="0"/>
            </a:endParaRPr>
          </a:p>
          <a:p>
            <a:pPr algn="l"/>
            <a:endParaRPr lang="en-US" sz="2100" dirty="0">
              <a:solidFill>
                <a:srgbClr val="0033CC"/>
              </a:solidFill>
              <a:latin typeface="Myriad Pro" pitchFamily="34" charset="0"/>
            </a:endParaRPr>
          </a:p>
          <a:p>
            <a:pPr algn="l"/>
            <a:r>
              <a:rPr lang="en-US" sz="2100" dirty="0">
                <a:solidFill>
                  <a:srgbClr val="0033CC"/>
                </a:solidFill>
                <a:latin typeface="Myriad Pro" pitchFamily="34" charset="0"/>
              </a:rPr>
              <a:t>	</a:t>
            </a:r>
            <a:endParaRPr lang="el-GR" sz="2100" dirty="0">
              <a:solidFill>
                <a:srgbClr val="0033CC"/>
              </a:solidFill>
              <a:latin typeface="Myriad Pro" pitchFamily="34" charset="0"/>
            </a:endParaRPr>
          </a:p>
        </p:txBody>
      </p:sp>
      <p:pic>
        <p:nvPicPr>
          <p:cNvPr id="1028" name="Picture 4" descr="C:\Documents and Settings\mitsou\Local Settings\Temporary Internet files\Content.IE5\NMOF6159\MC900389714[1].wmf"/>
          <p:cNvPicPr>
            <a:picLocks noChangeAspect="1" noChangeArrowheads="1"/>
          </p:cNvPicPr>
          <p:nvPr/>
        </p:nvPicPr>
        <p:blipFill>
          <a:blip r:embed="rId4" cstate="print"/>
          <a:srcRect/>
          <a:stretch>
            <a:fillRect/>
          </a:stretch>
        </p:blipFill>
        <p:spPr bwMode="auto">
          <a:xfrm>
            <a:off x="6228184" y="3212976"/>
            <a:ext cx="1135685" cy="18233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4" name="Picture 6"/>
          <p:cNvPicPr>
            <a:picLocks noGrp="1" noChangeAspect="1" noChangeArrowheads="1"/>
          </p:cNvPicPr>
          <p:nvPr>
            <p:ph type="subTitle" idx="1"/>
          </p:nvPr>
        </p:nvPicPr>
        <p:blipFill>
          <a:blip r:embed="rId2" cstate="print"/>
          <a:stretch>
            <a:fillRect/>
          </a:stretch>
        </p:blipFill>
        <p:spPr>
          <a:xfrm>
            <a:off x="205820" y="3140968"/>
            <a:ext cx="1989916" cy="192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3 - Έλλειψη"/>
          <p:cNvSpPr/>
          <p:nvPr/>
        </p:nvSpPr>
        <p:spPr>
          <a:xfrm>
            <a:off x="2267744" y="3284984"/>
            <a:ext cx="288032" cy="21602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5" name="4 - Έλλειψη"/>
          <p:cNvSpPr/>
          <p:nvPr/>
        </p:nvSpPr>
        <p:spPr>
          <a:xfrm>
            <a:off x="2771800" y="2996952"/>
            <a:ext cx="432048" cy="28803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6" name="5 - Έλλειψη"/>
          <p:cNvSpPr/>
          <p:nvPr/>
        </p:nvSpPr>
        <p:spPr>
          <a:xfrm>
            <a:off x="3347864" y="2564904"/>
            <a:ext cx="576064" cy="4320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l-GR"/>
          </a:p>
        </p:txBody>
      </p:sp>
      <p:sp>
        <p:nvSpPr>
          <p:cNvPr id="7" name="6 - Έκρηξη 1"/>
          <p:cNvSpPr/>
          <p:nvPr/>
        </p:nvSpPr>
        <p:spPr>
          <a:xfrm>
            <a:off x="2771800" y="116632"/>
            <a:ext cx="6264696" cy="3356992"/>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i="1" dirty="0" smtClean="0">
                <a:solidFill>
                  <a:schemeClr val="bg2">
                    <a:lumMod val="25000"/>
                  </a:schemeClr>
                </a:solidFill>
                <a:effectLst>
                  <a:outerShdw blurRad="38100" dist="38100" dir="2700000" algn="tl">
                    <a:srgbClr val="000000">
                      <a:alpha val="43137"/>
                    </a:srgbClr>
                  </a:outerShdw>
                </a:effectLst>
                <a:latin typeface="Myriad Pro" pitchFamily="34" charset="0"/>
              </a:rPr>
              <a:t>Thank you for your attention</a:t>
            </a:r>
            <a:r>
              <a:rPr lang="el-GR" sz="2800" i="1" dirty="0" smtClean="0">
                <a:solidFill>
                  <a:schemeClr val="bg2">
                    <a:lumMod val="25000"/>
                  </a:schemeClr>
                </a:solidFill>
                <a:effectLst>
                  <a:outerShdw blurRad="38100" dist="38100" dir="2700000" algn="tl">
                    <a:srgbClr val="000000">
                      <a:alpha val="43137"/>
                    </a:srgbClr>
                  </a:outerShdw>
                </a:effectLst>
                <a:latin typeface="Myriad Pro" pitchFamily="34" charset="0"/>
              </a:rPr>
              <a:t>!</a:t>
            </a:r>
            <a:endParaRPr lang="el-GR" sz="2800" dirty="0">
              <a:solidFill>
                <a:schemeClr val="bg2">
                  <a:lumMod val="25000"/>
                </a:schemeClr>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251520" y="1196752"/>
          <a:ext cx="87849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 Τίτλος"/>
          <p:cNvSpPr>
            <a:spLocks noGrp="1"/>
          </p:cNvSpPr>
          <p:nvPr>
            <p:ph type="title"/>
          </p:nvPr>
        </p:nvSpPr>
        <p:spPr>
          <a:xfrm>
            <a:off x="529208" y="116632"/>
            <a:ext cx="8003232" cy="706090"/>
          </a:xfrm>
        </p:spPr>
        <p:txBody>
          <a:bodyPr>
            <a:normAutofit fontScale="90000"/>
          </a:bodyPr>
          <a:lstStyle/>
          <a:p>
            <a:pPr algn="ctr"/>
            <a:r>
              <a:rPr lang="en-US" dirty="0" smtClean="0">
                <a:solidFill>
                  <a:schemeClr val="accent1">
                    <a:lumMod val="75000"/>
                  </a:schemeClr>
                </a:solidFill>
                <a:latin typeface="Myriad Pro" pitchFamily="34" charset="0"/>
              </a:rPr>
              <a:t>The initial Union of Municipalities</a:t>
            </a:r>
            <a:endParaRPr lang="el-GR" dirty="0">
              <a:solidFill>
                <a:schemeClr val="accent1">
                  <a:lumMod val="75000"/>
                </a:schemeClr>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07504" y="2348880"/>
          <a:ext cx="892899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2 - Θέση περιεχομένου"/>
          <p:cNvSpPr txBox="1">
            <a:spLocks/>
          </p:cNvSpPr>
          <p:nvPr/>
        </p:nvSpPr>
        <p:spPr>
          <a:xfrm>
            <a:off x="107504" y="44624"/>
            <a:ext cx="8928992" cy="2304256"/>
          </a:xfrm>
          <a:prstGeom prst="rect">
            <a:avLst/>
          </a:prstGeom>
        </p:spPr>
        <p:txBody>
          <a:bodyPr vert="horz" lIns="91440" tIns="45720" rIns="91440" bIns="45720" rtlCol="0">
            <a:noAutofit/>
          </a:bodyPr>
          <a:lstStyle/>
          <a:p>
            <a:pPr marL="342900" lvl="0" indent="-342900" algn="ctr">
              <a:spcBef>
                <a:spcPct val="20000"/>
              </a:spcBef>
              <a:defRPr/>
            </a:pPr>
            <a:r>
              <a:rPr lang="en-US" sz="2100" dirty="0" smtClean="0">
                <a:solidFill>
                  <a:schemeClr val="accent1">
                    <a:lumMod val="75000"/>
                  </a:schemeClr>
                </a:solidFill>
                <a:latin typeface="Myriad Pro" pitchFamily="34" charset="0"/>
              </a:rPr>
              <a:t>The statute of the Association of Municipalities of Greece was adopted by a decree on </a:t>
            </a:r>
            <a:r>
              <a:rPr lang="en-US" sz="2100" b="1" dirty="0" smtClean="0">
                <a:solidFill>
                  <a:schemeClr val="accent1">
                    <a:lumMod val="75000"/>
                  </a:schemeClr>
                </a:solidFill>
                <a:latin typeface="Myriad Pro" pitchFamily="34" charset="0"/>
              </a:rPr>
              <a:t>April 12, 1929</a:t>
            </a:r>
            <a:r>
              <a:rPr lang="en-US" sz="2100" dirty="0" smtClean="0">
                <a:solidFill>
                  <a:schemeClr val="accent1">
                    <a:lumMod val="75000"/>
                  </a:schemeClr>
                </a:solidFill>
                <a:latin typeface="Myriad Pro" pitchFamily="34" charset="0"/>
              </a:rPr>
              <a:t>, and its recognition as a legal entity was subject to </a:t>
            </a:r>
            <a:r>
              <a:rPr lang="en-US" sz="2100" b="1" dirty="0" smtClean="0">
                <a:solidFill>
                  <a:schemeClr val="accent1">
                    <a:lumMod val="75000"/>
                  </a:schemeClr>
                </a:solidFill>
                <a:latin typeface="Myriad Pro" pitchFamily="34" charset="0"/>
              </a:rPr>
              <a:t>Article 52 of Law 4108/29</a:t>
            </a:r>
            <a:endParaRPr kumimoji="0" lang="en-US" sz="2100" b="0" i="0" u="none" strike="noStrike" kern="1200" cap="none" spc="0" normalizeH="0" noProof="0" dirty="0" smtClean="0">
              <a:ln>
                <a:noFill/>
              </a:ln>
              <a:solidFill>
                <a:schemeClr val="accent1">
                  <a:lumMod val="75000"/>
                </a:schemeClr>
              </a:solidFill>
              <a:effectLst/>
              <a:uLnTx/>
              <a:uFillTx/>
              <a:latin typeface="Myriad Pro" pitchFamily="34" charset="0"/>
            </a:endParaRPr>
          </a:p>
          <a:p>
            <a:pPr marL="342900" lvl="0" indent="-342900" algn="ctr">
              <a:spcBef>
                <a:spcPct val="20000"/>
              </a:spcBef>
              <a:defRPr/>
            </a:pPr>
            <a:r>
              <a:rPr lang="en-US" sz="2100" dirty="0" smtClean="0">
                <a:solidFill>
                  <a:schemeClr val="accent1">
                    <a:lumMod val="75000"/>
                  </a:schemeClr>
                </a:solidFill>
                <a:latin typeface="Myriad Pro" pitchFamily="34" charset="0"/>
              </a:rPr>
              <a:t>The Second Conference of Mayors (10-16 May 1931), adopted a new statute, which not only contained additions, but also transformed the original title of the Association to </a:t>
            </a:r>
            <a:r>
              <a:rPr lang="en-US" sz="2100" b="1" i="1" dirty="0" smtClean="0">
                <a:solidFill>
                  <a:schemeClr val="accent1">
                    <a:lumMod val="75000"/>
                  </a:schemeClr>
                </a:solidFill>
                <a:latin typeface="Myriad Pro" pitchFamily="34" charset="0"/>
              </a:rPr>
              <a:t>"Union of Municipalities and Communities of  Greece”</a:t>
            </a:r>
            <a:endParaRPr kumimoji="0" lang="el-GR" sz="2100" b="1" i="1" u="none" strike="noStrike" kern="1200" cap="none" spc="0" normalizeH="0" baseline="0" noProof="0" dirty="0" smtClean="0">
              <a:ln>
                <a:noFill/>
              </a:ln>
              <a:solidFill>
                <a:schemeClr val="accent1">
                  <a:lumMod val="75000"/>
                </a:schemeClr>
              </a:solidFill>
              <a:effectLst/>
              <a:uLnTx/>
              <a:uFillTx/>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51520" y="332656"/>
            <a:ext cx="8568952" cy="6120680"/>
          </a:xfrm>
        </p:spPr>
        <p:txBody>
          <a:bodyPr>
            <a:normAutofit/>
          </a:bodyPr>
          <a:lstStyle/>
          <a:p>
            <a:pPr marL="0" indent="0" algn="ctr">
              <a:buNone/>
            </a:pPr>
            <a:r>
              <a:rPr lang="en-US" sz="2800" dirty="0" smtClean="0">
                <a:solidFill>
                  <a:schemeClr val="accent1">
                    <a:lumMod val="75000"/>
                  </a:schemeClr>
                </a:solidFill>
                <a:latin typeface="Myriad Pro" pitchFamily="34" charset="0"/>
              </a:rPr>
              <a:t>The new Statute, approved by </a:t>
            </a:r>
            <a:r>
              <a:rPr lang="en-US" sz="2800" b="1" dirty="0" smtClean="0">
                <a:solidFill>
                  <a:schemeClr val="accent1">
                    <a:lumMod val="75000"/>
                  </a:schemeClr>
                </a:solidFill>
                <a:latin typeface="Myriad Pro" pitchFamily="34" charset="0"/>
              </a:rPr>
              <a:t>the Presidential Decree of September 3, 1931</a:t>
            </a:r>
            <a:r>
              <a:rPr lang="en-US" sz="2800" dirty="0" smtClean="0">
                <a:solidFill>
                  <a:schemeClr val="accent1">
                    <a:lumMod val="75000"/>
                  </a:schemeClr>
                </a:solidFill>
                <a:latin typeface="Myriad Pro" pitchFamily="34" charset="0"/>
              </a:rPr>
              <a:t>, establishes, among others, as the purpose of the Union</a:t>
            </a:r>
            <a:r>
              <a:rPr lang="el-GR" sz="2800" dirty="0" smtClean="0">
                <a:solidFill>
                  <a:schemeClr val="accent1">
                    <a:lumMod val="75000"/>
                  </a:schemeClr>
                </a:solidFill>
                <a:latin typeface="Myriad Pro" pitchFamily="34" charset="0"/>
              </a:rPr>
              <a:t>:</a:t>
            </a:r>
          </a:p>
        </p:txBody>
      </p:sp>
      <p:sp>
        <p:nvSpPr>
          <p:cNvPr id="4" name="3 - Στρογγυλεμένο ορθογώνιο"/>
          <p:cNvSpPr/>
          <p:nvPr/>
        </p:nvSpPr>
        <p:spPr>
          <a:xfrm>
            <a:off x="971600" y="2348880"/>
            <a:ext cx="7272808" cy="3312368"/>
          </a:xfrm>
          <a:prstGeom prst="roundRect">
            <a:avLst/>
          </a:prstGeom>
          <a:effectLst>
            <a:glow rad="228600">
              <a:schemeClr val="accent6">
                <a:satMod val="175000"/>
                <a:alpha val="40000"/>
              </a:schemeClr>
            </a:glow>
            <a:outerShdw blurRad="50800" dist="38100" dir="5400000" rotWithShape="0">
              <a:srgbClr val="000000">
                <a:alpha val="35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el-GR" sz="2400" i="1" dirty="0" smtClean="0">
                <a:solidFill>
                  <a:schemeClr val="tx1"/>
                </a:solidFill>
                <a:latin typeface="Myriad Pro" pitchFamily="34" charset="0"/>
              </a:rPr>
              <a:t>«</a:t>
            </a:r>
            <a:r>
              <a:rPr lang="en-US" sz="2400" i="1" dirty="0" smtClean="0">
                <a:solidFill>
                  <a:schemeClr val="tx1"/>
                </a:solidFill>
                <a:latin typeface="Myriad Pro" pitchFamily="34" charset="0"/>
              </a:rPr>
              <a:t>to promote and strengthen the municipal administration, to facilitate the cooperation among municipalities and communities, to provide them with administrative, economic and technical data which will facilitate their performance and to gather information and statistics… to </a:t>
            </a:r>
            <a:r>
              <a:rPr lang="el-GR" sz="2400" i="1" dirty="0" smtClean="0">
                <a:solidFill>
                  <a:srgbClr val="FF0000"/>
                </a:solidFill>
                <a:latin typeface="Myriad Pro" pitchFamily="34" charset="0"/>
              </a:rPr>
              <a:t> </a:t>
            </a:r>
            <a:r>
              <a:rPr lang="en-US" sz="2400" i="1" dirty="0" smtClean="0">
                <a:solidFill>
                  <a:schemeClr val="tx1"/>
                </a:solidFill>
                <a:latin typeface="Myriad Pro" pitchFamily="34" charset="0"/>
              </a:rPr>
              <a:t>promote the interests of local authorities and to monitor the related legislation</a:t>
            </a:r>
            <a:r>
              <a:rPr lang="el-GR" sz="2400" i="1" dirty="0" smtClean="0">
                <a:solidFill>
                  <a:schemeClr val="tx1"/>
                </a:solidFill>
                <a:latin typeface="Myriad Pro" pitchFamily="34" charset="0"/>
              </a:rPr>
              <a:t>…»</a:t>
            </a:r>
            <a:endParaRPr lang="el-GR" sz="2400" i="1" dirty="0">
              <a:solidFill>
                <a:schemeClr val="tx1"/>
              </a:solidFill>
              <a:latin typeface="Myriad Pro"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116633"/>
            <a:ext cx="8229600" cy="1296144"/>
          </a:xfrm>
        </p:spPr>
        <p:txBody>
          <a:bodyPr>
            <a:normAutofit fontScale="92500"/>
          </a:bodyPr>
          <a:lstStyle/>
          <a:p>
            <a:pPr algn="ctr">
              <a:buNone/>
            </a:pPr>
            <a:r>
              <a:rPr lang="en-US"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Participation in the Steering Committee of the Union was mandatory for the mayors of Athens, Piraeus and Thessaloniki</a:t>
            </a:r>
            <a:endParaRPr lang="el-GR" sz="2400"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a:p>
            <a:pPr algn="ctr">
              <a:buNone/>
            </a:pPr>
            <a:r>
              <a:rPr lang="en-US"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The Statute established the following services </a:t>
            </a:r>
            <a:r>
              <a:rPr lang="el-GR" sz="2400" dirty="0" smtClean="0">
                <a:solidFill>
                  <a:schemeClr val="accent1">
                    <a:lumMod val="75000"/>
                  </a:schemeClr>
                </a:solidFill>
                <a:effectLst>
                  <a:outerShdw blurRad="38100" dist="38100" dir="2700000" algn="tl">
                    <a:srgbClr val="000000">
                      <a:alpha val="43137"/>
                    </a:srgbClr>
                  </a:outerShdw>
                </a:effectLst>
                <a:latin typeface="Myriad Pro" pitchFamily="34" charset="0"/>
              </a:rPr>
              <a:t>:</a:t>
            </a:r>
          </a:p>
          <a:p>
            <a:pPr>
              <a:buNone/>
            </a:pPr>
            <a:endPar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graphicFrame>
        <p:nvGraphicFramePr>
          <p:cNvPr id="4" name="3 - Διάγραμμα"/>
          <p:cNvGraphicFramePr/>
          <p:nvPr/>
        </p:nvGraphicFramePr>
        <p:xfrm>
          <a:off x="251520" y="1412776"/>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23528" y="764704"/>
            <a:ext cx="8229600" cy="3744416"/>
          </a:xfrm>
        </p:spPr>
        <p:txBody>
          <a:bodyPr>
            <a:normAutofit/>
          </a:bodyPr>
          <a:lstStyle/>
          <a:p>
            <a:pPr algn="ct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The Union was under the direct supervision of the Ministry of Interior. A government commissioner was appointed to the Union in order to oversee its operation</a:t>
            </a:r>
            <a:endPar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a:p>
            <a:pPr algn="ctr">
              <a:buNone/>
            </a:pPr>
            <a:endPar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a:p>
            <a:pPr algn="ctr"/>
            <a:r>
              <a:rPr lang="en-US" dirty="0" smtClean="0">
                <a:solidFill>
                  <a:schemeClr val="accent1">
                    <a:lumMod val="75000"/>
                  </a:schemeClr>
                </a:solidFill>
                <a:effectLst>
                  <a:outerShdw blurRad="38100" dist="38100" dir="2700000" algn="tl">
                    <a:srgbClr val="000000">
                      <a:alpha val="43137"/>
                    </a:srgbClr>
                  </a:outerShdw>
                </a:effectLst>
                <a:latin typeface="Myriad Pro" pitchFamily="34" charset="0"/>
              </a:rPr>
              <a:t>However, the Unions' operation lasted only for a decade, since it was repealed in 1941 by the Legal Decree 71/1941</a:t>
            </a:r>
            <a:endParaRPr lang="el-GR" dirty="0" smtClean="0">
              <a:solidFill>
                <a:schemeClr val="accent1">
                  <a:lumMod val="75000"/>
                </a:schemeClr>
              </a:solidFill>
              <a:effectLst>
                <a:outerShdw blurRad="38100" dist="38100" dir="2700000" algn="tl">
                  <a:srgbClr val="000000">
                    <a:alpha val="43137"/>
                  </a:srgbClr>
                </a:outerShdw>
              </a:effectLst>
              <a:latin typeface="Myriad Pro" pitchFamily="34" charset="0"/>
            </a:endParaRPr>
          </a:p>
        </p:txBody>
      </p:sp>
      <p:pic>
        <p:nvPicPr>
          <p:cNvPr id="1026" name="Picture 2" descr="C:\Documents and Settings\mitsou\Local Settings\Temporary Internet files\Content.IE5\2B7BSBAX\MP900385253[1].jp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436096" y="4293096"/>
            <a:ext cx="3441982" cy="2304256"/>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179512" y="1340768"/>
          <a:ext cx="8784976"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Τίτλος"/>
          <p:cNvSpPr>
            <a:spLocks noGrp="1"/>
          </p:cNvSpPr>
          <p:nvPr>
            <p:ph type="title"/>
          </p:nvPr>
        </p:nvSpPr>
        <p:spPr>
          <a:xfrm>
            <a:off x="72008" y="125760"/>
            <a:ext cx="9036496" cy="1143000"/>
          </a:xfrm>
        </p:spPr>
        <p:txBody>
          <a:bodyPr>
            <a:normAutofit fontScale="90000"/>
          </a:bodyPr>
          <a:lstStyle/>
          <a:p>
            <a:pPr algn="ctr"/>
            <a:r>
              <a:rPr lang="en-US" sz="27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Discussion on the re-establishment of the Union began soon after Greece’s liberation and was completed with the Presidential Decree 197/1978, under which the below mentioned bodies were formed </a:t>
            </a:r>
            <a:r>
              <a:rPr lang="el-GR" sz="2700" b="0" dirty="0" smtClean="0">
                <a:solidFill>
                  <a:schemeClr val="accent1">
                    <a:lumMod val="75000"/>
                  </a:schemeClr>
                </a:solidFill>
                <a:effectLst>
                  <a:outerShdw blurRad="38100" dist="38100" dir="2700000" algn="tl">
                    <a:srgbClr val="000000">
                      <a:alpha val="43137"/>
                    </a:srgbClr>
                  </a:outerShdw>
                </a:effectLst>
                <a:latin typeface="Myriad Pro" pitchFamily="34" charset="0"/>
                <a:ea typeface="+mn-ea"/>
                <a:cs typeface="+mn-cs"/>
              </a:rPr>
              <a:t>: </a:t>
            </a: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2472</TotalTime>
  <Words>2419</Words>
  <Application>Microsoft Macintosh PowerPoint</Application>
  <PresentationFormat>On-screen Show (4:3)</PresentationFormat>
  <Paragraphs>233</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Συγκέντρωση</vt:lpstr>
      <vt:lpstr>The Central Union of Municipalities in the framework of KALLIKRATIS Administrative Reform </vt:lpstr>
      <vt:lpstr>Structure of the presentation</vt:lpstr>
      <vt:lpstr>PowerPoint Presentation</vt:lpstr>
      <vt:lpstr>The initial Union of Municipalities</vt:lpstr>
      <vt:lpstr>PowerPoint Presentation</vt:lpstr>
      <vt:lpstr>PowerPoint Presentation</vt:lpstr>
      <vt:lpstr>PowerPoint Presentation</vt:lpstr>
      <vt:lpstr>PowerPoint Presentation</vt:lpstr>
      <vt:lpstr>Discussion on the re-establishment of the Union began soon after Greece’s liberation and was completed with the Presidential Decree 197/1978, under which the below mentioned bodies were formed : </vt:lpstr>
      <vt:lpstr>PowerPoint Presentation</vt:lpstr>
      <vt:lpstr>The financial resources of KEDKE and the Local Unions were: </vt:lpstr>
      <vt:lpstr>PowerPoint Presentation</vt:lpstr>
      <vt:lpstr>Bodies of Local Unions</vt:lpstr>
      <vt:lpstr>Bodies of KEDKE</vt:lpstr>
      <vt:lpstr>Supportive Bodies of Local Government in Greece</vt:lpstr>
      <vt:lpstr>PowerPoint Presentation</vt:lpstr>
      <vt:lpstr>The following day…</vt:lpstr>
      <vt:lpstr>The objectives of the new bodies </vt:lpstr>
      <vt:lpstr>The financial resources of the new bodies of Local Authorities</vt:lpstr>
      <vt:lpstr>Regional Unions of Municipalities</vt:lpstr>
      <vt:lpstr>Bodies of Regional Unions of Municipalities</vt:lpstr>
      <vt:lpstr>The Central Union of Municipalities of Greece</vt:lpstr>
      <vt:lpstr>KEDE Bodies</vt:lpstr>
      <vt:lpstr>Operation and Competences of KEDE Bodies(1)</vt:lpstr>
      <vt:lpstr>Operation and Competences of KEDE Bodies (2)</vt:lpstr>
      <vt:lpstr>Operation and Competences of KEDE Bodies (3)</vt:lpstr>
      <vt:lpstr>Operation and Competences of KEDE Bodies (4)</vt:lpstr>
      <vt:lpstr>PowerPoint Presentation</vt:lpstr>
      <vt:lpstr>PowerPoint Presentation</vt:lpstr>
      <vt:lpstr>Competences of KEDE Departments</vt:lpstr>
      <vt:lpstr>KEDE at press…</vt:lpstr>
      <vt:lpstr>PowerPoint Presentation</vt:lpstr>
      <vt:lpstr>For any further information please do not hesitate to contact us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kedke</dc:creator>
  <cp:lastModifiedBy>macuser</cp:lastModifiedBy>
  <cp:revision>218</cp:revision>
  <dcterms:created xsi:type="dcterms:W3CDTF">2011-05-19T09:03:59Z</dcterms:created>
  <dcterms:modified xsi:type="dcterms:W3CDTF">2012-06-11T10:18:10Z</dcterms:modified>
</cp:coreProperties>
</file>